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32"/>
  </p:notesMasterIdLst>
  <p:sldIdLst>
    <p:sldId id="256" r:id="rId2"/>
    <p:sldId id="259" r:id="rId3"/>
    <p:sldId id="262" r:id="rId4"/>
    <p:sldId id="284" r:id="rId5"/>
    <p:sldId id="265" r:id="rId6"/>
    <p:sldId id="266" r:id="rId7"/>
    <p:sldId id="268" r:id="rId8"/>
    <p:sldId id="295" r:id="rId9"/>
    <p:sldId id="269" r:id="rId10"/>
    <p:sldId id="271" r:id="rId11"/>
    <p:sldId id="289" r:id="rId12"/>
    <p:sldId id="272" r:id="rId13"/>
    <p:sldId id="273" r:id="rId14"/>
    <p:sldId id="286" r:id="rId15"/>
    <p:sldId id="275" r:id="rId16"/>
    <p:sldId id="274" r:id="rId17"/>
    <p:sldId id="276" r:id="rId18"/>
    <p:sldId id="278" r:id="rId19"/>
    <p:sldId id="277" r:id="rId20"/>
    <p:sldId id="290" r:id="rId21"/>
    <p:sldId id="279" r:id="rId22"/>
    <p:sldId id="280" r:id="rId23"/>
    <p:sldId id="281" r:id="rId24"/>
    <p:sldId id="291" r:id="rId25"/>
    <p:sldId id="292" r:id="rId26"/>
    <p:sldId id="293" r:id="rId27"/>
    <p:sldId id="296" r:id="rId28"/>
    <p:sldId id="294" r:id="rId29"/>
    <p:sldId id="282" r:id="rId30"/>
    <p:sldId id="297" r:id="rId3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A225"/>
    <a:srgbClr val="0D0D0D"/>
    <a:srgbClr val="0F0F0F"/>
    <a:srgbClr val="EB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256140-59DA-B4BE-1548-9040289427F6}" v="1191" dt="2022-04-06T15:04:20.009"/>
    <p1510:client id="{3F1F0145-BBB2-D457-4C84-5E36DFBAEEF2}" v="33" dt="2022-04-05T14:15:29.553"/>
    <p1510:client id="{49944F1E-273F-8939-D61D-DE2368DE77A6}" v="194" dt="2022-04-05T11:49:49.058"/>
    <p1510:client id="{512DFD1A-5491-1A35-B2A8-F467FD1CAA70}" v="603" dt="2022-04-05T10:42:58.015"/>
    <p1510:client id="{79BF3528-6FFC-8349-62EB-A632A7AE26B8}" v="1815" dt="2022-04-06T08:35:46.097"/>
    <p1510:client id="{8DE5B8C4-FF1B-1602-6129-C2306C2B9F49}" v="2" dt="2022-04-02T09:23:00.348"/>
    <p1510:client id="{9B158E1C-250C-2E7C-5DFB-C5349562783C}" v="1523" dt="2022-04-07T06:19:19.3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21" autoAdjust="0"/>
    <p:restoredTop sz="68603" autoAdjust="0"/>
  </p:normalViewPr>
  <p:slideViewPr>
    <p:cSldViewPr snapToGrid="0">
      <p:cViewPr varScale="1">
        <p:scale>
          <a:sx n="61" d="100"/>
          <a:sy n="61" d="100"/>
        </p:scale>
        <p:origin x="168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3B22AB-74E5-44DA-87E2-5709DA8F6DA9}" type="doc">
      <dgm:prSet loTypeId="urn:microsoft.com/office/officeart/2005/8/layout/chevron1" loCatId="process" qsTypeId="urn:microsoft.com/office/officeart/2005/8/quickstyle/simple1" qsCatId="simple" csTypeId="urn:microsoft.com/office/officeart/2005/8/colors/colorful5" csCatId="colorful" phldr="1"/>
      <dgm:spPr/>
    </dgm:pt>
    <dgm:pt modelId="{270A1A69-3127-4EFB-84B0-8CFEDF891B51}">
      <dgm:prSet phldrT="[Text]" phldr="0" custT="1"/>
      <dgm:spPr>
        <a:solidFill>
          <a:srgbClr val="B3A225"/>
        </a:solidFill>
      </dgm:spPr>
      <dgm:t>
        <a:bodyPr/>
        <a:lstStyle/>
        <a:p>
          <a:pPr rtl="0"/>
          <a:r>
            <a:rPr lang="en-US" sz="1800" b="0" dirty="0" smtClean="0">
              <a:solidFill>
                <a:schemeClr val="tx1"/>
              </a:solidFill>
              <a:latin typeface="Times New Roman" panose="02020603050405020304" pitchFamily="18" charset="0"/>
              <a:cs typeface="Times New Roman" panose="02020603050405020304" pitchFamily="18" charset="0"/>
            </a:rPr>
            <a:t>Data Scraping</a:t>
          </a:r>
          <a:endParaRPr lang="en-US" sz="1800" b="0" dirty="0">
            <a:solidFill>
              <a:schemeClr val="tx1"/>
            </a:solidFill>
            <a:latin typeface="Times New Roman" panose="02020603050405020304" pitchFamily="18" charset="0"/>
            <a:cs typeface="Times New Roman" panose="02020603050405020304" pitchFamily="18" charset="0"/>
          </a:endParaRPr>
        </a:p>
      </dgm:t>
    </dgm:pt>
    <dgm:pt modelId="{6ECE315E-5D4B-4386-8828-78D7C923379F}" type="parTrans" cxnId="{785DC13D-6437-4C31-92D6-DC60FE9DD6A2}">
      <dgm:prSet/>
      <dgm:spPr/>
      <dgm:t>
        <a:bodyPr/>
        <a:lstStyle/>
        <a:p>
          <a:endParaRPr lang="en-US"/>
        </a:p>
      </dgm:t>
    </dgm:pt>
    <dgm:pt modelId="{43C12B4D-5502-4840-8925-F753CD74B1EC}" type="sibTrans" cxnId="{785DC13D-6437-4C31-92D6-DC60FE9DD6A2}">
      <dgm:prSet/>
      <dgm:spPr/>
      <dgm:t>
        <a:bodyPr/>
        <a:lstStyle/>
        <a:p>
          <a:endParaRPr lang="en-US"/>
        </a:p>
      </dgm:t>
    </dgm:pt>
    <dgm:pt modelId="{49882822-6B5A-4401-9C93-6620B13AD7A2}">
      <dgm:prSet phldrT="[Text]" phldr="0"/>
      <dgm:spPr/>
      <dgm:t>
        <a:bodyPr/>
        <a:lstStyle/>
        <a:p>
          <a:pPr rtl="0"/>
          <a:r>
            <a:rPr lang="en-US" b="0" i="0" dirty="0">
              <a:solidFill>
                <a:schemeClr val="tx1"/>
              </a:solidFill>
              <a:latin typeface="Times New Roman" panose="02020603050405020304" pitchFamily="18" charset="0"/>
              <a:cs typeface="Times New Roman" panose="02020603050405020304" pitchFamily="18" charset="0"/>
            </a:rPr>
            <a:t>Data Cleaning</a:t>
          </a:r>
        </a:p>
      </dgm:t>
    </dgm:pt>
    <dgm:pt modelId="{2AE84BE9-773A-42B5-839B-051F708F2BE2}" type="parTrans" cxnId="{91EAC5AC-FFB4-4883-9225-9A4DCA69F899}">
      <dgm:prSet/>
      <dgm:spPr/>
      <dgm:t>
        <a:bodyPr/>
        <a:lstStyle/>
        <a:p>
          <a:endParaRPr lang="en-US"/>
        </a:p>
      </dgm:t>
    </dgm:pt>
    <dgm:pt modelId="{65CB41A1-8C7A-4CD8-A54F-FC6CD5AD53F8}" type="sibTrans" cxnId="{91EAC5AC-FFB4-4883-9225-9A4DCA69F899}">
      <dgm:prSet/>
      <dgm:spPr/>
      <dgm:t>
        <a:bodyPr/>
        <a:lstStyle/>
        <a:p>
          <a:endParaRPr lang="en-US"/>
        </a:p>
      </dgm:t>
    </dgm:pt>
    <dgm:pt modelId="{DE0D7598-1B5D-443F-8387-7C9D87FBDEFE}">
      <dgm:prSet phldr="0"/>
      <dgm:spPr/>
      <dgm:t>
        <a:bodyPr/>
        <a:lstStyle/>
        <a:p>
          <a:pPr rtl="0"/>
          <a:r>
            <a:rPr lang="en-US" b="0" i="0" dirty="0">
              <a:latin typeface="Times New Roman" panose="02020603050405020304" pitchFamily="18" charset="0"/>
              <a:cs typeface="Times New Roman" panose="02020603050405020304" pitchFamily="18" charset="0"/>
            </a:rPr>
            <a:t>Labelling </a:t>
          </a:r>
        </a:p>
      </dgm:t>
    </dgm:pt>
    <dgm:pt modelId="{B9B64B87-01A1-4A4B-A978-59ACBC1C8E91}" type="parTrans" cxnId="{E748DB18-6641-428D-8901-7E90F0B13778}">
      <dgm:prSet/>
      <dgm:spPr/>
      <dgm:t>
        <a:bodyPr/>
        <a:lstStyle/>
        <a:p>
          <a:endParaRPr lang="en-US"/>
        </a:p>
      </dgm:t>
    </dgm:pt>
    <dgm:pt modelId="{6A9A95DF-183A-4CF3-BFBF-2B7DC513989E}" type="sibTrans" cxnId="{E748DB18-6641-428D-8901-7E90F0B13778}">
      <dgm:prSet/>
      <dgm:spPr/>
      <dgm:t>
        <a:bodyPr/>
        <a:lstStyle/>
        <a:p>
          <a:endParaRPr lang="en-US"/>
        </a:p>
      </dgm:t>
    </dgm:pt>
    <dgm:pt modelId="{0A5E0495-99EB-42AE-8EF1-CC8AEDF1E21B}">
      <dgm:prSet phldr="0"/>
      <dgm:spPr/>
      <dgm:t>
        <a:bodyPr/>
        <a:lstStyle/>
        <a:p>
          <a:pPr rtl="0"/>
          <a:r>
            <a:rPr lang="en-US" b="0" i="0" dirty="0">
              <a:latin typeface="Times New Roman" panose="02020603050405020304" pitchFamily="18" charset="0"/>
              <a:cs typeface="Times New Roman" panose="02020603050405020304" pitchFamily="18" charset="0"/>
            </a:rPr>
            <a:t>Feature Extraction</a:t>
          </a:r>
        </a:p>
      </dgm:t>
    </dgm:pt>
    <dgm:pt modelId="{E494FB57-4322-45AD-B6FA-1059E2C8A7B9}" type="parTrans" cxnId="{B34A1B3A-3528-439E-BBAC-11DCC7310B18}">
      <dgm:prSet/>
      <dgm:spPr/>
      <dgm:t>
        <a:bodyPr/>
        <a:lstStyle/>
        <a:p>
          <a:endParaRPr lang="en-US"/>
        </a:p>
      </dgm:t>
    </dgm:pt>
    <dgm:pt modelId="{DE8A85C8-A2F9-4314-8688-FE7911AAA923}" type="sibTrans" cxnId="{B34A1B3A-3528-439E-BBAC-11DCC7310B18}">
      <dgm:prSet/>
      <dgm:spPr/>
      <dgm:t>
        <a:bodyPr/>
        <a:lstStyle/>
        <a:p>
          <a:endParaRPr lang="en-US"/>
        </a:p>
      </dgm:t>
    </dgm:pt>
    <dgm:pt modelId="{728F64AF-468D-49F6-81EC-C467A9A8B948}">
      <dgm:prSet phldr="0"/>
      <dgm:spPr/>
      <dgm:t>
        <a:bodyPr/>
        <a:lstStyle/>
        <a:p>
          <a:pPr rtl="0"/>
          <a:r>
            <a:rPr lang="en-US" b="0" i="0" dirty="0">
              <a:latin typeface="Times New Roman" panose="02020603050405020304" pitchFamily="18" charset="0"/>
              <a:cs typeface="Times New Roman" panose="02020603050405020304" pitchFamily="18" charset="0"/>
            </a:rPr>
            <a:t>Deployment</a:t>
          </a:r>
        </a:p>
      </dgm:t>
    </dgm:pt>
    <dgm:pt modelId="{071B29EC-F19C-4F30-A776-42AEF5E8CCDC}" type="parTrans" cxnId="{BEA3E0D1-D899-43D2-B0EC-CBFA6AB4BE93}">
      <dgm:prSet/>
      <dgm:spPr/>
      <dgm:t>
        <a:bodyPr/>
        <a:lstStyle/>
        <a:p>
          <a:endParaRPr lang="en-US"/>
        </a:p>
      </dgm:t>
    </dgm:pt>
    <dgm:pt modelId="{653BB370-CDDC-45E6-B055-2B19A72AFA1E}" type="sibTrans" cxnId="{BEA3E0D1-D899-43D2-B0EC-CBFA6AB4BE93}">
      <dgm:prSet/>
      <dgm:spPr/>
      <dgm:t>
        <a:bodyPr/>
        <a:lstStyle/>
        <a:p>
          <a:endParaRPr lang="en-US"/>
        </a:p>
      </dgm:t>
    </dgm:pt>
    <dgm:pt modelId="{F1EDC261-72F7-49F3-95E4-EBDEE242B5D2}">
      <dgm:prSet phldr="0"/>
      <dgm:spPr/>
      <dgm:t>
        <a:bodyPr/>
        <a:lstStyle/>
        <a:p>
          <a:pPr rtl="0"/>
          <a:r>
            <a:rPr lang="en-US" b="0" i="0" dirty="0">
              <a:latin typeface="Times New Roman" panose="02020603050405020304" pitchFamily="18" charset="0"/>
              <a:cs typeface="Times New Roman" panose="02020603050405020304" pitchFamily="18" charset="0"/>
            </a:rPr>
            <a:t>Training &amp; Evaluation</a:t>
          </a:r>
        </a:p>
      </dgm:t>
    </dgm:pt>
    <dgm:pt modelId="{C48675D2-9A87-4790-B4CE-9957C96EFCA5}" type="parTrans" cxnId="{0A8E6219-FBE9-41D2-93EB-090C1B1F70B1}">
      <dgm:prSet/>
      <dgm:spPr/>
      <dgm:t>
        <a:bodyPr/>
        <a:lstStyle/>
        <a:p>
          <a:endParaRPr lang="en-US"/>
        </a:p>
      </dgm:t>
    </dgm:pt>
    <dgm:pt modelId="{234CC8EA-F1BA-4C78-B163-0AF184F4C974}" type="sibTrans" cxnId="{0A8E6219-FBE9-41D2-93EB-090C1B1F70B1}">
      <dgm:prSet/>
      <dgm:spPr/>
      <dgm:t>
        <a:bodyPr/>
        <a:lstStyle/>
        <a:p>
          <a:endParaRPr lang="en-US"/>
        </a:p>
      </dgm:t>
    </dgm:pt>
    <dgm:pt modelId="{D88F6441-DCFB-4E6D-B251-E780369016C9}">
      <dgm:prSet phldr="0"/>
      <dgm:spPr/>
      <dgm:t>
        <a:bodyPr/>
        <a:lstStyle/>
        <a:p>
          <a:pPr rtl="0"/>
          <a:r>
            <a:rPr lang="en-US" b="0" i="0" dirty="0" smtClean="0">
              <a:latin typeface="Times New Roman" panose="02020603050405020304" pitchFamily="18" charset="0"/>
              <a:cs typeface="Times New Roman" panose="02020603050405020304" pitchFamily="18" charset="0"/>
            </a:rPr>
            <a:t>Preprocessing</a:t>
          </a:r>
          <a:endParaRPr lang="en-US" b="0" i="0" dirty="0">
            <a:latin typeface="Times New Roman" panose="02020603050405020304" pitchFamily="18" charset="0"/>
            <a:cs typeface="Times New Roman" panose="02020603050405020304" pitchFamily="18" charset="0"/>
          </a:endParaRPr>
        </a:p>
      </dgm:t>
    </dgm:pt>
    <dgm:pt modelId="{F87E9390-F66B-4516-9831-CACD2C8870CB}" type="parTrans" cxnId="{34F51954-CB65-4991-B0CE-C68D6E057E42}">
      <dgm:prSet/>
      <dgm:spPr/>
      <dgm:t>
        <a:bodyPr/>
        <a:lstStyle/>
        <a:p>
          <a:endParaRPr lang="en-US"/>
        </a:p>
      </dgm:t>
    </dgm:pt>
    <dgm:pt modelId="{BE77B1EA-4BFA-4AC4-A85B-FA8A42F31658}" type="sibTrans" cxnId="{34F51954-CB65-4991-B0CE-C68D6E057E42}">
      <dgm:prSet/>
      <dgm:spPr/>
      <dgm:t>
        <a:bodyPr/>
        <a:lstStyle/>
        <a:p>
          <a:endParaRPr lang="en-US"/>
        </a:p>
      </dgm:t>
    </dgm:pt>
    <dgm:pt modelId="{F0516B8C-423F-4517-8DB8-B10D1F92C69A}" type="pres">
      <dgm:prSet presAssocID="{C33B22AB-74E5-44DA-87E2-5709DA8F6DA9}" presName="Name0" presStyleCnt="0">
        <dgm:presLayoutVars>
          <dgm:dir/>
          <dgm:animLvl val="lvl"/>
          <dgm:resizeHandles val="exact"/>
        </dgm:presLayoutVars>
      </dgm:prSet>
      <dgm:spPr/>
    </dgm:pt>
    <dgm:pt modelId="{62C8C063-6E00-489A-93E1-FA8DEC327997}" type="pres">
      <dgm:prSet presAssocID="{270A1A69-3127-4EFB-84B0-8CFEDF891B51}" presName="parTxOnly" presStyleLbl="node1" presStyleIdx="0" presStyleCnt="7" custScaleX="164113" custScaleY="98628">
        <dgm:presLayoutVars>
          <dgm:chMax val="0"/>
          <dgm:chPref val="0"/>
          <dgm:bulletEnabled val="1"/>
        </dgm:presLayoutVars>
      </dgm:prSet>
      <dgm:spPr/>
      <dgm:t>
        <a:bodyPr/>
        <a:lstStyle/>
        <a:p>
          <a:endParaRPr lang="en-US"/>
        </a:p>
      </dgm:t>
    </dgm:pt>
    <dgm:pt modelId="{8AB31CF2-447E-43F7-B41E-92248A5E7A24}" type="pres">
      <dgm:prSet presAssocID="{43C12B4D-5502-4840-8925-F753CD74B1EC}" presName="parTxOnlySpace" presStyleCnt="0"/>
      <dgm:spPr/>
    </dgm:pt>
    <dgm:pt modelId="{97D6A87C-47A6-4E90-B3BD-ECFB77945AEC}" type="pres">
      <dgm:prSet presAssocID="{49882822-6B5A-4401-9C93-6620B13AD7A2}" presName="parTxOnly" presStyleLbl="node1" presStyleIdx="1" presStyleCnt="7">
        <dgm:presLayoutVars>
          <dgm:chMax val="0"/>
          <dgm:chPref val="0"/>
          <dgm:bulletEnabled val="1"/>
        </dgm:presLayoutVars>
      </dgm:prSet>
      <dgm:spPr/>
      <dgm:t>
        <a:bodyPr/>
        <a:lstStyle/>
        <a:p>
          <a:endParaRPr lang="en-US"/>
        </a:p>
      </dgm:t>
    </dgm:pt>
    <dgm:pt modelId="{CBD988B8-146D-4346-A550-240D06B9DDA8}" type="pres">
      <dgm:prSet presAssocID="{65CB41A1-8C7A-4CD8-A54F-FC6CD5AD53F8}" presName="parTxOnlySpace" presStyleCnt="0"/>
      <dgm:spPr/>
    </dgm:pt>
    <dgm:pt modelId="{CE8A88A8-FCE0-47AF-99E0-D83ADD0B83DA}" type="pres">
      <dgm:prSet presAssocID="{DE0D7598-1B5D-443F-8387-7C9D87FBDEFE}" presName="parTxOnly" presStyleLbl="node1" presStyleIdx="2" presStyleCnt="7">
        <dgm:presLayoutVars>
          <dgm:chMax val="0"/>
          <dgm:chPref val="0"/>
          <dgm:bulletEnabled val="1"/>
        </dgm:presLayoutVars>
      </dgm:prSet>
      <dgm:spPr/>
      <dgm:t>
        <a:bodyPr/>
        <a:lstStyle/>
        <a:p>
          <a:endParaRPr lang="en-US"/>
        </a:p>
      </dgm:t>
    </dgm:pt>
    <dgm:pt modelId="{0B09CB25-2E5D-4C4E-A562-5529FB4DFE78}" type="pres">
      <dgm:prSet presAssocID="{6A9A95DF-183A-4CF3-BFBF-2B7DC513989E}" presName="parTxOnlySpace" presStyleCnt="0"/>
      <dgm:spPr/>
    </dgm:pt>
    <dgm:pt modelId="{5FEC0CCB-01CD-4740-8095-BB3BE4F0D0AA}" type="pres">
      <dgm:prSet presAssocID="{D88F6441-DCFB-4E6D-B251-E780369016C9}" presName="parTxOnly" presStyleLbl="node1" presStyleIdx="3" presStyleCnt="7">
        <dgm:presLayoutVars>
          <dgm:chMax val="0"/>
          <dgm:chPref val="0"/>
          <dgm:bulletEnabled val="1"/>
        </dgm:presLayoutVars>
      </dgm:prSet>
      <dgm:spPr/>
      <dgm:t>
        <a:bodyPr/>
        <a:lstStyle/>
        <a:p>
          <a:endParaRPr lang="en-US"/>
        </a:p>
      </dgm:t>
    </dgm:pt>
    <dgm:pt modelId="{F5DEB316-990A-4455-8F8B-FD7F68AA5FDF}" type="pres">
      <dgm:prSet presAssocID="{BE77B1EA-4BFA-4AC4-A85B-FA8A42F31658}" presName="parTxOnlySpace" presStyleCnt="0"/>
      <dgm:spPr/>
    </dgm:pt>
    <dgm:pt modelId="{0D947BBF-F6D3-4D92-B1A4-A2C031A7BACE}" type="pres">
      <dgm:prSet presAssocID="{0A5E0495-99EB-42AE-8EF1-CC8AEDF1E21B}" presName="parTxOnly" presStyleLbl="node1" presStyleIdx="4" presStyleCnt="7">
        <dgm:presLayoutVars>
          <dgm:chMax val="0"/>
          <dgm:chPref val="0"/>
          <dgm:bulletEnabled val="1"/>
        </dgm:presLayoutVars>
      </dgm:prSet>
      <dgm:spPr/>
      <dgm:t>
        <a:bodyPr/>
        <a:lstStyle/>
        <a:p>
          <a:endParaRPr lang="en-US"/>
        </a:p>
      </dgm:t>
    </dgm:pt>
    <dgm:pt modelId="{0D166D2C-1E8D-475B-A450-8E0FDF55CD5A}" type="pres">
      <dgm:prSet presAssocID="{DE8A85C8-A2F9-4314-8688-FE7911AAA923}" presName="parTxOnlySpace" presStyleCnt="0"/>
      <dgm:spPr/>
    </dgm:pt>
    <dgm:pt modelId="{FF001C92-582E-43B3-AF4F-33088B38AB3F}" type="pres">
      <dgm:prSet presAssocID="{F1EDC261-72F7-49F3-95E4-EBDEE242B5D2}" presName="parTxOnly" presStyleLbl="node1" presStyleIdx="5" presStyleCnt="7">
        <dgm:presLayoutVars>
          <dgm:chMax val="0"/>
          <dgm:chPref val="0"/>
          <dgm:bulletEnabled val="1"/>
        </dgm:presLayoutVars>
      </dgm:prSet>
      <dgm:spPr/>
      <dgm:t>
        <a:bodyPr/>
        <a:lstStyle/>
        <a:p>
          <a:endParaRPr lang="en-US"/>
        </a:p>
      </dgm:t>
    </dgm:pt>
    <dgm:pt modelId="{4FDCE469-5B2C-4094-9784-78E6C14EB6C1}" type="pres">
      <dgm:prSet presAssocID="{234CC8EA-F1BA-4C78-B163-0AF184F4C974}" presName="parTxOnlySpace" presStyleCnt="0"/>
      <dgm:spPr/>
    </dgm:pt>
    <dgm:pt modelId="{D079FBA1-C4C8-4B90-9435-1A3FFD9E049F}" type="pres">
      <dgm:prSet presAssocID="{728F64AF-468D-49F6-81EC-C467A9A8B948}" presName="parTxOnly" presStyleLbl="node1" presStyleIdx="6" presStyleCnt="7">
        <dgm:presLayoutVars>
          <dgm:chMax val="0"/>
          <dgm:chPref val="0"/>
          <dgm:bulletEnabled val="1"/>
        </dgm:presLayoutVars>
      </dgm:prSet>
      <dgm:spPr/>
      <dgm:t>
        <a:bodyPr/>
        <a:lstStyle/>
        <a:p>
          <a:endParaRPr lang="en-US"/>
        </a:p>
      </dgm:t>
    </dgm:pt>
  </dgm:ptLst>
  <dgm:cxnLst>
    <dgm:cxn modelId="{CDB8F6EC-50B2-4DB3-BAB9-1E4CA57A6AB7}" type="presOf" srcId="{728F64AF-468D-49F6-81EC-C467A9A8B948}" destId="{D079FBA1-C4C8-4B90-9435-1A3FFD9E049F}" srcOrd="0" destOrd="0" presId="urn:microsoft.com/office/officeart/2005/8/layout/chevron1"/>
    <dgm:cxn modelId="{545B3DDA-B3A1-4079-A774-8454A483A8AD}" type="presOf" srcId="{0A5E0495-99EB-42AE-8EF1-CC8AEDF1E21B}" destId="{0D947BBF-F6D3-4D92-B1A4-A2C031A7BACE}" srcOrd="0" destOrd="0" presId="urn:microsoft.com/office/officeart/2005/8/layout/chevron1"/>
    <dgm:cxn modelId="{E748DB18-6641-428D-8901-7E90F0B13778}" srcId="{C33B22AB-74E5-44DA-87E2-5709DA8F6DA9}" destId="{DE0D7598-1B5D-443F-8387-7C9D87FBDEFE}" srcOrd="2" destOrd="0" parTransId="{B9B64B87-01A1-4A4B-A978-59ACBC1C8E91}" sibTransId="{6A9A95DF-183A-4CF3-BFBF-2B7DC513989E}"/>
    <dgm:cxn modelId="{D9D32A7C-2134-4C1C-8B2E-6B10E2970169}" type="presOf" srcId="{C33B22AB-74E5-44DA-87E2-5709DA8F6DA9}" destId="{F0516B8C-423F-4517-8DB8-B10D1F92C69A}" srcOrd="0" destOrd="0" presId="urn:microsoft.com/office/officeart/2005/8/layout/chevron1"/>
    <dgm:cxn modelId="{D7EF34E8-BB92-442A-8E29-56A9DA15E5C5}" type="presOf" srcId="{D88F6441-DCFB-4E6D-B251-E780369016C9}" destId="{5FEC0CCB-01CD-4740-8095-BB3BE4F0D0AA}" srcOrd="0" destOrd="0" presId="urn:microsoft.com/office/officeart/2005/8/layout/chevron1"/>
    <dgm:cxn modelId="{BEA3E0D1-D899-43D2-B0EC-CBFA6AB4BE93}" srcId="{C33B22AB-74E5-44DA-87E2-5709DA8F6DA9}" destId="{728F64AF-468D-49F6-81EC-C467A9A8B948}" srcOrd="6" destOrd="0" parTransId="{071B29EC-F19C-4F30-A776-42AEF5E8CCDC}" sibTransId="{653BB370-CDDC-45E6-B055-2B19A72AFA1E}"/>
    <dgm:cxn modelId="{0A8E6219-FBE9-41D2-93EB-090C1B1F70B1}" srcId="{C33B22AB-74E5-44DA-87E2-5709DA8F6DA9}" destId="{F1EDC261-72F7-49F3-95E4-EBDEE242B5D2}" srcOrd="5" destOrd="0" parTransId="{C48675D2-9A87-4790-B4CE-9957C96EFCA5}" sibTransId="{234CC8EA-F1BA-4C78-B163-0AF184F4C974}"/>
    <dgm:cxn modelId="{1720D826-012F-4FAE-BB33-865FA58A9C86}" type="presOf" srcId="{270A1A69-3127-4EFB-84B0-8CFEDF891B51}" destId="{62C8C063-6E00-489A-93E1-FA8DEC327997}" srcOrd="0" destOrd="0" presId="urn:microsoft.com/office/officeart/2005/8/layout/chevron1"/>
    <dgm:cxn modelId="{BA8E3CF7-D045-4A66-BEDD-3E92F1FE35B0}" type="presOf" srcId="{F1EDC261-72F7-49F3-95E4-EBDEE242B5D2}" destId="{FF001C92-582E-43B3-AF4F-33088B38AB3F}" srcOrd="0" destOrd="0" presId="urn:microsoft.com/office/officeart/2005/8/layout/chevron1"/>
    <dgm:cxn modelId="{91EAC5AC-FFB4-4883-9225-9A4DCA69F899}" srcId="{C33B22AB-74E5-44DA-87E2-5709DA8F6DA9}" destId="{49882822-6B5A-4401-9C93-6620B13AD7A2}" srcOrd="1" destOrd="0" parTransId="{2AE84BE9-773A-42B5-839B-051F708F2BE2}" sibTransId="{65CB41A1-8C7A-4CD8-A54F-FC6CD5AD53F8}"/>
    <dgm:cxn modelId="{B34A1B3A-3528-439E-BBAC-11DCC7310B18}" srcId="{C33B22AB-74E5-44DA-87E2-5709DA8F6DA9}" destId="{0A5E0495-99EB-42AE-8EF1-CC8AEDF1E21B}" srcOrd="4" destOrd="0" parTransId="{E494FB57-4322-45AD-B6FA-1059E2C8A7B9}" sibTransId="{DE8A85C8-A2F9-4314-8688-FE7911AAA923}"/>
    <dgm:cxn modelId="{CE0CCB68-8DD4-46C6-B8E1-69BB995D4326}" type="presOf" srcId="{DE0D7598-1B5D-443F-8387-7C9D87FBDEFE}" destId="{CE8A88A8-FCE0-47AF-99E0-D83ADD0B83DA}" srcOrd="0" destOrd="0" presId="urn:microsoft.com/office/officeart/2005/8/layout/chevron1"/>
    <dgm:cxn modelId="{785DC13D-6437-4C31-92D6-DC60FE9DD6A2}" srcId="{C33B22AB-74E5-44DA-87E2-5709DA8F6DA9}" destId="{270A1A69-3127-4EFB-84B0-8CFEDF891B51}" srcOrd="0" destOrd="0" parTransId="{6ECE315E-5D4B-4386-8828-78D7C923379F}" sibTransId="{43C12B4D-5502-4840-8925-F753CD74B1EC}"/>
    <dgm:cxn modelId="{D6F630AE-E3E4-44D9-B5BD-E1D6BE104FBC}" type="presOf" srcId="{49882822-6B5A-4401-9C93-6620B13AD7A2}" destId="{97D6A87C-47A6-4E90-B3BD-ECFB77945AEC}" srcOrd="0" destOrd="0" presId="urn:microsoft.com/office/officeart/2005/8/layout/chevron1"/>
    <dgm:cxn modelId="{34F51954-CB65-4991-B0CE-C68D6E057E42}" srcId="{C33B22AB-74E5-44DA-87E2-5709DA8F6DA9}" destId="{D88F6441-DCFB-4E6D-B251-E780369016C9}" srcOrd="3" destOrd="0" parTransId="{F87E9390-F66B-4516-9831-CACD2C8870CB}" sibTransId="{BE77B1EA-4BFA-4AC4-A85B-FA8A42F31658}"/>
    <dgm:cxn modelId="{FC59A2FE-5A56-485D-9925-E432A7457D46}" type="presParOf" srcId="{F0516B8C-423F-4517-8DB8-B10D1F92C69A}" destId="{62C8C063-6E00-489A-93E1-FA8DEC327997}" srcOrd="0" destOrd="0" presId="urn:microsoft.com/office/officeart/2005/8/layout/chevron1"/>
    <dgm:cxn modelId="{D99BC69B-FEB5-4EE5-9204-612A2514E75A}" type="presParOf" srcId="{F0516B8C-423F-4517-8DB8-B10D1F92C69A}" destId="{8AB31CF2-447E-43F7-B41E-92248A5E7A24}" srcOrd="1" destOrd="0" presId="urn:microsoft.com/office/officeart/2005/8/layout/chevron1"/>
    <dgm:cxn modelId="{2373E5DD-6E5C-4472-B790-528DB1591A92}" type="presParOf" srcId="{F0516B8C-423F-4517-8DB8-B10D1F92C69A}" destId="{97D6A87C-47A6-4E90-B3BD-ECFB77945AEC}" srcOrd="2" destOrd="0" presId="urn:microsoft.com/office/officeart/2005/8/layout/chevron1"/>
    <dgm:cxn modelId="{4738C293-9311-44DB-B13F-9BFBF4D182AA}" type="presParOf" srcId="{F0516B8C-423F-4517-8DB8-B10D1F92C69A}" destId="{CBD988B8-146D-4346-A550-240D06B9DDA8}" srcOrd="3" destOrd="0" presId="urn:microsoft.com/office/officeart/2005/8/layout/chevron1"/>
    <dgm:cxn modelId="{1E0010B2-5E2E-4792-80F8-FBA94B11BEB0}" type="presParOf" srcId="{F0516B8C-423F-4517-8DB8-B10D1F92C69A}" destId="{CE8A88A8-FCE0-47AF-99E0-D83ADD0B83DA}" srcOrd="4" destOrd="0" presId="urn:microsoft.com/office/officeart/2005/8/layout/chevron1"/>
    <dgm:cxn modelId="{C0CC7013-0A7C-4CD1-82F9-99FBD9C12DE3}" type="presParOf" srcId="{F0516B8C-423F-4517-8DB8-B10D1F92C69A}" destId="{0B09CB25-2E5D-4C4E-A562-5529FB4DFE78}" srcOrd="5" destOrd="0" presId="urn:microsoft.com/office/officeart/2005/8/layout/chevron1"/>
    <dgm:cxn modelId="{CE39F3EC-9D9B-4826-AB3D-BD1FDE36F4D8}" type="presParOf" srcId="{F0516B8C-423F-4517-8DB8-B10D1F92C69A}" destId="{5FEC0CCB-01CD-4740-8095-BB3BE4F0D0AA}" srcOrd="6" destOrd="0" presId="urn:microsoft.com/office/officeart/2005/8/layout/chevron1"/>
    <dgm:cxn modelId="{D1255BE8-5E62-483F-842C-1C3C65C20723}" type="presParOf" srcId="{F0516B8C-423F-4517-8DB8-B10D1F92C69A}" destId="{F5DEB316-990A-4455-8F8B-FD7F68AA5FDF}" srcOrd="7" destOrd="0" presId="urn:microsoft.com/office/officeart/2005/8/layout/chevron1"/>
    <dgm:cxn modelId="{6638C075-451A-4D73-AECD-C9F4C976080A}" type="presParOf" srcId="{F0516B8C-423F-4517-8DB8-B10D1F92C69A}" destId="{0D947BBF-F6D3-4D92-B1A4-A2C031A7BACE}" srcOrd="8" destOrd="0" presId="urn:microsoft.com/office/officeart/2005/8/layout/chevron1"/>
    <dgm:cxn modelId="{0517290F-B7BA-4761-8EA7-B9FAE9D791B1}" type="presParOf" srcId="{F0516B8C-423F-4517-8DB8-B10D1F92C69A}" destId="{0D166D2C-1E8D-475B-A450-8E0FDF55CD5A}" srcOrd="9" destOrd="0" presId="urn:microsoft.com/office/officeart/2005/8/layout/chevron1"/>
    <dgm:cxn modelId="{D6E76C37-C634-483E-AE8E-03328B73D894}" type="presParOf" srcId="{F0516B8C-423F-4517-8DB8-B10D1F92C69A}" destId="{FF001C92-582E-43B3-AF4F-33088B38AB3F}" srcOrd="10" destOrd="0" presId="urn:microsoft.com/office/officeart/2005/8/layout/chevron1"/>
    <dgm:cxn modelId="{2B5C9828-9911-4DFE-B461-FE3EE6C24DF6}" type="presParOf" srcId="{F0516B8C-423F-4517-8DB8-B10D1F92C69A}" destId="{4FDCE469-5B2C-4094-9784-78E6C14EB6C1}" srcOrd="11" destOrd="0" presId="urn:microsoft.com/office/officeart/2005/8/layout/chevron1"/>
    <dgm:cxn modelId="{A1B641B1-3814-47E1-A344-B6C5776D870F}" type="presParOf" srcId="{F0516B8C-423F-4517-8DB8-B10D1F92C69A}" destId="{D079FBA1-C4C8-4B90-9435-1A3FFD9E049F}" srcOrd="12"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33B22AB-74E5-44DA-87E2-5709DA8F6DA9}" type="doc">
      <dgm:prSet loTypeId="urn:microsoft.com/office/officeart/2005/8/layout/chevron1" loCatId="process" qsTypeId="urn:microsoft.com/office/officeart/2005/8/quickstyle/simple1" qsCatId="simple" csTypeId="urn:microsoft.com/office/officeart/2005/8/colors/colorful5" csCatId="colorful" phldr="1"/>
      <dgm:spPr/>
    </dgm:pt>
    <dgm:pt modelId="{270A1A69-3127-4EFB-84B0-8CFEDF891B51}">
      <dgm:prSet phldrT="[Text]" phldr="0" custT="1"/>
      <dgm:spPr/>
      <dgm:t>
        <a:bodyPr/>
        <a:lstStyle/>
        <a:p>
          <a:pPr rtl="0"/>
          <a:r>
            <a:rPr lang="en-US" sz="1400" b="0" dirty="0" smtClean="0">
              <a:solidFill>
                <a:schemeClr val="tx1"/>
              </a:solidFill>
              <a:latin typeface="Times New Roman" panose="02020603050405020304" pitchFamily="18" charset="0"/>
              <a:cs typeface="Times New Roman" panose="02020603050405020304" pitchFamily="18" charset="0"/>
            </a:rPr>
            <a:t>Data Scraping</a:t>
          </a:r>
          <a:endParaRPr lang="en-US" sz="1400" b="0" dirty="0">
            <a:solidFill>
              <a:schemeClr val="tx1"/>
            </a:solidFill>
            <a:latin typeface="Times New Roman" panose="02020603050405020304" pitchFamily="18" charset="0"/>
            <a:cs typeface="Times New Roman" panose="02020603050405020304" pitchFamily="18" charset="0"/>
          </a:endParaRPr>
        </a:p>
      </dgm:t>
    </dgm:pt>
    <dgm:pt modelId="{6ECE315E-5D4B-4386-8828-78D7C923379F}" type="parTrans" cxnId="{785DC13D-6437-4C31-92D6-DC60FE9DD6A2}">
      <dgm:prSet/>
      <dgm:spPr/>
      <dgm:t>
        <a:bodyPr/>
        <a:lstStyle/>
        <a:p>
          <a:endParaRPr lang="en-US"/>
        </a:p>
      </dgm:t>
    </dgm:pt>
    <dgm:pt modelId="{43C12B4D-5502-4840-8925-F753CD74B1EC}" type="sibTrans" cxnId="{785DC13D-6437-4C31-92D6-DC60FE9DD6A2}">
      <dgm:prSet/>
      <dgm:spPr/>
      <dgm:t>
        <a:bodyPr/>
        <a:lstStyle/>
        <a:p>
          <a:endParaRPr lang="en-US"/>
        </a:p>
      </dgm:t>
    </dgm:pt>
    <dgm:pt modelId="{49882822-6B5A-4401-9C93-6620B13AD7A2}">
      <dgm:prSet phldrT="[Text]" phldr="0" custT="1"/>
      <dgm:spPr>
        <a:solidFill>
          <a:schemeClr val="accent5"/>
        </a:solidFill>
      </dgm:spPr>
      <dgm:t>
        <a:bodyPr/>
        <a:lstStyle/>
        <a:p>
          <a:pPr rtl="0"/>
          <a:r>
            <a:rPr lang="en-US" sz="1400" b="0" i="0" dirty="0">
              <a:solidFill>
                <a:schemeClr val="tx1"/>
              </a:solidFill>
              <a:latin typeface="Times New Roman" panose="02020603050405020304" pitchFamily="18" charset="0"/>
              <a:cs typeface="Times New Roman" panose="02020603050405020304" pitchFamily="18" charset="0"/>
            </a:rPr>
            <a:t>Data</a:t>
          </a:r>
          <a:r>
            <a:rPr lang="en-US" sz="1800" b="0" i="0" dirty="0">
              <a:solidFill>
                <a:schemeClr val="tx1"/>
              </a:solidFill>
              <a:latin typeface="Times New Roman" panose="02020603050405020304" pitchFamily="18" charset="0"/>
              <a:cs typeface="Times New Roman" panose="02020603050405020304" pitchFamily="18" charset="0"/>
            </a:rPr>
            <a:t> </a:t>
          </a:r>
          <a:r>
            <a:rPr lang="en-US" sz="1400" b="0" i="0" dirty="0">
              <a:solidFill>
                <a:schemeClr val="tx1"/>
              </a:solidFill>
              <a:latin typeface="Times New Roman" panose="02020603050405020304" pitchFamily="18" charset="0"/>
              <a:cs typeface="Times New Roman" panose="02020603050405020304" pitchFamily="18" charset="0"/>
            </a:rPr>
            <a:t>Cleaning</a:t>
          </a:r>
        </a:p>
      </dgm:t>
    </dgm:pt>
    <dgm:pt modelId="{2AE84BE9-773A-42B5-839B-051F708F2BE2}" type="parTrans" cxnId="{91EAC5AC-FFB4-4883-9225-9A4DCA69F899}">
      <dgm:prSet/>
      <dgm:spPr/>
      <dgm:t>
        <a:bodyPr/>
        <a:lstStyle/>
        <a:p>
          <a:endParaRPr lang="en-US"/>
        </a:p>
      </dgm:t>
    </dgm:pt>
    <dgm:pt modelId="{65CB41A1-8C7A-4CD8-A54F-FC6CD5AD53F8}" type="sibTrans" cxnId="{91EAC5AC-FFB4-4883-9225-9A4DCA69F899}">
      <dgm:prSet/>
      <dgm:spPr/>
      <dgm:t>
        <a:bodyPr/>
        <a:lstStyle/>
        <a:p>
          <a:endParaRPr lang="en-US"/>
        </a:p>
      </dgm:t>
    </dgm:pt>
    <dgm:pt modelId="{DE0D7598-1B5D-443F-8387-7C9D87FBDEFE}">
      <dgm:prSet phldr="0" custT="1"/>
      <dgm:spPr>
        <a:solidFill>
          <a:schemeClr val="accent5"/>
        </a:solidFill>
      </dgm:spPr>
      <dgm:t>
        <a:bodyPr/>
        <a:lstStyle/>
        <a:p>
          <a:pPr rtl="0"/>
          <a:r>
            <a:rPr lang="en-US" sz="1400" b="0" i="0" dirty="0">
              <a:latin typeface="Times New Roman" panose="02020603050405020304" pitchFamily="18" charset="0"/>
              <a:cs typeface="Times New Roman" panose="02020603050405020304" pitchFamily="18" charset="0"/>
            </a:rPr>
            <a:t>Labelling </a:t>
          </a:r>
        </a:p>
      </dgm:t>
    </dgm:pt>
    <dgm:pt modelId="{B9B64B87-01A1-4A4B-A978-59ACBC1C8E91}" type="parTrans" cxnId="{E748DB18-6641-428D-8901-7E90F0B13778}">
      <dgm:prSet/>
      <dgm:spPr/>
      <dgm:t>
        <a:bodyPr/>
        <a:lstStyle/>
        <a:p>
          <a:endParaRPr lang="en-US"/>
        </a:p>
      </dgm:t>
    </dgm:pt>
    <dgm:pt modelId="{6A9A95DF-183A-4CF3-BFBF-2B7DC513989E}" type="sibTrans" cxnId="{E748DB18-6641-428D-8901-7E90F0B13778}">
      <dgm:prSet/>
      <dgm:spPr/>
      <dgm:t>
        <a:bodyPr/>
        <a:lstStyle/>
        <a:p>
          <a:endParaRPr lang="en-US"/>
        </a:p>
      </dgm:t>
    </dgm:pt>
    <dgm:pt modelId="{0A5E0495-99EB-42AE-8EF1-CC8AEDF1E21B}">
      <dgm:prSet phldr="0"/>
      <dgm:spPr/>
      <dgm:t>
        <a:bodyPr/>
        <a:lstStyle/>
        <a:p>
          <a:pPr rtl="0"/>
          <a:r>
            <a:rPr lang="en-US" b="0" i="0" dirty="0">
              <a:latin typeface="Times New Roman" panose="02020603050405020304" pitchFamily="18" charset="0"/>
              <a:cs typeface="Times New Roman" panose="02020603050405020304" pitchFamily="18" charset="0"/>
            </a:rPr>
            <a:t>Feature Extraction</a:t>
          </a:r>
        </a:p>
      </dgm:t>
    </dgm:pt>
    <dgm:pt modelId="{E494FB57-4322-45AD-B6FA-1059E2C8A7B9}" type="parTrans" cxnId="{B34A1B3A-3528-439E-BBAC-11DCC7310B18}">
      <dgm:prSet/>
      <dgm:spPr/>
      <dgm:t>
        <a:bodyPr/>
        <a:lstStyle/>
        <a:p>
          <a:endParaRPr lang="en-US"/>
        </a:p>
      </dgm:t>
    </dgm:pt>
    <dgm:pt modelId="{DE8A85C8-A2F9-4314-8688-FE7911AAA923}" type="sibTrans" cxnId="{B34A1B3A-3528-439E-BBAC-11DCC7310B18}">
      <dgm:prSet/>
      <dgm:spPr/>
      <dgm:t>
        <a:bodyPr/>
        <a:lstStyle/>
        <a:p>
          <a:endParaRPr lang="en-US"/>
        </a:p>
      </dgm:t>
    </dgm:pt>
    <dgm:pt modelId="{728F64AF-468D-49F6-81EC-C467A9A8B948}">
      <dgm:prSet phldr="0"/>
      <dgm:spPr/>
      <dgm:t>
        <a:bodyPr/>
        <a:lstStyle/>
        <a:p>
          <a:pPr rtl="0"/>
          <a:r>
            <a:rPr lang="en-US" b="0" i="0" dirty="0">
              <a:latin typeface="Times New Roman" panose="02020603050405020304" pitchFamily="18" charset="0"/>
              <a:cs typeface="Times New Roman" panose="02020603050405020304" pitchFamily="18" charset="0"/>
            </a:rPr>
            <a:t>Deployment</a:t>
          </a:r>
        </a:p>
      </dgm:t>
    </dgm:pt>
    <dgm:pt modelId="{071B29EC-F19C-4F30-A776-42AEF5E8CCDC}" type="parTrans" cxnId="{BEA3E0D1-D899-43D2-B0EC-CBFA6AB4BE93}">
      <dgm:prSet/>
      <dgm:spPr/>
      <dgm:t>
        <a:bodyPr/>
        <a:lstStyle/>
        <a:p>
          <a:endParaRPr lang="en-US"/>
        </a:p>
      </dgm:t>
    </dgm:pt>
    <dgm:pt modelId="{653BB370-CDDC-45E6-B055-2B19A72AFA1E}" type="sibTrans" cxnId="{BEA3E0D1-D899-43D2-B0EC-CBFA6AB4BE93}">
      <dgm:prSet/>
      <dgm:spPr/>
      <dgm:t>
        <a:bodyPr/>
        <a:lstStyle/>
        <a:p>
          <a:endParaRPr lang="en-US"/>
        </a:p>
      </dgm:t>
    </dgm:pt>
    <dgm:pt modelId="{F1EDC261-72F7-49F3-95E4-EBDEE242B5D2}">
      <dgm:prSet phldr="0"/>
      <dgm:spPr/>
      <dgm:t>
        <a:bodyPr/>
        <a:lstStyle/>
        <a:p>
          <a:pPr rtl="0"/>
          <a:r>
            <a:rPr lang="en-US" b="0" i="0" dirty="0">
              <a:latin typeface="Times New Roman" panose="02020603050405020304" pitchFamily="18" charset="0"/>
              <a:cs typeface="Times New Roman" panose="02020603050405020304" pitchFamily="18" charset="0"/>
            </a:rPr>
            <a:t>Training &amp; Evaluation</a:t>
          </a:r>
        </a:p>
      </dgm:t>
    </dgm:pt>
    <dgm:pt modelId="{C48675D2-9A87-4790-B4CE-9957C96EFCA5}" type="parTrans" cxnId="{0A8E6219-FBE9-41D2-93EB-090C1B1F70B1}">
      <dgm:prSet/>
      <dgm:spPr/>
      <dgm:t>
        <a:bodyPr/>
        <a:lstStyle/>
        <a:p>
          <a:endParaRPr lang="en-US"/>
        </a:p>
      </dgm:t>
    </dgm:pt>
    <dgm:pt modelId="{234CC8EA-F1BA-4C78-B163-0AF184F4C974}" type="sibTrans" cxnId="{0A8E6219-FBE9-41D2-93EB-090C1B1F70B1}">
      <dgm:prSet/>
      <dgm:spPr/>
      <dgm:t>
        <a:bodyPr/>
        <a:lstStyle/>
        <a:p>
          <a:endParaRPr lang="en-US"/>
        </a:p>
      </dgm:t>
    </dgm:pt>
    <dgm:pt modelId="{D88F6441-DCFB-4E6D-B251-E780369016C9}">
      <dgm:prSet phldr="0" custT="1"/>
      <dgm:spPr>
        <a:solidFill>
          <a:srgbClr val="B3A225"/>
        </a:solidFill>
      </dgm:spPr>
      <dgm:t>
        <a:bodyPr/>
        <a:lstStyle/>
        <a:p>
          <a:pPr rtl="0"/>
          <a:r>
            <a:rPr lang="en-US" sz="1800" b="0" i="0" dirty="0" smtClean="0">
              <a:latin typeface="Times New Roman" panose="02020603050405020304" pitchFamily="18" charset="0"/>
              <a:cs typeface="Times New Roman" panose="02020603050405020304" pitchFamily="18" charset="0"/>
            </a:rPr>
            <a:t>Preprocessing</a:t>
          </a:r>
          <a:endParaRPr lang="en-US" sz="1800" b="0" i="0" dirty="0">
            <a:latin typeface="Times New Roman" panose="02020603050405020304" pitchFamily="18" charset="0"/>
            <a:cs typeface="Times New Roman" panose="02020603050405020304" pitchFamily="18" charset="0"/>
          </a:endParaRPr>
        </a:p>
      </dgm:t>
    </dgm:pt>
    <dgm:pt modelId="{F87E9390-F66B-4516-9831-CACD2C8870CB}" type="parTrans" cxnId="{34F51954-CB65-4991-B0CE-C68D6E057E42}">
      <dgm:prSet/>
      <dgm:spPr/>
      <dgm:t>
        <a:bodyPr/>
        <a:lstStyle/>
        <a:p>
          <a:endParaRPr lang="en-US"/>
        </a:p>
      </dgm:t>
    </dgm:pt>
    <dgm:pt modelId="{BE77B1EA-4BFA-4AC4-A85B-FA8A42F31658}" type="sibTrans" cxnId="{34F51954-CB65-4991-B0CE-C68D6E057E42}">
      <dgm:prSet/>
      <dgm:spPr/>
      <dgm:t>
        <a:bodyPr/>
        <a:lstStyle/>
        <a:p>
          <a:endParaRPr lang="en-US"/>
        </a:p>
      </dgm:t>
    </dgm:pt>
    <dgm:pt modelId="{F0516B8C-423F-4517-8DB8-B10D1F92C69A}" type="pres">
      <dgm:prSet presAssocID="{C33B22AB-74E5-44DA-87E2-5709DA8F6DA9}" presName="Name0" presStyleCnt="0">
        <dgm:presLayoutVars>
          <dgm:dir/>
          <dgm:animLvl val="lvl"/>
          <dgm:resizeHandles val="exact"/>
        </dgm:presLayoutVars>
      </dgm:prSet>
      <dgm:spPr/>
    </dgm:pt>
    <dgm:pt modelId="{62C8C063-6E00-489A-93E1-FA8DEC327997}" type="pres">
      <dgm:prSet presAssocID="{270A1A69-3127-4EFB-84B0-8CFEDF891B51}" presName="parTxOnly" presStyleLbl="node1" presStyleIdx="0" presStyleCnt="7" custScaleX="101781" custScaleY="98628">
        <dgm:presLayoutVars>
          <dgm:chMax val="0"/>
          <dgm:chPref val="0"/>
          <dgm:bulletEnabled val="1"/>
        </dgm:presLayoutVars>
      </dgm:prSet>
      <dgm:spPr/>
      <dgm:t>
        <a:bodyPr/>
        <a:lstStyle/>
        <a:p>
          <a:endParaRPr lang="en-US"/>
        </a:p>
      </dgm:t>
    </dgm:pt>
    <dgm:pt modelId="{8AB31CF2-447E-43F7-B41E-92248A5E7A24}" type="pres">
      <dgm:prSet presAssocID="{43C12B4D-5502-4840-8925-F753CD74B1EC}" presName="parTxOnlySpace" presStyleCnt="0"/>
      <dgm:spPr/>
    </dgm:pt>
    <dgm:pt modelId="{97D6A87C-47A6-4E90-B3BD-ECFB77945AEC}" type="pres">
      <dgm:prSet presAssocID="{49882822-6B5A-4401-9C93-6620B13AD7A2}" presName="parTxOnly" presStyleLbl="node1" presStyleIdx="1" presStyleCnt="7" custScaleX="104234" custScaleY="98628">
        <dgm:presLayoutVars>
          <dgm:chMax val="0"/>
          <dgm:chPref val="0"/>
          <dgm:bulletEnabled val="1"/>
        </dgm:presLayoutVars>
      </dgm:prSet>
      <dgm:spPr/>
      <dgm:t>
        <a:bodyPr/>
        <a:lstStyle/>
        <a:p>
          <a:endParaRPr lang="en-US"/>
        </a:p>
      </dgm:t>
    </dgm:pt>
    <dgm:pt modelId="{CBD988B8-146D-4346-A550-240D06B9DDA8}" type="pres">
      <dgm:prSet presAssocID="{65CB41A1-8C7A-4CD8-A54F-FC6CD5AD53F8}" presName="parTxOnlySpace" presStyleCnt="0"/>
      <dgm:spPr/>
    </dgm:pt>
    <dgm:pt modelId="{CE8A88A8-FCE0-47AF-99E0-D83ADD0B83DA}" type="pres">
      <dgm:prSet presAssocID="{DE0D7598-1B5D-443F-8387-7C9D87FBDEFE}" presName="parTxOnly" presStyleLbl="node1" presStyleIdx="2" presStyleCnt="7" custAng="0" custScaleX="106985" custScaleY="98628">
        <dgm:presLayoutVars>
          <dgm:chMax val="0"/>
          <dgm:chPref val="0"/>
          <dgm:bulletEnabled val="1"/>
        </dgm:presLayoutVars>
      </dgm:prSet>
      <dgm:spPr/>
      <dgm:t>
        <a:bodyPr/>
        <a:lstStyle/>
        <a:p>
          <a:endParaRPr lang="en-US"/>
        </a:p>
      </dgm:t>
    </dgm:pt>
    <dgm:pt modelId="{0B09CB25-2E5D-4C4E-A562-5529FB4DFE78}" type="pres">
      <dgm:prSet presAssocID="{6A9A95DF-183A-4CF3-BFBF-2B7DC513989E}" presName="parTxOnlySpace" presStyleCnt="0"/>
      <dgm:spPr/>
    </dgm:pt>
    <dgm:pt modelId="{5FEC0CCB-01CD-4740-8095-BB3BE4F0D0AA}" type="pres">
      <dgm:prSet presAssocID="{D88F6441-DCFB-4E6D-B251-E780369016C9}" presName="parTxOnly" presStyleLbl="node1" presStyleIdx="3" presStyleCnt="7" custScaleX="166496" custScaleY="98628">
        <dgm:presLayoutVars>
          <dgm:chMax val="0"/>
          <dgm:chPref val="0"/>
          <dgm:bulletEnabled val="1"/>
        </dgm:presLayoutVars>
      </dgm:prSet>
      <dgm:spPr/>
      <dgm:t>
        <a:bodyPr/>
        <a:lstStyle/>
        <a:p>
          <a:endParaRPr lang="en-US"/>
        </a:p>
      </dgm:t>
    </dgm:pt>
    <dgm:pt modelId="{F5DEB316-990A-4455-8F8B-FD7F68AA5FDF}" type="pres">
      <dgm:prSet presAssocID="{BE77B1EA-4BFA-4AC4-A85B-FA8A42F31658}" presName="parTxOnlySpace" presStyleCnt="0"/>
      <dgm:spPr/>
    </dgm:pt>
    <dgm:pt modelId="{0D947BBF-F6D3-4D92-B1A4-A2C031A7BACE}" type="pres">
      <dgm:prSet presAssocID="{0A5E0495-99EB-42AE-8EF1-CC8AEDF1E21B}" presName="parTxOnly" presStyleLbl="node1" presStyleIdx="4" presStyleCnt="7">
        <dgm:presLayoutVars>
          <dgm:chMax val="0"/>
          <dgm:chPref val="0"/>
          <dgm:bulletEnabled val="1"/>
        </dgm:presLayoutVars>
      </dgm:prSet>
      <dgm:spPr/>
      <dgm:t>
        <a:bodyPr/>
        <a:lstStyle/>
        <a:p>
          <a:endParaRPr lang="en-US"/>
        </a:p>
      </dgm:t>
    </dgm:pt>
    <dgm:pt modelId="{0D166D2C-1E8D-475B-A450-8E0FDF55CD5A}" type="pres">
      <dgm:prSet presAssocID="{DE8A85C8-A2F9-4314-8688-FE7911AAA923}" presName="parTxOnlySpace" presStyleCnt="0"/>
      <dgm:spPr/>
    </dgm:pt>
    <dgm:pt modelId="{FF001C92-582E-43B3-AF4F-33088B38AB3F}" type="pres">
      <dgm:prSet presAssocID="{F1EDC261-72F7-49F3-95E4-EBDEE242B5D2}" presName="parTxOnly" presStyleLbl="node1" presStyleIdx="5" presStyleCnt="7">
        <dgm:presLayoutVars>
          <dgm:chMax val="0"/>
          <dgm:chPref val="0"/>
          <dgm:bulletEnabled val="1"/>
        </dgm:presLayoutVars>
      </dgm:prSet>
      <dgm:spPr/>
      <dgm:t>
        <a:bodyPr/>
        <a:lstStyle/>
        <a:p>
          <a:endParaRPr lang="en-US"/>
        </a:p>
      </dgm:t>
    </dgm:pt>
    <dgm:pt modelId="{4FDCE469-5B2C-4094-9784-78E6C14EB6C1}" type="pres">
      <dgm:prSet presAssocID="{234CC8EA-F1BA-4C78-B163-0AF184F4C974}" presName="parTxOnlySpace" presStyleCnt="0"/>
      <dgm:spPr/>
    </dgm:pt>
    <dgm:pt modelId="{D079FBA1-C4C8-4B90-9435-1A3FFD9E049F}" type="pres">
      <dgm:prSet presAssocID="{728F64AF-468D-49F6-81EC-C467A9A8B948}" presName="parTxOnly" presStyleLbl="node1" presStyleIdx="6" presStyleCnt="7">
        <dgm:presLayoutVars>
          <dgm:chMax val="0"/>
          <dgm:chPref val="0"/>
          <dgm:bulletEnabled val="1"/>
        </dgm:presLayoutVars>
      </dgm:prSet>
      <dgm:spPr/>
      <dgm:t>
        <a:bodyPr/>
        <a:lstStyle/>
        <a:p>
          <a:endParaRPr lang="en-US"/>
        </a:p>
      </dgm:t>
    </dgm:pt>
  </dgm:ptLst>
  <dgm:cxnLst>
    <dgm:cxn modelId="{CDB8F6EC-50B2-4DB3-BAB9-1E4CA57A6AB7}" type="presOf" srcId="{728F64AF-468D-49F6-81EC-C467A9A8B948}" destId="{D079FBA1-C4C8-4B90-9435-1A3FFD9E049F}" srcOrd="0" destOrd="0" presId="urn:microsoft.com/office/officeart/2005/8/layout/chevron1"/>
    <dgm:cxn modelId="{545B3DDA-B3A1-4079-A774-8454A483A8AD}" type="presOf" srcId="{0A5E0495-99EB-42AE-8EF1-CC8AEDF1E21B}" destId="{0D947BBF-F6D3-4D92-B1A4-A2C031A7BACE}" srcOrd="0" destOrd="0" presId="urn:microsoft.com/office/officeart/2005/8/layout/chevron1"/>
    <dgm:cxn modelId="{E748DB18-6641-428D-8901-7E90F0B13778}" srcId="{C33B22AB-74E5-44DA-87E2-5709DA8F6DA9}" destId="{DE0D7598-1B5D-443F-8387-7C9D87FBDEFE}" srcOrd="2" destOrd="0" parTransId="{B9B64B87-01A1-4A4B-A978-59ACBC1C8E91}" sibTransId="{6A9A95DF-183A-4CF3-BFBF-2B7DC513989E}"/>
    <dgm:cxn modelId="{D9D32A7C-2134-4C1C-8B2E-6B10E2970169}" type="presOf" srcId="{C33B22AB-74E5-44DA-87E2-5709DA8F6DA9}" destId="{F0516B8C-423F-4517-8DB8-B10D1F92C69A}" srcOrd="0" destOrd="0" presId="urn:microsoft.com/office/officeart/2005/8/layout/chevron1"/>
    <dgm:cxn modelId="{D7EF34E8-BB92-442A-8E29-56A9DA15E5C5}" type="presOf" srcId="{D88F6441-DCFB-4E6D-B251-E780369016C9}" destId="{5FEC0CCB-01CD-4740-8095-BB3BE4F0D0AA}" srcOrd="0" destOrd="0" presId="urn:microsoft.com/office/officeart/2005/8/layout/chevron1"/>
    <dgm:cxn modelId="{BEA3E0D1-D899-43D2-B0EC-CBFA6AB4BE93}" srcId="{C33B22AB-74E5-44DA-87E2-5709DA8F6DA9}" destId="{728F64AF-468D-49F6-81EC-C467A9A8B948}" srcOrd="6" destOrd="0" parTransId="{071B29EC-F19C-4F30-A776-42AEF5E8CCDC}" sibTransId="{653BB370-CDDC-45E6-B055-2B19A72AFA1E}"/>
    <dgm:cxn modelId="{0A8E6219-FBE9-41D2-93EB-090C1B1F70B1}" srcId="{C33B22AB-74E5-44DA-87E2-5709DA8F6DA9}" destId="{F1EDC261-72F7-49F3-95E4-EBDEE242B5D2}" srcOrd="5" destOrd="0" parTransId="{C48675D2-9A87-4790-B4CE-9957C96EFCA5}" sibTransId="{234CC8EA-F1BA-4C78-B163-0AF184F4C974}"/>
    <dgm:cxn modelId="{1720D826-012F-4FAE-BB33-865FA58A9C86}" type="presOf" srcId="{270A1A69-3127-4EFB-84B0-8CFEDF891B51}" destId="{62C8C063-6E00-489A-93E1-FA8DEC327997}" srcOrd="0" destOrd="0" presId="urn:microsoft.com/office/officeart/2005/8/layout/chevron1"/>
    <dgm:cxn modelId="{BA8E3CF7-D045-4A66-BEDD-3E92F1FE35B0}" type="presOf" srcId="{F1EDC261-72F7-49F3-95E4-EBDEE242B5D2}" destId="{FF001C92-582E-43B3-AF4F-33088B38AB3F}" srcOrd="0" destOrd="0" presId="urn:microsoft.com/office/officeart/2005/8/layout/chevron1"/>
    <dgm:cxn modelId="{91EAC5AC-FFB4-4883-9225-9A4DCA69F899}" srcId="{C33B22AB-74E5-44DA-87E2-5709DA8F6DA9}" destId="{49882822-6B5A-4401-9C93-6620B13AD7A2}" srcOrd="1" destOrd="0" parTransId="{2AE84BE9-773A-42B5-839B-051F708F2BE2}" sibTransId="{65CB41A1-8C7A-4CD8-A54F-FC6CD5AD53F8}"/>
    <dgm:cxn modelId="{B34A1B3A-3528-439E-BBAC-11DCC7310B18}" srcId="{C33B22AB-74E5-44DA-87E2-5709DA8F6DA9}" destId="{0A5E0495-99EB-42AE-8EF1-CC8AEDF1E21B}" srcOrd="4" destOrd="0" parTransId="{E494FB57-4322-45AD-B6FA-1059E2C8A7B9}" sibTransId="{DE8A85C8-A2F9-4314-8688-FE7911AAA923}"/>
    <dgm:cxn modelId="{CE0CCB68-8DD4-46C6-B8E1-69BB995D4326}" type="presOf" srcId="{DE0D7598-1B5D-443F-8387-7C9D87FBDEFE}" destId="{CE8A88A8-FCE0-47AF-99E0-D83ADD0B83DA}" srcOrd="0" destOrd="0" presId="urn:microsoft.com/office/officeart/2005/8/layout/chevron1"/>
    <dgm:cxn modelId="{785DC13D-6437-4C31-92D6-DC60FE9DD6A2}" srcId="{C33B22AB-74E5-44DA-87E2-5709DA8F6DA9}" destId="{270A1A69-3127-4EFB-84B0-8CFEDF891B51}" srcOrd="0" destOrd="0" parTransId="{6ECE315E-5D4B-4386-8828-78D7C923379F}" sibTransId="{43C12B4D-5502-4840-8925-F753CD74B1EC}"/>
    <dgm:cxn modelId="{D6F630AE-E3E4-44D9-B5BD-E1D6BE104FBC}" type="presOf" srcId="{49882822-6B5A-4401-9C93-6620B13AD7A2}" destId="{97D6A87C-47A6-4E90-B3BD-ECFB77945AEC}" srcOrd="0" destOrd="0" presId="urn:microsoft.com/office/officeart/2005/8/layout/chevron1"/>
    <dgm:cxn modelId="{34F51954-CB65-4991-B0CE-C68D6E057E42}" srcId="{C33B22AB-74E5-44DA-87E2-5709DA8F6DA9}" destId="{D88F6441-DCFB-4E6D-B251-E780369016C9}" srcOrd="3" destOrd="0" parTransId="{F87E9390-F66B-4516-9831-CACD2C8870CB}" sibTransId="{BE77B1EA-4BFA-4AC4-A85B-FA8A42F31658}"/>
    <dgm:cxn modelId="{FC59A2FE-5A56-485D-9925-E432A7457D46}" type="presParOf" srcId="{F0516B8C-423F-4517-8DB8-B10D1F92C69A}" destId="{62C8C063-6E00-489A-93E1-FA8DEC327997}" srcOrd="0" destOrd="0" presId="urn:microsoft.com/office/officeart/2005/8/layout/chevron1"/>
    <dgm:cxn modelId="{D99BC69B-FEB5-4EE5-9204-612A2514E75A}" type="presParOf" srcId="{F0516B8C-423F-4517-8DB8-B10D1F92C69A}" destId="{8AB31CF2-447E-43F7-B41E-92248A5E7A24}" srcOrd="1" destOrd="0" presId="urn:microsoft.com/office/officeart/2005/8/layout/chevron1"/>
    <dgm:cxn modelId="{2373E5DD-6E5C-4472-B790-528DB1591A92}" type="presParOf" srcId="{F0516B8C-423F-4517-8DB8-B10D1F92C69A}" destId="{97D6A87C-47A6-4E90-B3BD-ECFB77945AEC}" srcOrd="2" destOrd="0" presId="urn:microsoft.com/office/officeart/2005/8/layout/chevron1"/>
    <dgm:cxn modelId="{4738C293-9311-44DB-B13F-9BFBF4D182AA}" type="presParOf" srcId="{F0516B8C-423F-4517-8DB8-B10D1F92C69A}" destId="{CBD988B8-146D-4346-A550-240D06B9DDA8}" srcOrd="3" destOrd="0" presId="urn:microsoft.com/office/officeart/2005/8/layout/chevron1"/>
    <dgm:cxn modelId="{1E0010B2-5E2E-4792-80F8-FBA94B11BEB0}" type="presParOf" srcId="{F0516B8C-423F-4517-8DB8-B10D1F92C69A}" destId="{CE8A88A8-FCE0-47AF-99E0-D83ADD0B83DA}" srcOrd="4" destOrd="0" presId="urn:microsoft.com/office/officeart/2005/8/layout/chevron1"/>
    <dgm:cxn modelId="{C0CC7013-0A7C-4CD1-82F9-99FBD9C12DE3}" type="presParOf" srcId="{F0516B8C-423F-4517-8DB8-B10D1F92C69A}" destId="{0B09CB25-2E5D-4C4E-A562-5529FB4DFE78}" srcOrd="5" destOrd="0" presId="urn:microsoft.com/office/officeart/2005/8/layout/chevron1"/>
    <dgm:cxn modelId="{CE39F3EC-9D9B-4826-AB3D-BD1FDE36F4D8}" type="presParOf" srcId="{F0516B8C-423F-4517-8DB8-B10D1F92C69A}" destId="{5FEC0CCB-01CD-4740-8095-BB3BE4F0D0AA}" srcOrd="6" destOrd="0" presId="urn:microsoft.com/office/officeart/2005/8/layout/chevron1"/>
    <dgm:cxn modelId="{D1255BE8-5E62-483F-842C-1C3C65C20723}" type="presParOf" srcId="{F0516B8C-423F-4517-8DB8-B10D1F92C69A}" destId="{F5DEB316-990A-4455-8F8B-FD7F68AA5FDF}" srcOrd="7" destOrd="0" presId="urn:microsoft.com/office/officeart/2005/8/layout/chevron1"/>
    <dgm:cxn modelId="{6638C075-451A-4D73-AECD-C9F4C976080A}" type="presParOf" srcId="{F0516B8C-423F-4517-8DB8-B10D1F92C69A}" destId="{0D947BBF-F6D3-4D92-B1A4-A2C031A7BACE}" srcOrd="8" destOrd="0" presId="urn:microsoft.com/office/officeart/2005/8/layout/chevron1"/>
    <dgm:cxn modelId="{0517290F-B7BA-4761-8EA7-B9FAE9D791B1}" type="presParOf" srcId="{F0516B8C-423F-4517-8DB8-B10D1F92C69A}" destId="{0D166D2C-1E8D-475B-A450-8E0FDF55CD5A}" srcOrd="9" destOrd="0" presId="urn:microsoft.com/office/officeart/2005/8/layout/chevron1"/>
    <dgm:cxn modelId="{D6E76C37-C634-483E-AE8E-03328B73D894}" type="presParOf" srcId="{F0516B8C-423F-4517-8DB8-B10D1F92C69A}" destId="{FF001C92-582E-43B3-AF4F-33088B38AB3F}" srcOrd="10" destOrd="0" presId="urn:microsoft.com/office/officeart/2005/8/layout/chevron1"/>
    <dgm:cxn modelId="{2B5C9828-9911-4DFE-B461-FE3EE6C24DF6}" type="presParOf" srcId="{F0516B8C-423F-4517-8DB8-B10D1F92C69A}" destId="{4FDCE469-5B2C-4094-9784-78E6C14EB6C1}" srcOrd="11" destOrd="0" presId="urn:microsoft.com/office/officeart/2005/8/layout/chevron1"/>
    <dgm:cxn modelId="{A1B641B1-3814-47E1-A344-B6C5776D870F}" type="presParOf" srcId="{F0516B8C-423F-4517-8DB8-B10D1F92C69A}" destId="{D079FBA1-C4C8-4B90-9435-1A3FFD9E049F}"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33B22AB-74E5-44DA-87E2-5709DA8F6DA9}" type="doc">
      <dgm:prSet loTypeId="urn:microsoft.com/office/officeart/2005/8/layout/chevron1" loCatId="process" qsTypeId="urn:microsoft.com/office/officeart/2005/8/quickstyle/simple1" qsCatId="simple" csTypeId="urn:microsoft.com/office/officeart/2005/8/colors/colorful5" csCatId="colorful" phldr="1"/>
      <dgm:spPr/>
    </dgm:pt>
    <dgm:pt modelId="{270A1A69-3127-4EFB-84B0-8CFEDF891B51}">
      <dgm:prSet phldrT="[Text]" phldr="0" custT="1"/>
      <dgm:spPr/>
      <dgm:t>
        <a:bodyPr/>
        <a:lstStyle/>
        <a:p>
          <a:pPr rtl="0"/>
          <a:r>
            <a:rPr lang="en-US" sz="1400" b="0" dirty="0" smtClean="0">
              <a:solidFill>
                <a:schemeClr val="tx1"/>
              </a:solidFill>
              <a:latin typeface="Times New Roman" panose="02020603050405020304" pitchFamily="18" charset="0"/>
              <a:cs typeface="Times New Roman" panose="02020603050405020304" pitchFamily="18" charset="0"/>
            </a:rPr>
            <a:t>Data Scraping</a:t>
          </a:r>
          <a:endParaRPr lang="en-US" sz="1400" b="0" dirty="0">
            <a:solidFill>
              <a:schemeClr val="tx1"/>
            </a:solidFill>
            <a:latin typeface="Times New Roman" panose="02020603050405020304" pitchFamily="18" charset="0"/>
            <a:cs typeface="Times New Roman" panose="02020603050405020304" pitchFamily="18" charset="0"/>
          </a:endParaRPr>
        </a:p>
      </dgm:t>
    </dgm:pt>
    <dgm:pt modelId="{6ECE315E-5D4B-4386-8828-78D7C923379F}" type="parTrans" cxnId="{785DC13D-6437-4C31-92D6-DC60FE9DD6A2}">
      <dgm:prSet/>
      <dgm:spPr/>
      <dgm:t>
        <a:bodyPr/>
        <a:lstStyle/>
        <a:p>
          <a:endParaRPr lang="en-US"/>
        </a:p>
      </dgm:t>
    </dgm:pt>
    <dgm:pt modelId="{43C12B4D-5502-4840-8925-F753CD74B1EC}" type="sibTrans" cxnId="{785DC13D-6437-4C31-92D6-DC60FE9DD6A2}">
      <dgm:prSet/>
      <dgm:spPr/>
      <dgm:t>
        <a:bodyPr/>
        <a:lstStyle/>
        <a:p>
          <a:endParaRPr lang="en-US"/>
        </a:p>
      </dgm:t>
    </dgm:pt>
    <dgm:pt modelId="{49882822-6B5A-4401-9C93-6620B13AD7A2}">
      <dgm:prSet phldrT="[Text]" phldr="0" custT="1"/>
      <dgm:spPr>
        <a:solidFill>
          <a:schemeClr val="accent5"/>
        </a:solidFill>
      </dgm:spPr>
      <dgm:t>
        <a:bodyPr/>
        <a:lstStyle/>
        <a:p>
          <a:pPr rtl="0"/>
          <a:r>
            <a:rPr lang="en-US" sz="1400" b="0" i="0" dirty="0">
              <a:solidFill>
                <a:schemeClr val="tx1"/>
              </a:solidFill>
              <a:latin typeface="Times New Roman" panose="02020603050405020304" pitchFamily="18" charset="0"/>
              <a:cs typeface="Times New Roman" panose="02020603050405020304" pitchFamily="18" charset="0"/>
            </a:rPr>
            <a:t>Data</a:t>
          </a:r>
          <a:r>
            <a:rPr lang="en-US" sz="1800" b="0" i="0" dirty="0">
              <a:solidFill>
                <a:schemeClr val="tx1"/>
              </a:solidFill>
              <a:latin typeface="Times New Roman" panose="02020603050405020304" pitchFamily="18" charset="0"/>
              <a:cs typeface="Times New Roman" panose="02020603050405020304" pitchFamily="18" charset="0"/>
            </a:rPr>
            <a:t> </a:t>
          </a:r>
          <a:r>
            <a:rPr lang="en-US" sz="1400" b="0" i="0" dirty="0">
              <a:solidFill>
                <a:schemeClr val="tx1"/>
              </a:solidFill>
              <a:latin typeface="Times New Roman" panose="02020603050405020304" pitchFamily="18" charset="0"/>
              <a:cs typeface="Times New Roman" panose="02020603050405020304" pitchFamily="18" charset="0"/>
            </a:rPr>
            <a:t>Cleaning</a:t>
          </a:r>
        </a:p>
      </dgm:t>
    </dgm:pt>
    <dgm:pt modelId="{2AE84BE9-773A-42B5-839B-051F708F2BE2}" type="parTrans" cxnId="{91EAC5AC-FFB4-4883-9225-9A4DCA69F899}">
      <dgm:prSet/>
      <dgm:spPr/>
      <dgm:t>
        <a:bodyPr/>
        <a:lstStyle/>
        <a:p>
          <a:endParaRPr lang="en-US"/>
        </a:p>
      </dgm:t>
    </dgm:pt>
    <dgm:pt modelId="{65CB41A1-8C7A-4CD8-A54F-FC6CD5AD53F8}" type="sibTrans" cxnId="{91EAC5AC-FFB4-4883-9225-9A4DCA69F899}">
      <dgm:prSet/>
      <dgm:spPr/>
      <dgm:t>
        <a:bodyPr/>
        <a:lstStyle/>
        <a:p>
          <a:endParaRPr lang="en-US"/>
        </a:p>
      </dgm:t>
    </dgm:pt>
    <dgm:pt modelId="{DE0D7598-1B5D-443F-8387-7C9D87FBDEFE}">
      <dgm:prSet phldr="0" custT="1"/>
      <dgm:spPr>
        <a:solidFill>
          <a:schemeClr val="accent5"/>
        </a:solidFill>
      </dgm:spPr>
      <dgm:t>
        <a:bodyPr/>
        <a:lstStyle/>
        <a:p>
          <a:pPr rtl="0"/>
          <a:r>
            <a:rPr lang="en-US" sz="1400" b="0" i="0" dirty="0">
              <a:latin typeface="Times New Roman" panose="02020603050405020304" pitchFamily="18" charset="0"/>
              <a:cs typeface="Times New Roman" panose="02020603050405020304" pitchFamily="18" charset="0"/>
            </a:rPr>
            <a:t>Labelling </a:t>
          </a:r>
        </a:p>
      </dgm:t>
    </dgm:pt>
    <dgm:pt modelId="{B9B64B87-01A1-4A4B-A978-59ACBC1C8E91}" type="parTrans" cxnId="{E748DB18-6641-428D-8901-7E90F0B13778}">
      <dgm:prSet/>
      <dgm:spPr/>
      <dgm:t>
        <a:bodyPr/>
        <a:lstStyle/>
        <a:p>
          <a:endParaRPr lang="en-US"/>
        </a:p>
      </dgm:t>
    </dgm:pt>
    <dgm:pt modelId="{6A9A95DF-183A-4CF3-BFBF-2B7DC513989E}" type="sibTrans" cxnId="{E748DB18-6641-428D-8901-7E90F0B13778}">
      <dgm:prSet/>
      <dgm:spPr/>
      <dgm:t>
        <a:bodyPr/>
        <a:lstStyle/>
        <a:p>
          <a:endParaRPr lang="en-US"/>
        </a:p>
      </dgm:t>
    </dgm:pt>
    <dgm:pt modelId="{0A5E0495-99EB-42AE-8EF1-CC8AEDF1E21B}">
      <dgm:prSet phldr="0" custT="1"/>
      <dgm:spPr>
        <a:solidFill>
          <a:srgbClr val="B3A225"/>
        </a:solidFill>
      </dgm:spPr>
      <dgm:t>
        <a:bodyPr/>
        <a:lstStyle/>
        <a:p>
          <a:pPr rtl="0"/>
          <a:r>
            <a:rPr lang="en-US" sz="1800" b="0" i="0" dirty="0">
              <a:latin typeface="Times New Roman" panose="02020603050405020304" pitchFamily="18" charset="0"/>
              <a:cs typeface="Times New Roman" panose="02020603050405020304" pitchFamily="18" charset="0"/>
            </a:rPr>
            <a:t>Feature Extraction</a:t>
          </a:r>
        </a:p>
      </dgm:t>
    </dgm:pt>
    <dgm:pt modelId="{E494FB57-4322-45AD-B6FA-1059E2C8A7B9}" type="parTrans" cxnId="{B34A1B3A-3528-439E-BBAC-11DCC7310B18}">
      <dgm:prSet/>
      <dgm:spPr/>
      <dgm:t>
        <a:bodyPr/>
        <a:lstStyle/>
        <a:p>
          <a:endParaRPr lang="en-US"/>
        </a:p>
      </dgm:t>
    </dgm:pt>
    <dgm:pt modelId="{DE8A85C8-A2F9-4314-8688-FE7911AAA923}" type="sibTrans" cxnId="{B34A1B3A-3528-439E-BBAC-11DCC7310B18}">
      <dgm:prSet/>
      <dgm:spPr/>
      <dgm:t>
        <a:bodyPr/>
        <a:lstStyle/>
        <a:p>
          <a:endParaRPr lang="en-US"/>
        </a:p>
      </dgm:t>
    </dgm:pt>
    <dgm:pt modelId="{728F64AF-468D-49F6-81EC-C467A9A8B948}">
      <dgm:prSet phldr="0"/>
      <dgm:spPr/>
      <dgm:t>
        <a:bodyPr/>
        <a:lstStyle/>
        <a:p>
          <a:pPr rtl="0"/>
          <a:r>
            <a:rPr lang="en-US" b="0" i="0" dirty="0">
              <a:latin typeface="Times New Roman" panose="02020603050405020304" pitchFamily="18" charset="0"/>
              <a:cs typeface="Times New Roman" panose="02020603050405020304" pitchFamily="18" charset="0"/>
            </a:rPr>
            <a:t>Deployment</a:t>
          </a:r>
        </a:p>
      </dgm:t>
    </dgm:pt>
    <dgm:pt modelId="{071B29EC-F19C-4F30-A776-42AEF5E8CCDC}" type="parTrans" cxnId="{BEA3E0D1-D899-43D2-B0EC-CBFA6AB4BE93}">
      <dgm:prSet/>
      <dgm:spPr/>
      <dgm:t>
        <a:bodyPr/>
        <a:lstStyle/>
        <a:p>
          <a:endParaRPr lang="en-US"/>
        </a:p>
      </dgm:t>
    </dgm:pt>
    <dgm:pt modelId="{653BB370-CDDC-45E6-B055-2B19A72AFA1E}" type="sibTrans" cxnId="{BEA3E0D1-D899-43D2-B0EC-CBFA6AB4BE93}">
      <dgm:prSet/>
      <dgm:spPr/>
      <dgm:t>
        <a:bodyPr/>
        <a:lstStyle/>
        <a:p>
          <a:endParaRPr lang="en-US"/>
        </a:p>
      </dgm:t>
    </dgm:pt>
    <dgm:pt modelId="{F1EDC261-72F7-49F3-95E4-EBDEE242B5D2}">
      <dgm:prSet phldr="0"/>
      <dgm:spPr/>
      <dgm:t>
        <a:bodyPr/>
        <a:lstStyle/>
        <a:p>
          <a:pPr rtl="0"/>
          <a:r>
            <a:rPr lang="en-US" b="0" i="0" dirty="0">
              <a:latin typeface="Times New Roman" panose="02020603050405020304" pitchFamily="18" charset="0"/>
              <a:cs typeface="Times New Roman" panose="02020603050405020304" pitchFamily="18" charset="0"/>
            </a:rPr>
            <a:t>Training &amp; Evaluation</a:t>
          </a:r>
        </a:p>
      </dgm:t>
    </dgm:pt>
    <dgm:pt modelId="{C48675D2-9A87-4790-B4CE-9957C96EFCA5}" type="parTrans" cxnId="{0A8E6219-FBE9-41D2-93EB-090C1B1F70B1}">
      <dgm:prSet/>
      <dgm:spPr/>
      <dgm:t>
        <a:bodyPr/>
        <a:lstStyle/>
        <a:p>
          <a:endParaRPr lang="en-US"/>
        </a:p>
      </dgm:t>
    </dgm:pt>
    <dgm:pt modelId="{234CC8EA-F1BA-4C78-B163-0AF184F4C974}" type="sibTrans" cxnId="{0A8E6219-FBE9-41D2-93EB-090C1B1F70B1}">
      <dgm:prSet/>
      <dgm:spPr/>
      <dgm:t>
        <a:bodyPr/>
        <a:lstStyle/>
        <a:p>
          <a:endParaRPr lang="en-US"/>
        </a:p>
      </dgm:t>
    </dgm:pt>
    <dgm:pt modelId="{D88F6441-DCFB-4E6D-B251-E780369016C9}">
      <dgm:prSet phldr="0" custT="1"/>
      <dgm:spPr>
        <a:solidFill>
          <a:schemeClr val="accent5"/>
        </a:solidFill>
      </dgm:spPr>
      <dgm:t>
        <a:bodyPr/>
        <a:lstStyle/>
        <a:p>
          <a:pPr rtl="0"/>
          <a:r>
            <a:rPr lang="en-US" sz="1400" b="0" i="0" dirty="0" smtClean="0">
              <a:latin typeface="Times New Roman" panose="02020603050405020304" pitchFamily="18" charset="0"/>
              <a:cs typeface="Times New Roman" panose="02020603050405020304" pitchFamily="18" charset="0"/>
            </a:rPr>
            <a:t>Preprocessing</a:t>
          </a:r>
          <a:endParaRPr lang="en-US" sz="1400" b="0" i="0" dirty="0">
            <a:latin typeface="Times New Roman" panose="02020603050405020304" pitchFamily="18" charset="0"/>
            <a:cs typeface="Times New Roman" panose="02020603050405020304" pitchFamily="18" charset="0"/>
          </a:endParaRPr>
        </a:p>
      </dgm:t>
    </dgm:pt>
    <dgm:pt modelId="{F87E9390-F66B-4516-9831-CACD2C8870CB}" type="parTrans" cxnId="{34F51954-CB65-4991-B0CE-C68D6E057E42}">
      <dgm:prSet/>
      <dgm:spPr/>
      <dgm:t>
        <a:bodyPr/>
        <a:lstStyle/>
        <a:p>
          <a:endParaRPr lang="en-US"/>
        </a:p>
      </dgm:t>
    </dgm:pt>
    <dgm:pt modelId="{BE77B1EA-4BFA-4AC4-A85B-FA8A42F31658}" type="sibTrans" cxnId="{34F51954-CB65-4991-B0CE-C68D6E057E42}">
      <dgm:prSet/>
      <dgm:spPr/>
      <dgm:t>
        <a:bodyPr/>
        <a:lstStyle/>
        <a:p>
          <a:endParaRPr lang="en-US"/>
        </a:p>
      </dgm:t>
    </dgm:pt>
    <dgm:pt modelId="{F0516B8C-423F-4517-8DB8-B10D1F92C69A}" type="pres">
      <dgm:prSet presAssocID="{C33B22AB-74E5-44DA-87E2-5709DA8F6DA9}" presName="Name0" presStyleCnt="0">
        <dgm:presLayoutVars>
          <dgm:dir/>
          <dgm:animLvl val="lvl"/>
          <dgm:resizeHandles val="exact"/>
        </dgm:presLayoutVars>
      </dgm:prSet>
      <dgm:spPr/>
    </dgm:pt>
    <dgm:pt modelId="{62C8C063-6E00-489A-93E1-FA8DEC327997}" type="pres">
      <dgm:prSet presAssocID="{270A1A69-3127-4EFB-84B0-8CFEDF891B51}" presName="parTxOnly" presStyleLbl="node1" presStyleIdx="0" presStyleCnt="7" custScaleX="101781" custScaleY="98628">
        <dgm:presLayoutVars>
          <dgm:chMax val="0"/>
          <dgm:chPref val="0"/>
          <dgm:bulletEnabled val="1"/>
        </dgm:presLayoutVars>
      </dgm:prSet>
      <dgm:spPr/>
      <dgm:t>
        <a:bodyPr/>
        <a:lstStyle/>
        <a:p>
          <a:endParaRPr lang="en-US"/>
        </a:p>
      </dgm:t>
    </dgm:pt>
    <dgm:pt modelId="{8AB31CF2-447E-43F7-B41E-92248A5E7A24}" type="pres">
      <dgm:prSet presAssocID="{43C12B4D-5502-4840-8925-F753CD74B1EC}" presName="parTxOnlySpace" presStyleCnt="0"/>
      <dgm:spPr/>
    </dgm:pt>
    <dgm:pt modelId="{97D6A87C-47A6-4E90-B3BD-ECFB77945AEC}" type="pres">
      <dgm:prSet presAssocID="{49882822-6B5A-4401-9C93-6620B13AD7A2}" presName="parTxOnly" presStyleLbl="node1" presStyleIdx="1" presStyleCnt="7" custScaleX="104234" custScaleY="98628">
        <dgm:presLayoutVars>
          <dgm:chMax val="0"/>
          <dgm:chPref val="0"/>
          <dgm:bulletEnabled val="1"/>
        </dgm:presLayoutVars>
      </dgm:prSet>
      <dgm:spPr/>
      <dgm:t>
        <a:bodyPr/>
        <a:lstStyle/>
        <a:p>
          <a:endParaRPr lang="en-US"/>
        </a:p>
      </dgm:t>
    </dgm:pt>
    <dgm:pt modelId="{CBD988B8-146D-4346-A550-240D06B9DDA8}" type="pres">
      <dgm:prSet presAssocID="{65CB41A1-8C7A-4CD8-A54F-FC6CD5AD53F8}" presName="parTxOnlySpace" presStyleCnt="0"/>
      <dgm:spPr/>
    </dgm:pt>
    <dgm:pt modelId="{CE8A88A8-FCE0-47AF-99E0-D83ADD0B83DA}" type="pres">
      <dgm:prSet presAssocID="{DE0D7598-1B5D-443F-8387-7C9D87FBDEFE}" presName="parTxOnly" presStyleLbl="node1" presStyleIdx="2" presStyleCnt="7" custAng="0" custScaleX="106985" custScaleY="98628">
        <dgm:presLayoutVars>
          <dgm:chMax val="0"/>
          <dgm:chPref val="0"/>
          <dgm:bulletEnabled val="1"/>
        </dgm:presLayoutVars>
      </dgm:prSet>
      <dgm:spPr/>
      <dgm:t>
        <a:bodyPr/>
        <a:lstStyle/>
        <a:p>
          <a:endParaRPr lang="en-US"/>
        </a:p>
      </dgm:t>
    </dgm:pt>
    <dgm:pt modelId="{0B09CB25-2E5D-4C4E-A562-5529FB4DFE78}" type="pres">
      <dgm:prSet presAssocID="{6A9A95DF-183A-4CF3-BFBF-2B7DC513989E}" presName="parTxOnlySpace" presStyleCnt="0"/>
      <dgm:spPr/>
    </dgm:pt>
    <dgm:pt modelId="{5FEC0CCB-01CD-4740-8095-BB3BE4F0D0AA}" type="pres">
      <dgm:prSet presAssocID="{D88F6441-DCFB-4E6D-B251-E780369016C9}" presName="parTxOnly" presStyleLbl="node1" presStyleIdx="3" presStyleCnt="7" custScaleX="106385" custScaleY="98628">
        <dgm:presLayoutVars>
          <dgm:chMax val="0"/>
          <dgm:chPref val="0"/>
          <dgm:bulletEnabled val="1"/>
        </dgm:presLayoutVars>
      </dgm:prSet>
      <dgm:spPr/>
      <dgm:t>
        <a:bodyPr/>
        <a:lstStyle/>
        <a:p>
          <a:endParaRPr lang="en-US"/>
        </a:p>
      </dgm:t>
    </dgm:pt>
    <dgm:pt modelId="{F5DEB316-990A-4455-8F8B-FD7F68AA5FDF}" type="pres">
      <dgm:prSet presAssocID="{BE77B1EA-4BFA-4AC4-A85B-FA8A42F31658}" presName="parTxOnlySpace" presStyleCnt="0"/>
      <dgm:spPr/>
    </dgm:pt>
    <dgm:pt modelId="{0D947BBF-F6D3-4D92-B1A4-A2C031A7BACE}" type="pres">
      <dgm:prSet presAssocID="{0A5E0495-99EB-42AE-8EF1-CC8AEDF1E21B}" presName="parTxOnly" presStyleLbl="node1" presStyleIdx="4" presStyleCnt="7" custScaleX="164975" custScaleY="98628">
        <dgm:presLayoutVars>
          <dgm:chMax val="0"/>
          <dgm:chPref val="0"/>
          <dgm:bulletEnabled val="1"/>
        </dgm:presLayoutVars>
      </dgm:prSet>
      <dgm:spPr/>
      <dgm:t>
        <a:bodyPr/>
        <a:lstStyle/>
        <a:p>
          <a:endParaRPr lang="en-US"/>
        </a:p>
      </dgm:t>
    </dgm:pt>
    <dgm:pt modelId="{0D166D2C-1E8D-475B-A450-8E0FDF55CD5A}" type="pres">
      <dgm:prSet presAssocID="{DE8A85C8-A2F9-4314-8688-FE7911AAA923}" presName="parTxOnlySpace" presStyleCnt="0"/>
      <dgm:spPr/>
    </dgm:pt>
    <dgm:pt modelId="{FF001C92-582E-43B3-AF4F-33088B38AB3F}" type="pres">
      <dgm:prSet presAssocID="{F1EDC261-72F7-49F3-95E4-EBDEE242B5D2}" presName="parTxOnly" presStyleLbl="node1" presStyleIdx="5" presStyleCnt="7">
        <dgm:presLayoutVars>
          <dgm:chMax val="0"/>
          <dgm:chPref val="0"/>
          <dgm:bulletEnabled val="1"/>
        </dgm:presLayoutVars>
      </dgm:prSet>
      <dgm:spPr/>
      <dgm:t>
        <a:bodyPr/>
        <a:lstStyle/>
        <a:p>
          <a:endParaRPr lang="en-US"/>
        </a:p>
      </dgm:t>
    </dgm:pt>
    <dgm:pt modelId="{4FDCE469-5B2C-4094-9784-78E6C14EB6C1}" type="pres">
      <dgm:prSet presAssocID="{234CC8EA-F1BA-4C78-B163-0AF184F4C974}" presName="parTxOnlySpace" presStyleCnt="0"/>
      <dgm:spPr/>
    </dgm:pt>
    <dgm:pt modelId="{D079FBA1-C4C8-4B90-9435-1A3FFD9E049F}" type="pres">
      <dgm:prSet presAssocID="{728F64AF-468D-49F6-81EC-C467A9A8B948}" presName="parTxOnly" presStyleLbl="node1" presStyleIdx="6" presStyleCnt="7">
        <dgm:presLayoutVars>
          <dgm:chMax val="0"/>
          <dgm:chPref val="0"/>
          <dgm:bulletEnabled val="1"/>
        </dgm:presLayoutVars>
      </dgm:prSet>
      <dgm:spPr/>
      <dgm:t>
        <a:bodyPr/>
        <a:lstStyle/>
        <a:p>
          <a:endParaRPr lang="en-US"/>
        </a:p>
      </dgm:t>
    </dgm:pt>
  </dgm:ptLst>
  <dgm:cxnLst>
    <dgm:cxn modelId="{CDB8F6EC-50B2-4DB3-BAB9-1E4CA57A6AB7}" type="presOf" srcId="{728F64AF-468D-49F6-81EC-C467A9A8B948}" destId="{D079FBA1-C4C8-4B90-9435-1A3FFD9E049F}" srcOrd="0" destOrd="0" presId="urn:microsoft.com/office/officeart/2005/8/layout/chevron1"/>
    <dgm:cxn modelId="{545B3DDA-B3A1-4079-A774-8454A483A8AD}" type="presOf" srcId="{0A5E0495-99EB-42AE-8EF1-CC8AEDF1E21B}" destId="{0D947BBF-F6D3-4D92-B1A4-A2C031A7BACE}" srcOrd="0" destOrd="0" presId="urn:microsoft.com/office/officeart/2005/8/layout/chevron1"/>
    <dgm:cxn modelId="{E748DB18-6641-428D-8901-7E90F0B13778}" srcId="{C33B22AB-74E5-44DA-87E2-5709DA8F6DA9}" destId="{DE0D7598-1B5D-443F-8387-7C9D87FBDEFE}" srcOrd="2" destOrd="0" parTransId="{B9B64B87-01A1-4A4B-A978-59ACBC1C8E91}" sibTransId="{6A9A95DF-183A-4CF3-BFBF-2B7DC513989E}"/>
    <dgm:cxn modelId="{D9D32A7C-2134-4C1C-8B2E-6B10E2970169}" type="presOf" srcId="{C33B22AB-74E5-44DA-87E2-5709DA8F6DA9}" destId="{F0516B8C-423F-4517-8DB8-B10D1F92C69A}" srcOrd="0" destOrd="0" presId="urn:microsoft.com/office/officeart/2005/8/layout/chevron1"/>
    <dgm:cxn modelId="{D7EF34E8-BB92-442A-8E29-56A9DA15E5C5}" type="presOf" srcId="{D88F6441-DCFB-4E6D-B251-E780369016C9}" destId="{5FEC0CCB-01CD-4740-8095-BB3BE4F0D0AA}" srcOrd="0" destOrd="0" presId="urn:microsoft.com/office/officeart/2005/8/layout/chevron1"/>
    <dgm:cxn modelId="{BEA3E0D1-D899-43D2-B0EC-CBFA6AB4BE93}" srcId="{C33B22AB-74E5-44DA-87E2-5709DA8F6DA9}" destId="{728F64AF-468D-49F6-81EC-C467A9A8B948}" srcOrd="6" destOrd="0" parTransId="{071B29EC-F19C-4F30-A776-42AEF5E8CCDC}" sibTransId="{653BB370-CDDC-45E6-B055-2B19A72AFA1E}"/>
    <dgm:cxn modelId="{0A8E6219-FBE9-41D2-93EB-090C1B1F70B1}" srcId="{C33B22AB-74E5-44DA-87E2-5709DA8F6DA9}" destId="{F1EDC261-72F7-49F3-95E4-EBDEE242B5D2}" srcOrd="5" destOrd="0" parTransId="{C48675D2-9A87-4790-B4CE-9957C96EFCA5}" sibTransId="{234CC8EA-F1BA-4C78-B163-0AF184F4C974}"/>
    <dgm:cxn modelId="{1720D826-012F-4FAE-BB33-865FA58A9C86}" type="presOf" srcId="{270A1A69-3127-4EFB-84B0-8CFEDF891B51}" destId="{62C8C063-6E00-489A-93E1-FA8DEC327997}" srcOrd="0" destOrd="0" presId="urn:microsoft.com/office/officeart/2005/8/layout/chevron1"/>
    <dgm:cxn modelId="{BA8E3CF7-D045-4A66-BEDD-3E92F1FE35B0}" type="presOf" srcId="{F1EDC261-72F7-49F3-95E4-EBDEE242B5D2}" destId="{FF001C92-582E-43B3-AF4F-33088B38AB3F}" srcOrd="0" destOrd="0" presId="urn:microsoft.com/office/officeart/2005/8/layout/chevron1"/>
    <dgm:cxn modelId="{91EAC5AC-FFB4-4883-9225-9A4DCA69F899}" srcId="{C33B22AB-74E5-44DA-87E2-5709DA8F6DA9}" destId="{49882822-6B5A-4401-9C93-6620B13AD7A2}" srcOrd="1" destOrd="0" parTransId="{2AE84BE9-773A-42B5-839B-051F708F2BE2}" sibTransId="{65CB41A1-8C7A-4CD8-A54F-FC6CD5AD53F8}"/>
    <dgm:cxn modelId="{B34A1B3A-3528-439E-BBAC-11DCC7310B18}" srcId="{C33B22AB-74E5-44DA-87E2-5709DA8F6DA9}" destId="{0A5E0495-99EB-42AE-8EF1-CC8AEDF1E21B}" srcOrd="4" destOrd="0" parTransId="{E494FB57-4322-45AD-B6FA-1059E2C8A7B9}" sibTransId="{DE8A85C8-A2F9-4314-8688-FE7911AAA923}"/>
    <dgm:cxn modelId="{CE0CCB68-8DD4-46C6-B8E1-69BB995D4326}" type="presOf" srcId="{DE0D7598-1B5D-443F-8387-7C9D87FBDEFE}" destId="{CE8A88A8-FCE0-47AF-99E0-D83ADD0B83DA}" srcOrd="0" destOrd="0" presId="urn:microsoft.com/office/officeart/2005/8/layout/chevron1"/>
    <dgm:cxn modelId="{785DC13D-6437-4C31-92D6-DC60FE9DD6A2}" srcId="{C33B22AB-74E5-44DA-87E2-5709DA8F6DA9}" destId="{270A1A69-3127-4EFB-84B0-8CFEDF891B51}" srcOrd="0" destOrd="0" parTransId="{6ECE315E-5D4B-4386-8828-78D7C923379F}" sibTransId="{43C12B4D-5502-4840-8925-F753CD74B1EC}"/>
    <dgm:cxn modelId="{D6F630AE-E3E4-44D9-B5BD-E1D6BE104FBC}" type="presOf" srcId="{49882822-6B5A-4401-9C93-6620B13AD7A2}" destId="{97D6A87C-47A6-4E90-B3BD-ECFB77945AEC}" srcOrd="0" destOrd="0" presId="urn:microsoft.com/office/officeart/2005/8/layout/chevron1"/>
    <dgm:cxn modelId="{34F51954-CB65-4991-B0CE-C68D6E057E42}" srcId="{C33B22AB-74E5-44DA-87E2-5709DA8F6DA9}" destId="{D88F6441-DCFB-4E6D-B251-E780369016C9}" srcOrd="3" destOrd="0" parTransId="{F87E9390-F66B-4516-9831-CACD2C8870CB}" sibTransId="{BE77B1EA-4BFA-4AC4-A85B-FA8A42F31658}"/>
    <dgm:cxn modelId="{FC59A2FE-5A56-485D-9925-E432A7457D46}" type="presParOf" srcId="{F0516B8C-423F-4517-8DB8-B10D1F92C69A}" destId="{62C8C063-6E00-489A-93E1-FA8DEC327997}" srcOrd="0" destOrd="0" presId="urn:microsoft.com/office/officeart/2005/8/layout/chevron1"/>
    <dgm:cxn modelId="{D99BC69B-FEB5-4EE5-9204-612A2514E75A}" type="presParOf" srcId="{F0516B8C-423F-4517-8DB8-B10D1F92C69A}" destId="{8AB31CF2-447E-43F7-B41E-92248A5E7A24}" srcOrd="1" destOrd="0" presId="urn:microsoft.com/office/officeart/2005/8/layout/chevron1"/>
    <dgm:cxn modelId="{2373E5DD-6E5C-4472-B790-528DB1591A92}" type="presParOf" srcId="{F0516B8C-423F-4517-8DB8-B10D1F92C69A}" destId="{97D6A87C-47A6-4E90-B3BD-ECFB77945AEC}" srcOrd="2" destOrd="0" presId="urn:microsoft.com/office/officeart/2005/8/layout/chevron1"/>
    <dgm:cxn modelId="{4738C293-9311-44DB-B13F-9BFBF4D182AA}" type="presParOf" srcId="{F0516B8C-423F-4517-8DB8-B10D1F92C69A}" destId="{CBD988B8-146D-4346-A550-240D06B9DDA8}" srcOrd="3" destOrd="0" presId="urn:microsoft.com/office/officeart/2005/8/layout/chevron1"/>
    <dgm:cxn modelId="{1E0010B2-5E2E-4792-80F8-FBA94B11BEB0}" type="presParOf" srcId="{F0516B8C-423F-4517-8DB8-B10D1F92C69A}" destId="{CE8A88A8-FCE0-47AF-99E0-D83ADD0B83DA}" srcOrd="4" destOrd="0" presId="urn:microsoft.com/office/officeart/2005/8/layout/chevron1"/>
    <dgm:cxn modelId="{C0CC7013-0A7C-4CD1-82F9-99FBD9C12DE3}" type="presParOf" srcId="{F0516B8C-423F-4517-8DB8-B10D1F92C69A}" destId="{0B09CB25-2E5D-4C4E-A562-5529FB4DFE78}" srcOrd="5" destOrd="0" presId="urn:microsoft.com/office/officeart/2005/8/layout/chevron1"/>
    <dgm:cxn modelId="{CE39F3EC-9D9B-4826-AB3D-BD1FDE36F4D8}" type="presParOf" srcId="{F0516B8C-423F-4517-8DB8-B10D1F92C69A}" destId="{5FEC0CCB-01CD-4740-8095-BB3BE4F0D0AA}" srcOrd="6" destOrd="0" presId="urn:microsoft.com/office/officeart/2005/8/layout/chevron1"/>
    <dgm:cxn modelId="{D1255BE8-5E62-483F-842C-1C3C65C20723}" type="presParOf" srcId="{F0516B8C-423F-4517-8DB8-B10D1F92C69A}" destId="{F5DEB316-990A-4455-8F8B-FD7F68AA5FDF}" srcOrd="7" destOrd="0" presId="urn:microsoft.com/office/officeart/2005/8/layout/chevron1"/>
    <dgm:cxn modelId="{6638C075-451A-4D73-AECD-C9F4C976080A}" type="presParOf" srcId="{F0516B8C-423F-4517-8DB8-B10D1F92C69A}" destId="{0D947BBF-F6D3-4D92-B1A4-A2C031A7BACE}" srcOrd="8" destOrd="0" presId="urn:microsoft.com/office/officeart/2005/8/layout/chevron1"/>
    <dgm:cxn modelId="{0517290F-B7BA-4761-8EA7-B9FAE9D791B1}" type="presParOf" srcId="{F0516B8C-423F-4517-8DB8-B10D1F92C69A}" destId="{0D166D2C-1E8D-475B-A450-8E0FDF55CD5A}" srcOrd="9" destOrd="0" presId="urn:microsoft.com/office/officeart/2005/8/layout/chevron1"/>
    <dgm:cxn modelId="{D6E76C37-C634-483E-AE8E-03328B73D894}" type="presParOf" srcId="{F0516B8C-423F-4517-8DB8-B10D1F92C69A}" destId="{FF001C92-582E-43B3-AF4F-33088B38AB3F}" srcOrd="10" destOrd="0" presId="urn:microsoft.com/office/officeart/2005/8/layout/chevron1"/>
    <dgm:cxn modelId="{2B5C9828-9911-4DFE-B461-FE3EE6C24DF6}" type="presParOf" srcId="{F0516B8C-423F-4517-8DB8-B10D1F92C69A}" destId="{4FDCE469-5B2C-4094-9784-78E6C14EB6C1}" srcOrd="11" destOrd="0" presId="urn:microsoft.com/office/officeart/2005/8/layout/chevron1"/>
    <dgm:cxn modelId="{A1B641B1-3814-47E1-A344-B6C5776D870F}" type="presParOf" srcId="{F0516B8C-423F-4517-8DB8-B10D1F92C69A}" destId="{D079FBA1-C4C8-4B90-9435-1A3FFD9E049F}"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33B22AB-74E5-44DA-87E2-5709DA8F6DA9}" type="doc">
      <dgm:prSet loTypeId="urn:microsoft.com/office/officeart/2005/8/layout/chevron1" loCatId="process" qsTypeId="urn:microsoft.com/office/officeart/2005/8/quickstyle/simple1" qsCatId="simple" csTypeId="urn:microsoft.com/office/officeart/2005/8/colors/colorful5" csCatId="colorful" phldr="1"/>
      <dgm:spPr/>
    </dgm:pt>
    <dgm:pt modelId="{270A1A69-3127-4EFB-84B0-8CFEDF891B51}">
      <dgm:prSet phldrT="[Text]" phldr="0" custT="1"/>
      <dgm:spPr/>
      <dgm:t>
        <a:bodyPr/>
        <a:lstStyle/>
        <a:p>
          <a:pPr rtl="0"/>
          <a:r>
            <a:rPr lang="en-US" sz="1400" b="0" dirty="0" smtClean="0">
              <a:solidFill>
                <a:schemeClr val="tx1"/>
              </a:solidFill>
              <a:latin typeface="Times New Roman" panose="02020603050405020304" pitchFamily="18" charset="0"/>
              <a:cs typeface="Times New Roman" panose="02020603050405020304" pitchFamily="18" charset="0"/>
            </a:rPr>
            <a:t>Data Scraping</a:t>
          </a:r>
          <a:endParaRPr lang="en-US" sz="1400" b="0" dirty="0">
            <a:solidFill>
              <a:schemeClr val="tx1"/>
            </a:solidFill>
            <a:latin typeface="Times New Roman" panose="02020603050405020304" pitchFamily="18" charset="0"/>
            <a:cs typeface="Times New Roman" panose="02020603050405020304" pitchFamily="18" charset="0"/>
          </a:endParaRPr>
        </a:p>
      </dgm:t>
    </dgm:pt>
    <dgm:pt modelId="{6ECE315E-5D4B-4386-8828-78D7C923379F}" type="parTrans" cxnId="{785DC13D-6437-4C31-92D6-DC60FE9DD6A2}">
      <dgm:prSet/>
      <dgm:spPr/>
      <dgm:t>
        <a:bodyPr/>
        <a:lstStyle/>
        <a:p>
          <a:endParaRPr lang="en-US"/>
        </a:p>
      </dgm:t>
    </dgm:pt>
    <dgm:pt modelId="{43C12B4D-5502-4840-8925-F753CD74B1EC}" type="sibTrans" cxnId="{785DC13D-6437-4C31-92D6-DC60FE9DD6A2}">
      <dgm:prSet/>
      <dgm:spPr/>
      <dgm:t>
        <a:bodyPr/>
        <a:lstStyle/>
        <a:p>
          <a:endParaRPr lang="en-US"/>
        </a:p>
      </dgm:t>
    </dgm:pt>
    <dgm:pt modelId="{49882822-6B5A-4401-9C93-6620B13AD7A2}">
      <dgm:prSet phldrT="[Text]" phldr="0" custT="1"/>
      <dgm:spPr>
        <a:solidFill>
          <a:schemeClr val="accent5"/>
        </a:solidFill>
      </dgm:spPr>
      <dgm:t>
        <a:bodyPr/>
        <a:lstStyle/>
        <a:p>
          <a:pPr rtl="0"/>
          <a:r>
            <a:rPr lang="en-US" sz="1400" b="0" i="0" dirty="0">
              <a:solidFill>
                <a:schemeClr val="tx1"/>
              </a:solidFill>
              <a:latin typeface="Times New Roman" panose="02020603050405020304" pitchFamily="18" charset="0"/>
              <a:cs typeface="Times New Roman" panose="02020603050405020304" pitchFamily="18" charset="0"/>
            </a:rPr>
            <a:t>Data</a:t>
          </a:r>
          <a:r>
            <a:rPr lang="en-US" sz="1800" b="0" i="0" dirty="0">
              <a:solidFill>
                <a:schemeClr val="tx1"/>
              </a:solidFill>
              <a:latin typeface="Times New Roman" panose="02020603050405020304" pitchFamily="18" charset="0"/>
              <a:cs typeface="Times New Roman" panose="02020603050405020304" pitchFamily="18" charset="0"/>
            </a:rPr>
            <a:t> </a:t>
          </a:r>
          <a:r>
            <a:rPr lang="en-US" sz="1400" b="0" i="0" dirty="0">
              <a:solidFill>
                <a:schemeClr val="tx1"/>
              </a:solidFill>
              <a:latin typeface="Times New Roman" panose="02020603050405020304" pitchFamily="18" charset="0"/>
              <a:cs typeface="Times New Roman" panose="02020603050405020304" pitchFamily="18" charset="0"/>
            </a:rPr>
            <a:t>Cleaning</a:t>
          </a:r>
        </a:p>
      </dgm:t>
    </dgm:pt>
    <dgm:pt modelId="{2AE84BE9-773A-42B5-839B-051F708F2BE2}" type="parTrans" cxnId="{91EAC5AC-FFB4-4883-9225-9A4DCA69F899}">
      <dgm:prSet/>
      <dgm:spPr/>
      <dgm:t>
        <a:bodyPr/>
        <a:lstStyle/>
        <a:p>
          <a:endParaRPr lang="en-US"/>
        </a:p>
      </dgm:t>
    </dgm:pt>
    <dgm:pt modelId="{65CB41A1-8C7A-4CD8-A54F-FC6CD5AD53F8}" type="sibTrans" cxnId="{91EAC5AC-FFB4-4883-9225-9A4DCA69F899}">
      <dgm:prSet/>
      <dgm:spPr/>
      <dgm:t>
        <a:bodyPr/>
        <a:lstStyle/>
        <a:p>
          <a:endParaRPr lang="en-US"/>
        </a:p>
      </dgm:t>
    </dgm:pt>
    <dgm:pt modelId="{DE0D7598-1B5D-443F-8387-7C9D87FBDEFE}">
      <dgm:prSet phldr="0" custT="1"/>
      <dgm:spPr>
        <a:solidFill>
          <a:schemeClr val="accent5"/>
        </a:solidFill>
      </dgm:spPr>
      <dgm:t>
        <a:bodyPr/>
        <a:lstStyle/>
        <a:p>
          <a:pPr rtl="0"/>
          <a:r>
            <a:rPr lang="en-US" sz="1400" b="0" i="0" dirty="0">
              <a:latin typeface="Times New Roman" panose="02020603050405020304" pitchFamily="18" charset="0"/>
              <a:cs typeface="Times New Roman" panose="02020603050405020304" pitchFamily="18" charset="0"/>
            </a:rPr>
            <a:t>Labelling </a:t>
          </a:r>
        </a:p>
      </dgm:t>
    </dgm:pt>
    <dgm:pt modelId="{B9B64B87-01A1-4A4B-A978-59ACBC1C8E91}" type="parTrans" cxnId="{E748DB18-6641-428D-8901-7E90F0B13778}">
      <dgm:prSet/>
      <dgm:spPr/>
      <dgm:t>
        <a:bodyPr/>
        <a:lstStyle/>
        <a:p>
          <a:endParaRPr lang="en-US"/>
        </a:p>
      </dgm:t>
    </dgm:pt>
    <dgm:pt modelId="{6A9A95DF-183A-4CF3-BFBF-2B7DC513989E}" type="sibTrans" cxnId="{E748DB18-6641-428D-8901-7E90F0B13778}">
      <dgm:prSet/>
      <dgm:spPr/>
      <dgm:t>
        <a:bodyPr/>
        <a:lstStyle/>
        <a:p>
          <a:endParaRPr lang="en-US"/>
        </a:p>
      </dgm:t>
    </dgm:pt>
    <dgm:pt modelId="{0A5E0495-99EB-42AE-8EF1-CC8AEDF1E21B}">
      <dgm:prSet phldr="0" custT="1"/>
      <dgm:spPr>
        <a:solidFill>
          <a:schemeClr val="accent5"/>
        </a:solidFill>
      </dgm:spPr>
      <dgm:t>
        <a:bodyPr/>
        <a:lstStyle/>
        <a:p>
          <a:pPr rtl="0"/>
          <a:r>
            <a:rPr lang="en-US" sz="1400" b="0" i="0" dirty="0">
              <a:latin typeface="Times New Roman" panose="02020603050405020304" pitchFamily="18" charset="0"/>
              <a:cs typeface="Times New Roman" panose="02020603050405020304" pitchFamily="18" charset="0"/>
            </a:rPr>
            <a:t>Feature Extraction</a:t>
          </a:r>
        </a:p>
      </dgm:t>
    </dgm:pt>
    <dgm:pt modelId="{E494FB57-4322-45AD-B6FA-1059E2C8A7B9}" type="parTrans" cxnId="{B34A1B3A-3528-439E-BBAC-11DCC7310B18}">
      <dgm:prSet/>
      <dgm:spPr/>
      <dgm:t>
        <a:bodyPr/>
        <a:lstStyle/>
        <a:p>
          <a:endParaRPr lang="en-US"/>
        </a:p>
      </dgm:t>
    </dgm:pt>
    <dgm:pt modelId="{DE8A85C8-A2F9-4314-8688-FE7911AAA923}" type="sibTrans" cxnId="{B34A1B3A-3528-439E-BBAC-11DCC7310B18}">
      <dgm:prSet/>
      <dgm:spPr/>
      <dgm:t>
        <a:bodyPr/>
        <a:lstStyle/>
        <a:p>
          <a:endParaRPr lang="en-US"/>
        </a:p>
      </dgm:t>
    </dgm:pt>
    <dgm:pt modelId="{728F64AF-468D-49F6-81EC-C467A9A8B948}">
      <dgm:prSet phldr="0" custT="1"/>
      <dgm:spPr/>
      <dgm:t>
        <a:bodyPr/>
        <a:lstStyle/>
        <a:p>
          <a:pPr rtl="0"/>
          <a:r>
            <a:rPr lang="en-US" sz="1400" b="0" i="0" dirty="0">
              <a:latin typeface="Times New Roman" panose="02020603050405020304" pitchFamily="18" charset="0"/>
              <a:cs typeface="Times New Roman" panose="02020603050405020304" pitchFamily="18" charset="0"/>
            </a:rPr>
            <a:t>Deployment</a:t>
          </a:r>
        </a:p>
      </dgm:t>
    </dgm:pt>
    <dgm:pt modelId="{071B29EC-F19C-4F30-A776-42AEF5E8CCDC}" type="parTrans" cxnId="{BEA3E0D1-D899-43D2-B0EC-CBFA6AB4BE93}">
      <dgm:prSet/>
      <dgm:spPr/>
      <dgm:t>
        <a:bodyPr/>
        <a:lstStyle/>
        <a:p>
          <a:endParaRPr lang="en-US"/>
        </a:p>
      </dgm:t>
    </dgm:pt>
    <dgm:pt modelId="{653BB370-CDDC-45E6-B055-2B19A72AFA1E}" type="sibTrans" cxnId="{BEA3E0D1-D899-43D2-B0EC-CBFA6AB4BE93}">
      <dgm:prSet/>
      <dgm:spPr/>
      <dgm:t>
        <a:bodyPr/>
        <a:lstStyle/>
        <a:p>
          <a:endParaRPr lang="en-US"/>
        </a:p>
      </dgm:t>
    </dgm:pt>
    <dgm:pt modelId="{F1EDC261-72F7-49F3-95E4-EBDEE242B5D2}">
      <dgm:prSet phldr="0" custT="1"/>
      <dgm:spPr>
        <a:solidFill>
          <a:srgbClr val="B3A225"/>
        </a:solidFill>
      </dgm:spPr>
      <dgm:t>
        <a:bodyPr/>
        <a:lstStyle/>
        <a:p>
          <a:pPr rtl="0"/>
          <a:r>
            <a:rPr lang="en-US" sz="1800" b="0" i="0" dirty="0">
              <a:latin typeface="Times New Roman" panose="02020603050405020304" pitchFamily="18" charset="0"/>
              <a:cs typeface="Times New Roman" panose="02020603050405020304" pitchFamily="18" charset="0"/>
            </a:rPr>
            <a:t>Training &amp; Evaluation</a:t>
          </a:r>
        </a:p>
      </dgm:t>
    </dgm:pt>
    <dgm:pt modelId="{C48675D2-9A87-4790-B4CE-9957C96EFCA5}" type="parTrans" cxnId="{0A8E6219-FBE9-41D2-93EB-090C1B1F70B1}">
      <dgm:prSet/>
      <dgm:spPr/>
      <dgm:t>
        <a:bodyPr/>
        <a:lstStyle/>
        <a:p>
          <a:endParaRPr lang="en-US"/>
        </a:p>
      </dgm:t>
    </dgm:pt>
    <dgm:pt modelId="{234CC8EA-F1BA-4C78-B163-0AF184F4C974}" type="sibTrans" cxnId="{0A8E6219-FBE9-41D2-93EB-090C1B1F70B1}">
      <dgm:prSet/>
      <dgm:spPr/>
      <dgm:t>
        <a:bodyPr/>
        <a:lstStyle/>
        <a:p>
          <a:endParaRPr lang="en-US"/>
        </a:p>
      </dgm:t>
    </dgm:pt>
    <dgm:pt modelId="{D88F6441-DCFB-4E6D-B251-E780369016C9}">
      <dgm:prSet phldr="0" custT="1"/>
      <dgm:spPr>
        <a:solidFill>
          <a:schemeClr val="accent5"/>
        </a:solidFill>
      </dgm:spPr>
      <dgm:t>
        <a:bodyPr/>
        <a:lstStyle/>
        <a:p>
          <a:pPr rtl="0"/>
          <a:r>
            <a:rPr lang="en-US" sz="1400" b="0" i="0" dirty="0" smtClean="0">
              <a:latin typeface="Times New Roman" panose="02020603050405020304" pitchFamily="18" charset="0"/>
              <a:cs typeface="Times New Roman" panose="02020603050405020304" pitchFamily="18" charset="0"/>
            </a:rPr>
            <a:t>Preprocessing</a:t>
          </a:r>
          <a:endParaRPr lang="en-US" sz="1400" b="0" i="0" dirty="0">
            <a:latin typeface="Times New Roman" panose="02020603050405020304" pitchFamily="18" charset="0"/>
            <a:cs typeface="Times New Roman" panose="02020603050405020304" pitchFamily="18" charset="0"/>
          </a:endParaRPr>
        </a:p>
      </dgm:t>
    </dgm:pt>
    <dgm:pt modelId="{F87E9390-F66B-4516-9831-CACD2C8870CB}" type="parTrans" cxnId="{34F51954-CB65-4991-B0CE-C68D6E057E42}">
      <dgm:prSet/>
      <dgm:spPr/>
      <dgm:t>
        <a:bodyPr/>
        <a:lstStyle/>
        <a:p>
          <a:endParaRPr lang="en-US"/>
        </a:p>
      </dgm:t>
    </dgm:pt>
    <dgm:pt modelId="{BE77B1EA-4BFA-4AC4-A85B-FA8A42F31658}" type="sibTrans" cxnId="{34F51954-CB65-4991-B0CE-C68D6E057E42}">
      <dgm:prSet/>
      <dgm:spPr/>
      <dgm:t>
        <a:bodyPr/>
        <a:lstStyle/>
        <a:p>
          <a:endParaRPr lang="en-US"/>
        </a:p>
      </dgm:t>
    </dgm:pt>
    <dgm:pt modelId="{F0516B8C-423F-4517-8DB8-B10D1F92C69A}" type="pres">
      <dgm:prSet presAssocID="{C33B22AB-74E5-44DA-87E2-5709DA8F6DA9}" presName="Name0" presStyleCnt="0">
        <dgm:presLayoutVars>
          <dgm:dir/>
          <dgm:animLvl val="lvl"/>
          <dgm:resizeHandles val="exact"/>
        </dgm:presLayoutVars>
      </dgm:prSet>
      <dgm:spPr/>
    </dgm:pt>
    <dgm:pt modelId="{62C8C063-6E00-489A-93E1-FA8DEC327997}" type="pres">
      <dgm:prSet presAssocID="{270A1A69-3127-4EFB-84B0-8CFEDF891B51}" presName="parTxOnly" presStyleLbl="node1" presStyleIdx="0" presStyleCnt="7" custScaleX="101781" custScaleY="98628">
        <dgm:presLayoutVars>
          <dgm:chMax val="0"/>
          <dgm:chPref val="0"/>
          <dgm:bulletEnabled val="1"/>
        </dgm:presLayoutVars>
      </dgm:prSet>
      <dgm:spPr/>
      <dgm:t>
        <a:bodyPr/>
        <a:lstStyle/>
        <a:p>
          <a:endParaRPr lang="en-US"/>
        </a:p>
      </dgm:t>
    </dgm:pt>
    <dgm:pt modelId="{8AB31CF2-447E-43F7-B41E-92248A5E7A24}" type="pres">
      <dgm:prSet presAssocID="{43C12B4D-5502-4840-8925-F753CD74B1EC}" presName="parTxOnlySpace" presStyleCnt="0"/>
      <dgm:spPr/>
    </dgm:pt>
    <dgm:pt modelId="{97D6A87C-47A6-4E90-B3BD-ECFB77945AEC}" type="pres">
      <dgm:prSet presAssocID="{49882822-6B5A-4401-9C93-6620B13AD7A2}" presName="parTxOnly" presStyleLbl="node1" presStyleIdx="1" presStyleCnt="7" custScaleX="104234" custScaleY="98628">
        <dgm:presLayoutVars>
          <dgm:chMax val="0"/>
          <dgm:chPref val="0"/>
          <dgm:bulletEnabled val="1"/>
        </dgm:presLayoutVars>
      </dgm:prSet>
      <dgm:spPr/>
      <dgm:t>
        <a:bodyPr/>
        <a:lstStyle/>
        <a:p>
          <a:endParaRPr lang="en-US"/>
        </a:p>
      </dgm:t>
    </dgm:pt>
    <dgm:pt modelId="{CBD988B8-146D-4346-A550-240D06B9DDA8}" type="pres">
      <dgm:prSet presAssocID="{65CB41A1-8C7A-4CD8-A54F-FC6CD5AD53F8}" presName="parTxOnlySpace" presStyleCnt="0"/>
      <dgm:spPr/>
    </dgm:pt>
    <dgm:pt modelId="{CE8A88A8-FCE0-47AF-99E0-D83ADD0B83DA}" type="pres">
      <dgm:prSet presAssocID="{DE0D7598-1B5D-443F-8387-7C9D87FBDEFE}" presName="parTxOnly" presStyleLbl="node1" presStyleIdx="2" presStyleCnt="7" custAng="0" custScaleX="106985" custScaleY="98628">
        <dgm:presLayoutVars>
          <dgm:chMax val="0"/>
          <dgm:chPref val="0"/>
          <dgm:bulletEnabled val="1"/>
        </dgm:presLayoutVars>
      </dgm:prSet>
      <dgm:spPr/>
      <dgm:t>
        <a:bodyPr/>
        <a:lstStyle/>
        <a:p>
          <a:endParaRPr lang="en-US"/>
        </a:p>
      </dgm:t>
    </dgm:pt>
    <dgm:pt modelId="{0B09CB25-2E5D-4C4E-A562-5529FB4DFE78}" type="pres">
      <dgm:prSet presAssocID="{6A9A95DF-183A-4CF3-BFBF-2B7DC513989E}" presName="parTxOnlySpace" presStyleCnt="0"/>
      <dgm:spPr/>
    </dgm:pt>
    <dgm:pt modelId="{5FEC0CCB-01CD-4740-8095-BB3BE4F0D0AA}" type="pres">
      <dgm:prSet presAssocID="{D88F6441-DCFB-4E6D-B251-E780369016C9}" presName="parTxOnly" presStyleLbl="node1" presStyleIdx="3" presStyleCnt="7" custScaleX="106385" custScaleY="98628">
        <dgm:presLayoutVars>
          <dgm:chMax val="0"/>
          <dgm:chPref val="0"/>
          <dgm:bulletEnabled val="1"/>
        </dgm:presLayoutVars>
      </dgm:prSet>
      <dgm:spPr/>
      <dgm:t>
        <a:bodyPr/>
        <a:lstStyle/>
        <a:p>
          <a:endParaRPr lang="en-US"/>
        </a:p>
      </dgm:t>
    </dgm:pt>
    <dgm:pt modelId="{F5DEB316-990A-4455-8F8B-FD7F68AA5FDF}" type="pres">
      <dgm:prSet presAssocID="{BE77B1EA-4BFA-4AC4-A85B-FA8A42F31658}" presName="parTxOnlySpace" presStyleCnt="0"/>
      <dgm:spPr/>
    </dgm:pt>
    <dgm:pt modelId="{0D947BBF-F6D3-4D92-B1A4-A2C031A7BACE}" type="pres">
      <dgm:prSet presAssocID="{0A5E0495-99EB-42AE-8EF1-CC8AEDF1E21B}" presName="parTxOnly" presStyleLbl="node1" presStyleIdx="4" presStyleCnt="7" custScaleX="128047" custScaleY="98628">
        <dgm:presLayoutVars>
          <dgm:chMax val="0"/>
          <dgm:chPref val="0"/>
          <dgm:bulletEnabled val="1"/>
        </dgm:presLayoutVars>
      </dgm:prSet>
      <dgm:spPr/>
      <dgm:t>
        <a:bodyPr/>
        <a:lstStyle/>
        <a:p>
          <a:endParaRPr lang="en-US"/>
        </a:p>
      </dgm:t>
    </dgm:pt>
    <dgm:pt modelId="{0D166D2C-1E8D-475B-A450-8E0FDF55CD5A}" type="pres">
      <dgm:prSet presAssocID="{DE8A85C8-A2F9-4314-8688-FE7911AAA923}" presName="parTxOnlySpace" presStyleCnt="0"/>
      <dgm:spPr/>
    </dgm:pt>
    <dgm:pt modelId="{FF001C92-582E-43B3-AF4F-33088B38AB3F}" type="pres">
      <dgm:prSet presAssocID="{F1EDC261-72F7-49F3-95E4-EBDEE242B5D2}" presName="parTxOnly" presStyleLbl="node1" presStyleIdx="5" presStyleCnt="7" custScaleX="180275" custScaleY="98628">
        <dgm:presLayoutVars>
          <dgm:chMax val="0"/>
          <dgm:chPref val="0"/>
          <dgm:bulletEnabled val="1"/>
        </dgm:presLayoutVars>
      </dgm:prSet>
      <dgm:spPr/>
      <dgm:t>
        <a:bodyPr/>
        <a:lstStyle/>
        <a:p>
          <a:endParaRPr lang="en-US"/>
        </a:p>
      </dgm:t>
    </dgm:pt>
    <dgm:pt modelId="{4FDCE469-5B2C-4094-9784-78E6C14EB6C1}" type="pres">
      <dgm:prSet presAssocID="{234CC8EA-F1BA-4C78-B163-0AF184F4C974}" presName="parTxOnlySpace" presStyleCnt="0"/>
      <dgm:spPr/>
    </dgm:pt>
    <dgm:pt modelId="{D079FBA1-C4C8-4B90-9435-1A3FFD9E049F}" type="pres">
      <dgm:prSet presAssocID="{728F64AF-468D-49F6-81EC-C467A9A8B948}" presName="parTxOnly" presStyleLbl="node1" presStyleIdx="6" presStyleCnt="7">
        <dgm:presLayoutVars>
          <dgm:chMax val="0"/>
          <dgm:chPref val="0"/>
          <dgm:bulletEnabled val="1"/>
        </dgm:presLayoutVars>
      </dgm:prSet>
      <dgm:spPr/>
      <dgm:t>
        <a:bodyPr/>
        <a:lstStyle/>
        <a:p>
          <a:endParaRPr lang="en-US"/>
        </a:p>
      </dgm:t>
    </dgm:pt>
  </dgm:ptLst>
  <dgm:cxnLst>
    <dgm:cxn modelId="{CDB8F6EC-50B2-4DB3-BAB9-1E4CA57A6AB7}" type="presOf" srcId="{728F64AF-468D-49F6-81EC-C467A9A8B948}" destId="{D079FBA1-C4C8-4B90-9435-1A3FFD9E049F}" srcOrd="0" destOrd="0" presId="urn:microsoft.com/office/officeart/2005/8/layout/chevron1"/>
    <dgm:cxn modelId="{545B3DDA-B3A1-4079-A774-8454A483A8AD}" type="presOf" srcId="{0A5E0495-99EB-42AE-8EF1-CC8AEDF1E21B}" destId="{0D947BBF-F6D3-4D92-B1A4-A2C031A7BACE}" srcOrd="0" destOrd="0" presId="urn:microsoft.com/office/officeart/2005/8/layout/chevron1"/>
    <dgm:cxn modelId="{E748DB18-6641-428D-8901-7E90F0B13778}" srcId="{C33B22AB-74E5-44DA-87E2-5709DA8F6DA9}" destId="{DE0D7598-1B5D-443F-8387-7C9D87FBDEFE}" srcOrd="2" destOrd="0" parTransId="{B9B64B87-01A1-4A4B-A978-59ACBC1C8E91}" sibTransId="{6A9A95DF-183A-4CF3-BFBF-2B7DC513989E}"/>
    <dgm:cxn modelId="{D9D32A7C-2134-4C1C-8B2E-6B10E2970169}" type="presOf" srcId="{C33B22AB-74E5-44DA-87E2-5709DA8F6DA9}" destId="{F0516B8C-423F-4517-8DB8-B10D1F92C69A}" srcOrd="0" destOrd="0" presId="urn:microsoft.com/office/officeart/2005/8/layout/chevron1"/>
    <dgm:cxn modelId="{D7EF34E8-BB92-442A-8E29-56A9DA15E5C5}" type="presOf" srcId="{D88F6441-DCFB-4E6D-B251-E780369016C9}" destId="{5FEC0CCB-01CD-4740-8095-BB3BE4F0D0AA}" srcOrd="0" destOrd="0" presId="urn:microsoft.com/office/officeart/2005/8/layout/chevron1"/>
    <dgm:cxn modelId="{BEA3E0D1-D899-43D2-B0EC-CBFA6AB4BE93}" srcId="{C33B22AB-74E5-44DA-87E2-5709DA8F6DA9}" destId="{728F64AF-468D-49F6-81EC-C467A9A8B948}" srcOrd="6" destOrd="0" parTransId="{071B29EC-F19C-4F30-A776-42AEF5E8CCDC}" sibTransId="{653BB370-CDDC-45E6-B055-2B19A72AFA1E}"/>
    <dgm:cxn modelId="{0A8E6219-FBE9-41D2-93EB-090C1B1F70B1}" srcId="{C33B22AB-74E5-44DA-87E2-5709DA8F6DA9}" destId="{F1EDC261-72F7-49F3-95E4-EBDEE242B5D2}" srcOrd="5" destOrd="0" parTransId="{C48675D2-9A87-4790-B4CE-9957C96EFCA5}" sibTransId="{234CC8EA-F1BA-4C78-B163-0AF184F4C974}"/>
    <dgm:cxn modelId="{1720D826-012F-4FAE-BB33-865FA58A9C86}" type="presOf" srcId="{270A1A69-3127-4EFB-84B0-8CFEDF891B51}" destId="{62C8C063-6E00-489A-93E1-FA8DEC327997}" srcOrd="0" destOrd="0" presId="urn:microsoft.com/office/officeart/2005/8/layout/chevron1"/>
    <dgm:cxn modelId="{BA8E3CF7-D045-4A66-BEDD-3E92F1FE35B0}" type="presOf" srcId="{F1EDC261-72F7-49F3-95E4-EBDEE242B5D2}" destId="{FF001C92-582E-43B3-AF4F-33088B38AB3F}" srcOrd="0" destOrd="0" presId="urn:microsoft.com/office/officeart/2005/8/layout/chevron1"/>
    <dgm:cxn modelId="{91EAC5AC-FFB4-4883-9225-9A4DCA69F899}" srcId="{C33B22AB-74E5-44DA-87E2-5709DA8F6DA9}" destId="{49882822-6B5A-4401-9C93-6620B13AD7A2}" srcOrd="1" destOrd="0" parTransId="{2AE84BE9-773A-42B5-839B-051F708F2BE2}" sibTransId="{65CB41A1-8C7A-4CD8-A54F-FC6CD5AD53F8}"/>
    <dgm:cxn modelId="{B34A1B3A-3528-439E-BBAC-11DCC7310B18}" srcId="{C33B22AB-74E5-44DA-87E2-5709DA8F6DA9}" destId="{0A5E0495-99EB-42AE-8EF1-CC8AEDF1E21B}" srcOrd="4" destOrd="0" parTransId="{E494FB57-4322-45AD-B6FA-1059E2C8A7B9}" sibTransId="{DE8A85C8-A2F9-4314-8688-FE7911AAA923}"/>
    <dgm:cxn modelId="{CE0CCB68-8DD4-46C6-B8E1-69BB995D4326}" type="presOf" srcId="{DE0D7598-1B5D-443F-8387-7C9D87FBDEFE}" destId="{CE8A88A8-FCE0-47AF-99E0-D83ADD0B83DA}" srcOrd="0" destOrd="0" presId="urn:microsoft.com/office/officeart/2005/8/layout/chevron1"/>
    <dgm:cxn modelId="{785DC13D-6437-4C31-92D6-DC60FE9DD6A2}" srcId="{C33B22AB-74E5-44DA-87E2-5709DA8F6DA9}" destId="{270A1A69-3127-4EFB-84B0-8CFEDF891B51}" srcOrd="0" destOrd="0" parTransId="{6ECE315E-5D4B-4386-8828-78D7C923379F}" sibTransId="{43C12B4D-5502-4840-8925-F753CD74B1EC}"/>
    <dgm:cxn modelId="{D6F630AE-E3E4-44D9-B5BD-E1D6BE104FBC}" type="presOf" srcId="{49882822-6B5A-4401-9C93-6620B13AD7A2}" destId="{97D6A87C-47A6-4E90-B3BD-ECFB77945AEC}" srcOrd="0" destOrd="0" presId="urn:microsoft.com/office/officeart/2005/8/layout/chevron1"/>
    <dgm:cxn modelId="{34F51954-CB65-4991-B0CE-C68D6E057E42}" srcId="{C33B22AB-74E5-44DA-87E2-5709DA8F6DA9}" destId="{D88F6441-DCFB-4E6D-B251-E780369016C9}" srcOrd="3" destOrd="0" parTransId="{F87E9390-F66B-4516-9831-CACD2C8870CB}" sibTransId="{BE77B1EA-4BFA-4AC4-A85B-FA8A42F31658}"/>
    <dgm:cxn modelId="{FC59A2FE-5A56-485D-9925-E432A7457D46}" type="presParOf" srcId="{F0516B8C-423F-4517-8DB8-B10D1F92C69A}" destId="{62C8C063-6E00-489A-93E1-FA8DEC327997}" srcOrd="0" destOrd="0" presId="urn:microsoft.com/office/officeart/2005/8/layout/chevron1"/>
    <dgm:cxn modelId="{D99BC69B-FEB5-4EE5-9204-612A2514E75A}" type="presParOf" srcId="{F0516B8C-423F-4517-8DB8-B10D1F92C69A}" destId="{8AB31CF2-447E-43F7-B41E-92248A5E7A24}" srcOrd="1" destOrd="0" presId="urn:microsoft.com/office/officeart/2005/8/layout/chevron1"/>
    <dgm:cxn modelId="{2373E5DD-6E5C-4472-B790-528DB1591A92}" type="presParOf" srcId="{F0516B8C-423F-4517-8DB8-B10D1F92C69A}" destId="{97D6A87C-47A6-4E90-B3BD-ECFB77945AEC}" srcOrd="2" destOrd="0" presId="urn:microsoft.com/office/officeart/2005/8/layout/chevron1"/>
    <dgm:cxn modelId="{4738C293-9311-44DB-B13F-9BFBF4D182AA}" type="presParOf" srcId="{F0516B8C-423F-4517-8DB8-B10D1F92C69A}" destId="{CBD988B8-146D-4346-A550-240D06B9DDA8}" srcOrd="3" destOrd="0" presId="urn:microsoft.com/office/officeart/2005/8/layout/chevron1"/>
    <dgm:cxn modelId="{1E0010B2-5E2E-4792-80F8-FBA94B11BEB0}" type="presParOf" srcId="{F0516B8C-423F-4517-8DB8-B10D1F92C69A}" destId="{CE8A88A8-FCE0-47AF-99E0-D83ADD0B83DA}" srcOrd="4" destOrd="0" presId="urn:microsoft.com/office/officeart/2005/8/layout/chevron1"/>
    <dgm:cxn modelId="{C0CC7013-0A7C-4CD1-82F9-99FBD9C12DE3}" type="presParOf" srcId="{F0516B8C-423F-4517-8DB8-B10D1F92C69A}" destId="{0B09CB25-2E5D-4C4E-A562-5529FB4DFE78}" srcOrd="5" destOrd="0" presId="urn:microsoft.com/office/officeart/2005/8/layout/chevron1"/>
    <dgm:cxn modelId="{CE39F3EC-9D9B-4826-AB3D-BD1FDE36F4D8}" type="presParOf" srcId="{F0516B8C-423F-4517-8DB8-B10D1F92C69A}" destId="{5FEC0CCB-01CD-4740-8095-BB3BE4F0D0AA}" srcOrd="6" destOrd="0" presId="urn:microsoft.com/office/officeart/2005/8/layout/chevron1"/>
    <dgm:cxn modelId="{D1255BE8-5E62-483F-842C-1C3C65C20723}" type="presParOf" srcId="{F0516B8C-423F-4517-8DB8-B10D1F92C69A}" destId="{F5DEB316-990A-4455-8F8B-FD7F68AA5FDF}" srcOrd="7" destOrd="0" presId="urn:microsoft.com/office/officeart/2005/8/layout/chevron1"/>
    <dgm:cxn modelId="{6638C075-451A-4D73-AECD-C9F4C976080A}" type="presParOf" srcId="{F0516B8C-423F-4517-8DB8-B10D1F92C69A}" destId="{0D947BBF-F6D3-4D92-B1A4-A2C031A7BACE}" srcOrd="8" destOrd="0" presId="urn:microsoft.com/office/officeart/2005/8/layout/chevron1"/>
    <dgm:cxn modelId="{0517290F-B7BA-4761-8EA7-B9FAE9D791B1}" type="presParOf" srcId="{F0516B8C-423F-4517-8DB8-B10D1F92C69A}" destId="{0D166D2C-1E8D-475B-A450-8E0FDF55CD5A}" srcOrd="9" destOrd="0" presId="urn:microsoft.com/office/officeart/2005/8/layout/chevron1"/>
    <dgm:cxn modelId="{D6E76C37-C634-483E-AE8E-03328B73D894}" type="presParOf" srcId="{F0516B8C-423F-4517-8DB8-B10D1F92C69A}" destId="{FF001C92-582E-43B3-AF4F-33088B38AB3F}" srcOrd="10" destOrd="0" presId="urn:microsoft.com/office/officeart/2005/8/layout/chevron1"/>
    <dgm:cxn modelId="{2B5C9828-9911-4DFE-B461-FE3EE6C24DF6}" type="presParOf" srcId="{F0516B8C-423F-4517-8DB8-B10D1F92C69A}" destId="{4FDCE469-5B2C-4094-9784-78E6C14EB6C1}" srcOrd="11" destOrd="0" presId="urn:microsoft.com/office/officeart/2005/8/layout/chevron1"/>
    <dgm:cxn modelId="{A1B641B1-3814-47E1-A344-B6C5776D870F}" type="presParOf" srcId="{F0516B8C-423F-4517-8DB8-B10D1F92C69A}" destId="{D079FBA1-C4C8-4B90-9435-1A3FFD9E049F}"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33B22AB-74E5-44DA-87E2-5709DA8F6DA9}" type="doc">
      <dgm:prSet loTypeId="urn:microsoft.com/office/officeart/2005/8/layout/chevron1" loCatId="process" qsTypeId="urn:microsoft.com/office/officeart/2005/8/quickstyle/simple1" qsCatId="simple" csTypeId="urn:microsoft.com/office/officeart/2005/8/colors/colorful5" csCatId="colorful" phldr="1"/>
      <dgm:spPr/>
    </dgm:pt>
    <dgm:pt modelId="{270A1A69-3127-4EFB-84B0-8CFEDF891B51}">
      <dgm:prSet phldrT="[Text]" phldr="0" custT="1"/>
      <dgm:spPr/>
      <dgm:t>
        <a:bodyPr/>
        <a:lstStyle/>
        <a:p>
          <a:pPr rtl="0"/>
          <a:r>
            <a:rPr lang="en-US" sz="1400" b="0" dirty="0" smtClean="0">
              <a:solidFill>
                <a:schemeClr val="tx1"/>
              </a:solidFill>
              <a:latin typeface="Times New Roman" panose="02020603050405020304" pitchFamily="18" charset="0"/>
              <a:cs typeface="Times New Roman" panose="02020603050405020304" pitchFamily="18" charset="0"/>
            </a:rPr>
            <a:t>Data Scraping</a:t>
          </a:r>
          <a:endParaRPr lang="en-US" sz="1400" b="0" dirty="0">
            <a:solidFill>
              <a:schemeClr val="tx1"/>
            </a:solidFill>
            <a:latin typeface="Times New Roman" panose="02020603050405020304" pitchFamily="18" charset="0"/>
            <a:cs typeface="Times New Roman" panose="02020603050405020304" pitchFamily="18" charset="0"/>
          </a:endParaRPr>
        </a:p>
      </dgm:t>
    </dgm:pt>
    <dgm:pt modelId="{6ECE315E-5D4B-4386-8828-78D7C923379F}" type="parTrans" cxnId="{785DC13D-6437-4C31-92D6-DC60FE9DD6A2}">
      <dgm:prSet/>
      <dgm:spPr/>
      <dgm:t>
        <a:bodyPr/>
        <a:lstStyle/>
        <a:p>
          <a:endParaRPr lang="en-US"/>
        </a:p>
      </dgm:t>
    </dgm:pt>
    <dgm:pt modelId="{43C12B4D-5502-4840-8925-F753CD74B1EC}" type="sibTrans" cxnId="{785DC13D-6437-4C31-92D6-DC60FE9DD6A2}">
      <dgm:prSet/>
      <dgm:spPr/>
      <dgm:t>
        <a:bodyPr/>
        <a:lstStyle/>
        <a:p>
          <a:endParaRPr lang="en-US"/>
        </a:p>
      </dgm:t>
    </dgm:pt>
    <dgm:pt modelId="{49882822-6B5A-4401-9C93-6620B13AD7A2}">
      <dgm:prSet phldrT="[Text]" phldr="0" custT="1"/>
      <dgm:spPr>
        <a:solidFill>
          <a:schemeClr val="accent5"/>
        </a:solidFill>
      </dgm:spPr>
      <dgm:t>
        <a:bodyPr/>
        <a:lstStyle/>
        <a:p>
          <a:pPr rtl="0"/>
          <a:r>
            <a:rPr lang="en-US" sz="1400" b="0" i="0" dirty="0">
              <a:solidFill>
                <a:schemeClr val="tx1"/>
              </a:solidFill>
              <a:latin typeface="Times New Roman" panose="02020603050405020304" pitchFamily="18" charset="0"/>
              <a:cs typeface="Times New Roman" panose="02020603050405020304" pitchFamily="18" charset="0"/>
            </a:rPr>
            <a:t>Data</a:t>
          </a:r>
          <a:r>
            <a:rPr lang="en-US" sz="1800" b="0" i="0" dirty="0">
              <a:solidFill>
                <a:schemeClr val="tx1"/>
              </a:solidFill>
              <a:latin typeface="Times New Roman" panose="02020603050405020304" pitchFamily="18" charset="0"/>
              <a:cs typeface="Times New Roman" panose="02020603050405020304" pitchFamily="18" charset="0"/>
            </a:rPr>
            <a:t> </a:t>
          </a:r>
          <a:r>
            <a:rPr lang="en-US" sz="1400" b="0" i="0" dirty="0">
              <a:solidFill>
                <a:schemeClr val="tx1"/>
              </a:solidFill>
              <a:latin typeface="Times New Roman" panose="02020603050405020304" pitchFamily="18" charset="0"/>
              <a:cs typeface="Times New Roman" panose="02020603050405020304" pitchFamily="18" charset="0"/>
            </a:rPr>
            <a:t>Cleaning</a:t>
          </a:r>
        </a:p>
      </dgm:t>
    </dgm:pt>
    <dgm:pt modelId="{2AE84BE9-773A-42B5-839B-051F708F2BE2}" type="parTrans" cxnId="{91EAC5AC-FFB4-4883-9225-9A4DCA69F899}">
      <dgm:prSet/>
      <dgm:spPr/>
      <dgm:t>
        <a:bodyPr/>
        <a:lstStyle/>
        <a:p>
          <a:endParaRPr lang="en-US"/>
        </a:p>
      </dgm:t>
    </dgm:pt>
    <dgm:pt modelId="{65CB41A1-8C7A-4CD8-A54F-FC6CD5AD53F8}" type="sibTrans" cxnId="{91EAC5AC-FFB4-4883-9225-9A4DCA69F899}">
      <dgm:prSet/>
      <dgm:spPr/>
      <dgm:t>
        <a:bodyPr/>
        <a:lstStyle/>
        <a:p>
          <a:endParaRPr lang="en-US"/>
        </a:p>
      </dgm:t>
    </dgm:pt>
    <dgm:pt modelId="{DE0D7598-1B5D-443F-8387-7C9D87FBDEFE}">
      <dgm:prSet phldr="0" custT="1"/>
      <dgm:spPr>
        <a:solidFill>
          <a:schemeClr val="accent5"/>
        </a:solidFill>
      </dgm:spPr>
      <dgm:t>
        <a:bodyPr/>
        <a:lstStyle/>
        <a:p>
          <a:pPr rtl="0"/>
          <a:r>
            <a:rPr lang="en-US" sz="1400" b="0" i="0" dirty="0">
              <a:latin typeface="Times New Roman" panose="02020603050405020304" pitchFamily="18" charset="0"/>
              <a:cs typeface="Times New Roman" panose="02020603050405020304" pitchFamily="18" charset="0"/>
            </a:rPr>
            <a:t>Labelling </a:t>
          </a:r>
        </a:p>
      </dgm:t>
    </dgm:pt>
    <dgm:pt modelId="{B9B64B87-01A1-4A4B-A978-59ACBC1C8E91}" type="parTrans" cxnId="{E748DB18-6641-428D-8901-7E90F0B13778}">
      <dgm:prSet/>
      <dgm:spPr/>
      <dgm:t>
        <a:bodyPr/>
        <a:lstStyle/>
        <a:p>
          <a:endParaRPr lang="en-US"/>
        </a:p>
      </dgm:t>
    </dgm:pt>
    <dgm:pt modelId="{6A9A95DF-183A-4CF3-BFBF-2B7DC513989E}" type="sibTrans" cxnId="{E748DB18-6641-428D-8901-7E90F0B13778}">
      <dgm:prSet/>
      <dgm:spPr/>
      <dgm:t>
        <a:bodyPr/>
        <a:lstStyle/>
        <a:p>
          <a:endParaRPr lang="en-US"/>
        </a:p>
      </dgm:t>
    </dgm:pt>
    <dgm:pt modelId="{0A5E0495-99EB-42AE-8EF1-CC8AEDF1E21B}">
      <dgm:prSet phldr="0" custT="1"/>
      <dgm:spPr>
        <a:solidFill>
          <a:schemeClr val="accent5"/>
        </a:solidFill>
      </dgm:spPr>
      <dgm:t>
        <a:bodyPr/>
        <a:lstStyle/>
        <a:p>
          <a:pPr rtl="0"/>
          <a:r>
            <a:rPr lang="en-US" sz="1400" b="0" i="0" dirty="0">
              <a:latin typeface="Times New Roman" panose="02020603050405020304" pitchFamily="18" charset="0"/>
              <a:cs typeface="Times New Roman" panose="02020603050405020304" pitchFamily="18" charset="0"/>
            </a:rPr>
            <a:t>Feature Extraction</a:t>
          </a:r>
        </a:p>
      </dgm:t>
    </dgm:pt>
    <dgm:pt modelId="{E494FB57-4322-45AD-B6FA-1059E2C8A7B9}" type="parTrans" cxnId="{B34A1B3A-3528-439E-BBAC-11DCC7310B18}">
      <dgm:prSet/>
      <dgm:spPr/>
      <dgm:t>
        <a:bodyPr/>
        <a:lstStyle/>
        <a:p>
          <a:endParaRPr lang="en-US"/>
        </a:p>
      </dgm:t>
    </dgm:pt>
    <dgm:pt modelId="{DE8A85C8-A2F9-4314-8688-FE7911AAA923}" type="sibTrans" cxnId="{B34A1B3A-3528-439E-BBAC-11DCC7310B18}">
      <dgm:prSet/>
      <dgm:spPr/>
      <dgm:t>
        <a:bodyPr/>
        <a:lstStyle/>
        <a:p>
          <a:endParaRPr lang="en-US"/>
        </a:p>
      </dgm:t>
    </dgm:pt>
    <dgm:pt modelId="{728F64AF-468D-49F6-81EC-C467A9A8B948}">
      <dgm:prSet phldr="0" custT="1"/>
      <dgm:spPr/>
      <dgm:t>
        <a:bodyPr/>
        <a:lstStyle/>
        <a:p>
          <a:pPr rtl="0"/>
          <a:r>
            <a:rPr lang="en-US" sz="1400" b="0" i="0" dirty="0">
              <a:latin typeface="Times New Roman" panose="02020603050405020304" pitchFamily="18" charset="0"/>
              <a:cs typeface="Times New Roman" panose="02020603050405020304" pitchFamily="18" charset="0"/>
            </a:rPr>
            <a:t>Deployment</a:t>
          </a:r>
        </a:p>
      </dgm:t>
    </dgm:pt>
    <dgm:pt modelId="{071B29EC-F19C-4F30-A776-42AEF5E8CCDC}" type="parTrans" cxnId="{BEA3E0D1-D899-43D2-B0EC-CBFA6AB4BE93}">
      <dgm:prSet/>
      <dgm:spPr/>
      <dgm:t>
        <a:bodyPr/>
        <a:lstStyle/>
        <a:p>
          <a:endParaRPr lang="en-US"/>
        </a:p>
      </dgm:t>
    </dgm:pt>
    <dgm:pt modelId="{653BB370-CDDC-45E6-B055-2B19A72AFA1E}" type="sibTrans" cxnId="{BEA3E0D1-D899-43D2-B0EC-CBFA6AB4BE93}">
      <dgm:prSet/>
      <dgm:spPr/>
      <dgm:t>
        <a:bodyPr/>
        <a:lstStyle/>
        <a:p>
          <a:endParaRPr lang="en-US"/>
        </a:p>
      </dgm:t>
    </dgm:pt>
    <dgm:pt modelId="{F1EDC261-72F7-49F3-95E4-EBDEE242B5D2}">
      <dgm:prSet phldr="0" custT="1"/>
      <dgm:spPr>
        <a:solidFill>
          <a:srgbClr val="B3A225"/>
        </a:solidFill>
      </dgm:spPr>
      <dgm:t>
        <a:bodyPr/>
        <a:lstStyle/>
        <a:p>
          <a:pPr rtl="0"/>
          <a:r>
            <a:rPr lang="en-US" sz="1800" b="0" i="0" dirty="0">
              <a:latin typeface="Times New Roman" panose="02020603050405020304" pitchFamily="18" charset="0"/>
              <a:cs typeface="Times New Roman" panose="02020603050405020304" pitchFamily="18" charset="0"/>
            </a:rPr>
            <a:t>Training &amp; Evaluation</a:t>
          </a:r>
        </a:p>
      </dgm:t>
    </dgm:pt>
    <dgm:pt modelId="{C48675D2-9A87-4790-B4CE-9957C96EFCA5}" type="parTrans" cxnId="{0A8E6219-FBE9-41D2-93EB-090C1B1F70B1}">
      <dgm:prSet/>
      <dgm:spPr/>
      <dgm:t>
        <a:bodyPr/>
        <a:lstStyle/>
        <a:p>
          <a:endParaRPr lang="en-US"/>
        </a:p>
      </dgm:t>
    </dgm:pt>
    <dgm:pt modelId="{234CC8EA-F1BA-4C78-B163-0AF184F4C974}" type="sibTrans" cxnId="{0A8E6219-FBE9-41D2-93EB-090C1B1F70B1}">
      <dgm:prSet/>
      <dgm:spPr/>
      <dgm:t>
        <a:bodyPr/>
        <a:lstStyle/>
        <a:p>
          <a:endParaRPr lang="en-US"/>
        </a:p>
      </dgm:t>
    </dgm:pt>
    <dgm:pt modelId="{D88F6441-DCFB-4E6D-B251-E780369016C9}">
      <dgm:prSet phldr="0" custT="1"/>
      <dgm:spPr>
        <a:solidFill>
          <a:schemeClr val="accent5"/>
        </a:solidFill>
      </dgm:spPr>
      <dgm:t>
        <a:bodyPr/>
        <a:lstStyle/>
        <a:p>
          <a:pPr rtl="0"/>
          <a:r>
            <a:rPr lang="en-US" sz="1400" b="0" i="0" dirty="0" smtClean="0">
              <a:latin typeface="Times New Roman" panose="02020603050405020304" pitchFamily="18" charset="0"/>
              <a:cs typeface="Times New Roman" panose="02020603050405020304" pitchFamily="18" charset="0"/>
            </a:rPr>
            <a:t>Preprocessing</a:t>
          </a:r>
          <a:endParaRPr lang="en-US" sz="1400" b="0" i="0" dirty="0">
            <a:latin typeface="Times New Roman" panose="02020603050405020304" pitchFamily="18" charset="0"/>
            <a:cs typeface="Times New Roman" panose="02020603050405020304" pitchFamily="18" charset="0"/>
          </a:endParaRPr>
        </a:p>
      </dgm:t>
    </dgm:pt>
    <dgm:pt modelId="{F87E9390-F66B-4516-9831-CACD2C8870CB}" type="parTrans" cxnId="{34F51954-CB65-4991-B0CE-C68D6E057E42}">
      <dgm:prSet/>
      <dgm:spPr/>
      <dgm:t>
        <a:bodyPr/>
        <a:lstStyle/>
        <a:p>
          <a:endParaRPr lang="en-US"/>
        </a:p>
      </dgm:t>
    </dgm:pt>
    <dgm:pt modelId="{BE77B1EA-4BFA-4AC4-A85B-FA8A42F31658}" type="sibTrans" cxnId="{34F51954-CB65-4991-B0CE-C68D6E057E42}">
      <dgm:prSet/>
      <dgm:spPr/>
      <dgm:t>
        <a:bodyPr/>
        <a:lstStyle/>
        <a:p>
          <a:endParaRPr lang="en-US"/>
        </a:p>
      </dgm:t>
    </dgm:pt>
    <dgm:pt modelId="{F0516B8C-423F-4517-8DB8-B10D1F92C69A}" type="pres">
      <dgm:prSet presAssocID="{C33B22AB-74E5-44DA-87E2-5709DA8F6DA9}" presName="Name0" presStyleCnt="0">
        <dgm:presLayoutVars>
          <dgm:dir/>
          <dgm:animLvl val="lvl"/>
          <dgm:resizeHandles val="exact"/>
        </dgm:presLayoutVars>
      </dgm:prSet>
      <dgm:spPr/>
    </dgm:pt>
    <dgm:pt modelId="{62C8C063-6E00-489A-93E1-FA8DEC327997}" type="pres">
      <dgm:prSet presAssocID="{270A1A69-3127-4EFB-84B0-8CFEDF891B51}" presName="parTxOnly" presStyleLbl="node1" presStyleIdx="0" presStyleCnt="7" custScaleX="101781" custScaleY="98628">
        <dgm:presLayoutVars>
          <dgm:chMax val="0"/>
          <dgm:chPref val="0"/>
          <dgm:bulletEnabled val="1"/>
        </dgm:presLayoutVars>
      </dgm:prSet>
      <dgm:spPr/>
      <dgm:t>
        <a:bodyPr/>
        <a:lstStyle/>
        <a:p>
          <a:endParaRPr lang="en-US"/>
        </a:p>
      </dgm:t>
    </dgm:pt>
    <dgm:pt modelId="{8AB31CF2-447E-43F7-B41E-92248A5E7A24}" type="pres">
      <dgm:prSet presAssocID="{43C12B4D-5502-4840-8925-F753CD74B1EC}" presName="parTxOnlySpace" presStyleCnt="0"/>
      <dgm:spPr/>
    </dgm:pt>
    <dgm:pt modelId="{97D6A87C-47A6-4E90-B3BD-ECFB77945AEC}" type="pres">
      <dgm:prSet presAssocID="{49882822-6B5A-4401-9C93-6620B13AD7A2}" presName="parTxOnly" presStyleLbl="node1" presStyleIdx="1" presStyleCnt="7" custScaleX="104234" custScaleY="98628">
        <dgm:presLayoutVars>
          <dgm:chMax val="0"/>
          <dgm:chPref val="0"/>
          <dgm:bulletEnabled val="1"/>
        </dgm:presLayoutVars>
      </dgm:prSet>
      <dgm:spPr/>
      <dgm:t>
        <a:bodyPr/>
        <a:lstStyle/>
        <a:p>
          <a:endParaRPr lang="en-US"/>
        </a:p>
      </dgm:t>
    </dgm:pt>
    <dgm:pt modelId="{CBD988B8-146D-4346-A550-240D06B9DDA8}" type="pres">
      <dgm:prSet presAssocID="{65CB41A1-8C7A-4CD8-A54F-FC6CD5AD53F8}" presName="parTxOnlySpace" presStyleCnt="0"/>
      <dgm:spPr/>
    </dgm:pt>
    <dgm:pt modelId="{CE8A88A8-FCE0-47AF-99E0-D83ADD0B83DA}" type="pres">
      <dgm:prSet presAssocID="{DE0D7598-1B5D-443F-8387-7C9D87FBDEFE}" presName="parTxOnly" presStyleLbl="node1" presStyleIdx="2" presStyleCnt="7" custAng="0" custScaleX="106985" custScaleY="98628">
        <dgm:presLayoutVars>
          <dgm:chMax val="0"/>
          <dgm:chPref val="0"/>
          <dgm:bulletEnabled val="1"/>
        </dgm:presLayoutVars>
      </dgm:prSet>
      <dgm:spPr/>
      <dgm:t>
        <a:bodyPr/>
        <a:lstStyle/>
        <a:p>
          <a:endParaRPr lang="en-US"/>
        </a:p>
      </dgm:t>
    </dgm:pt>
    <dgm:pt modelId="{0B09CB25-2E5D-4C4E-A562-5529FB4DFE78}" type="pres">
      <dgm:prSet presAssocID="{6A9A95DF-183A-4CF3-BFBF-2B7DC513989E}" presName="parTxOnlySpace" presStyleCnt="0"/>
      <dgm:spPr/>
    </dgm:pt>
    <dgm:pt modelId="{5FEC0CCB-01CD-4740-8095-BB3BE4F0D0AA}" type="pres">
      <dgm:prSet presAssocID="{D88F6441-DCFB-4E6D-B251-E780369016C9}" presName="parTxOnly" presStyleLbl="node1" presStyleIdx="3" presStyleCnt="7" custScaleX="106385" custScaleY="98628">
        <dgm:presLayoutVars>
          <dgm:chMax val="0"/>
          <dgm:chPref val="0"/>
          <dgm:bulletEnabled val="1"/>
        </dgm:presLayoutVars>
      </dgm:prSet>
      <dgm:spPr/>
      <dgm:t>
        <a:bodyPr/>
        <a:lstStyle/>
        <a:p>
          <a:endParaRPr lang="en-US"/>
        </a:p>
      </dgm:t>
    </dgm:pt>
    <dgm:pt modelId="{F5DEB316-990A-4455-8F8B-FD7F68AA5FDF}" type="pres">
      <dgm:prSet presAssocID="{BE77B1EA-4BFA-4AC4-A85B-FA8A42F31658}" presName="parTxOnlySpace" presStyleCnt="0"/>
      <dgm:spPr/>
    </dgm:pt>
    <dgm:pt modelId="{0D947BBF-F6D3-4D92-B1A4-A2C031A7BACE}" type="pres">
      <dgm:prSet presAssocID="{0A5E0495-99EB-42AE-8EF1-CC8AEDF1E21B}" presName="parTxOnly" presStyleLbl="node1" presStyleIdx="4" presStyleCnt="7" custScaleX="128047" custScaleY="98628">
        <dgm:presLayoutVars>
          <dgm:chMax val="0"/>
          <dgm:chPref val="0"/>
          <dgm:bulletEnabled val="1"/>
        </dgm:presLayoutVars>
      </dgm:prSet>
      <dgm:spPr/>
      <dgm:t>
        <a:bodyPr/>
        <a:lstStyle/>
        <a:p>
          <a:endParaRPr lang="en-US"/>
        </a:p>
      </dgm:t>
    </dgm:pt>
    <dgm:pt modelId="{0D166D2C-1E8D-475B-A450-8E0FDF55CD5A}" type="pres">
      <dgm:prSet presAssocID="{DE8A85C8-A2F9-4314-8688-FE7911AAA923}" presName="parTxOnlySpace" presStyleCnt="0"/>
      <dgm:spPr/>
    </dgm:pt>
    <dgm:pt modelId="{FF001C92-582E-43B3-AF4F-33088B38AB3F}" type="pres">
      <dgm:prSet presAssocID="{F1EDC261-72F7-49F3-95E4-EBDEE242B5D2}" presName="parTxOnly" presStyleLbl="node1" presStyleIdx="5" presStyleCnt="7" custScaleX="180275" custScaleY="98628">
        <dgm:presLayoutVars>
          <dgm:chMax val="0"/>
          <dgm:chPref val="0"/>
          <dgm:bulletEnabled val="1"/>
        </dgm:presLayoutVars>
      </dgm:prSet>
      <dgm:spPr/>
      <dgm:t>
        <a:bodyPr/>
        <a:lstStyle/>
        <a:p>
          <a:endParaRPr lang="en-US"/>
        </a:p>
      </dgm:t>
    </dgm:pt>
    <dgm:pt modelId="{4FDCE469-5B2C-4094-9784-78E6C14EB6C1}" type="pres">
      <dgm:prSet presAssocID="{234CC8EA-F1BA-4C78-B163-0AF184F4C974}" presName="parTxOnlySpace" presStyleCnt="0"/>
      <dgm:spPr/>
    </dgm:pt>
    <dgm:pt modelId="{D079FBA1-C4C8-4B90-9435-1A3FFD9E049F}" type="pres">
      <dgm:prSet presAssocID="{728F64AF-468D-49F6-81EC-C467A9A8B948}" presName="parTxOnly" presStyleLbl="node1" presStyleIdx="6" presStyleCnt="7">
        <dgm:presLayoutVars>
          <dgm:chMax val="0"/>
          <dgm:chPref val="0"/>
          <dgm:bulletEnabled val="1"/>
        </dgm:presLayoutVars>
      </dgm:prSet>
      <dgm:spPr/>
      <dgm:t>
        <a:bodyPr/>
        <a:lstStyle/>
        <a:p>
          <a:endParaRPr lang="en-US"/>
        </a:p>
      </dgm:t>
    </dgm:pt>
  </dgm:ptLst>
  <dgm:cxnLst>
    <dgm:cxn modelId="{CDB8F6EC-50B2-4DB3-BAB9-1E4CA57A6AB7}" type="presOf" srcId="{728F64AF-468D-49F6-81EC-C467A9A8B948}" destId="{D079FBA1-C4C8-4B90-9435-1A3FFD9E049F}" srcOrd="0" destOrd="0" presId="urn:microsoft.com/office/officeart/2005/8/layout/chevron1"/>
    <dgm:cxn modelId="{545B3DDA-B3A1-4079-A774-8454A483A8AD}" type="presOf" srcId="{0A5E0495-99EB-42AE-8EF1-CC8AEDF1E21B}" destId="{0D947BBF-F6D3-4D92-B1A4-A2C031A7BACE}" srcOrd="0" destOrd="0" presId="urn:microsoft.com/office/officeart/2005/8/layout/chevron1"/>
    <dgm:cxn modelId="{E748DB18-6641-428D-8901-7E90F0B13778}" srcId="{C33B22AB-74E5-44DA-87E2-5709DA8F6DA9}" destId="{DE0D7598-1B5D-443F-8387-7C9D87FBDEFE}" srcOrd="2" destOrd="0" parTransId="{B9B64B87-01A1-4A4B-A978-59ACBC1C8E91}" sibTransId="{6A9A95DF-183A-4CF3-BFBF-2B7DC513989E}"/>
    <dgm:cxn modelId="{D9D32A7C-2134-4C1C-8B2E-6B10E2970169}" type="presOf" srcId="{C33B22AB-74E5-44DA-87E2-5709DA8F6DA9}" destId="{F0516B8C-423F-4517-8DB8-B10D1F92C69A}" srcOrd="0" destOrd="0" presId="urn:microsoft.com/office/officeart/2005/8/layout/chevron1"/>
    <dgm:cxn modelId="{D7EF34E8-BB92-442A-8E29-56A9DA15E5C5}" type="presOf" srcId="{D88F6441-DCFB-4E6D-B251-E780369016C9}" destId="{5FEC0CCB-01CD-4740-8095-BB3BE4F0D0AA}" srcOrd="0" destOrd="0" presId="urn:microsoft.com/office/officeart/2005/8/layout/chevron1"/>
    <dgm:cxn modelId="{BEA3E0D1-D899-43D2-B0EC-CBFA6AB4BE93}" srcId="{C33B22AB-74E5-44DA-87E2-5709DA8F6DA9}" destId="{728F64AF-468D-49F6-81EC-C467A9A8B948}" srcOrd="6" destOrd="0" parTransId="{071B29EC-F19C-4F30-A776-42AEF5E8CCDC}" sibTransId="{653BB370-CDDC-45E6-B055-2B19A72AFA1E}"/>
    <dgm:cxn modelId="{0A8E6219-FBE9-41D2-93EB-090C1B1F70B1}" srcId="{C33B22AB-74E5-44DA-87E2-5709DA8F6DA9}" destId="{F1EDC261-72F7-49F3-95E4-EBDEE242B5D2}" srcOrd="5" destOrd="0" parTransId="{C48675D2-9A87-4790-B4CE-9957C96EFCA5}" sibTransId="{234CC8EA-F1BA-4C78-B163-0AF184F4C974}"/>
    <dgm:cxn modelId="{1720D826-012F-4FAE-BB33-865FA58A9C86}" type="presOf" srcId="{270A1A69-3127-4EFB-84B0-8CFEDF891B51}" destId="{62C8C063-6E00-489A-93E1-FA8DEC327997}" srcOrd="0" destOrd="0" presId="urn:microsoft.com/office/officeart/2005/8/layout/chevron1"/>
    <dgm:cxn modelId="{BA8E3CF7-D045-4A66-BEDD-3E92F1FE35B0}" type="presOf" srcId="{F1EDC261-72F7-49F3-95E4-EBDEE242B5D2}" destId="{FF001C92-582E-43B3-AF4F-33088B38AB3F}" srcOrd="0" destOrd="0" presId="urn:microsoft.com/office/officeart/2005/8/layout/chevron1"/>
    <dgm:cxn modelId="{91EAC5AC-FFB4-4883-9225-9A4DCA69F899}" srcId="{C33B22AB-74E5-44DA-87E2-5709DA8F6DA9}" destId="{49882822-6B5A-4401-9C93-6620B13AD7A2}" srcOrd="1" destOrd="0" parTransId="{2AE84BE9-773A-42B5-839B-051F708F2BE2}" sibTransId="{65CB41A1-8C7A-4CD8-A54F-FC6CD5AD53F8}"/>
    <dgm:cxn modelId="{B34A1B3A-3528-439E-BBAC-11DCC7310B18}" srcId="{C33B22AB-74E5-44DA-87E2-5709DA8F6DA9}" destId="{0A5E0495-99EB-42AE-8EF1-CC8AEDF1E21B}" srcOrd="4" destOrd="0" parTransId="{E494FB57-4322-45AD-B6FA-1059E2C8A7B9}" sibTransId="{DE8A85C8-A2F9-4314-8688-FE7911AAA923}"/>
    <dgm:cxn modelId="{CE0CCB68-8DD4-46C6-B8E1-69BB995D4326}" type="presOf" srcId="{DE0D7598-1B5D-443F-8387-7C9D87FBDEFE}" destId="{CE8A88A8-FCE0-47AF-99E0-D83ADD0B83DA}" srcOrd="0" destOrd="0" presId="urn:microsoft.com/office/officeart/2005/8/layout/chevron1"/>
    <dgm:cxn modelId="{785DC13D-6437-4C31-92D6-DC60FE9DD6A2}" srcId="{C33B22AB-74E5-44DA-87E2-5709DA8F6DA9}" destId="{270A1A69-3127-4EFB-84B0-8CFEDF891B51}" srcOrd="0" destOrd="0" parTransId="{6ECE315E-5D4B-4386-8828-78D7C923379F}" sibTransId="{43C12B4D-5502-4840-8925-F753CD74B1EC}"/>
    <dgm:cxn modelId="{D6F630AE-E3E4-44D9-B5BD-E1D6BE104FBC}" type="presOf" srcId="{49882822-6B5A-4401-9C93-6620B13AD7A2}" destId="{97D6A87C-47A6-4E90-B3BD-ECFB77945AEC}" srcOrd="0" destOrd="0" presId="urn:microsoft.com/office/officeart/2005/8/layout/chevron1"/>
    <dgm:cxn modelId="{34F51954-CB65-4991-B0CE-C68D6E057E42}" srcId="{C33B22AB-74E5-44DA-87E2-5709DA8F6DA9}" destId="{D88F6441-DCFB-4E6D-B251-E780369016C9}" srcOrd="3" destOrd="0" parTransId="{F87E9390-F66B-4516-9831-CACD2C8870CB}" sibTransId="{BE77B1EA-4BFA-4AC4-A85B-FA8A42F31658}"/>
    <dgm:cxn modelId="{FC59A2FE-5A56-485D-9925-E432A7457D46}" type="presParOf" srcId="{F0516B8C-423F-4517-8DB8-B10D1F92C69A}" destId="{62C8C063-6E00-489A-93E1-FA8DEC327997}" srcOrd="0" destOrd="0" presId="urn:microsoft.com/office/officeart/2005/8/layout/chevron1"/>
    <dgm:cxn modelId="{D99BC69B-FEB5-4EE5-9204-612A2514E75A}" type="presParOf" srcId="{F0516B8C-423F-4517-8DB8-B10D1F92C69A}" destId="{8AB31CF2-447E-43F7-B41E-92248A5E7A24}" srcOrd="1" destOrd="0" presId="urn:microsoft.com/office/officeart/2005/8/layout/chevron1"/>
    <dgm:cxn modelId="{2373E5DD-6E5C-4472-B790-528DB1591A92}" type="presParOf" srcId="{F0516B8C-423F-4517-8DB8-B10D1F92C69A}" destId="{97D6A87C-47A6-4E90-B3BD-ECFB77945AEC}" srcOrd="2" destOrd="0" presId="urn:microsoft.com/office/officeart/2005/8/layout/chevron1"/>
    <dgm:cxn modelId="{4738C293-9311-44DB-B13F-9BFBF4D182AA}" type="presParOf" srcId="{F0516B8C-423F-4517-8DB8-B10D1F92C69A}" destId="{CBD988B8-146D-4346-A550-240D06B9DDA8}" srcOrd="3" destOrd="0" presId="urn:microsoft.com/office/officeart/2005/8/layout/chevron1"/>
    <dgm:cxn modelId="{1E0010B2-5E2E-4792-80F8-FBA94B11BEB0}" type="presParOf" srcId="{F0516B8C-423F-4517-8DB8-B10D1F92C69A}" destId="{CE8A88A8-FCE0-47AF-99E0-D83ADD0B83DA}" srcOrd="4" destOrd="0" presId="urn:microsoft.com/office/officeart/2005/8/layout/chevron1"/>
    <dgm:cxn modelId="{C0CC7013-0A7C-4CD1-82F9-99FBD9C12DE3}" type="presParOf" srcId="{F0516B8C-423F-4517-8DB8-B10D1F92C69A}" destId="{0B09CB25-2E5D-4C4E-A562-5529FB4DFE78}" srcOrd="5" destOrd="0" presId="urn:microsoft.com/office/officeart/2005/8/layout/chevron1"/>
    <dgm:cxn modelId="{CE39F3EC-9D9B-4826-AB3D-BD1FDE36F4D8}" type="presParOf" srcId="{F0516B8C-423F-4517-8DB8-B10D1F92C69A}" destId="{5FEC0CCB-01CD-4740-8095-BB3BE4F0D0AA}" srcOrd="6" destOrd="0" presId="urn:microsoft.com/office/officeart/2005/8/layout/chevron1"/>
    <dgm:cxn modelId="{D1255BE8-5E62-483F-842C-1C3C65C20723}" type="presParOf" srcId="{F0516B8C-423F-4517-8DB8-B10D1F92C69A}" destId="{F5DEB316-990A-4455-8F8B-FD7F68AA5FDF}" srcOrd="7" destOrd="0" presId="urn:microsoft.com/office/officeart/2005/8/layout/chevron1"/>
    <dgm:cxn modelId="{6638C075-451A-4D73-AECD-C9F4C976080A}" type="presParOf" srcId="{F0516B8C-423F-4517-8DB8-B10D1F92C69A}" destId="{0D947BBF-F6D3-4D92-B1A4-A2C031A7BACE}" srcOrd="8" destOrd="0" presId="urn:microsoft.com/office/officeart/2005/8/layout/chevron1"/>
    <dgm:cxn modelId="{0517290F-B7BA-4761-8EA7-B9FAE9D791B1}" type="presParOf" srcId="{F0516B8C-423F-4517-8DB8-B10D1F92C69A}" destId="{0D166D2C-1E8D-475B-A450-8E0FDF55CD5A}" srcOrd="9" destOrd="0" presId="urn:microsoft.com/office/officeart/2005/8/layout/chevron1"/>
    <dgm:cxn modelId="{D6E76C37-C634-483E-AE8E-03328B73D894}" type="presParOf" srcId="{F0516B8C-423F-4517-8DB8-B10D1F92C69A}" destId="{FF001C92-582E-43B3-AF4F-33088B38AB3F}" srcOrd="10" destOrd="0" presId="urn:microsoft.com/office/officeart/2005/8/layout/chevron1"/>
    <dgm:cxn modelId="{2B5C9828-9911-4DFE-B461-FE3EE6C24DF6}" type="presParOf" srcId="{F0516B8C-423F-4517-8DB8-B10D1F92C69A}" destId="{4FDCE469-5B2C-4094-9784-78E6C14EB6C1}" srcOrd="11" destOrd="0" presId="urn:microsoft.com/office/officeart/2005/8/layout/chevron1"/>
    <dgm:cxn modelId="{A1B641B1-3814-47E1-A344-B6C5776D870F}" type="presParOf" srcId="{F0516B8C-423F-4517-8DB8-B10D1F92C69A}" destId="{D079FBA1-C4C8-4B90-9435-1A3FFD9E049F}"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33B22AB-74E5-44DA-87E2-5709DA8F6DA9}" type="doc">
      <dgm:prSet loTypeId="urn:microsoft.com/office/officeart/2005/8/layout/chevron1" loCatId="process" qsTypeId="urn:microsoft.com/office/officeart/2005/8/quickstyle/simple1" qsCatId="simple" csTypeId="urn:microsoft.com/office/officeart/2005/8/colors/colorful5" csCatId="colorful" phldr="1"/>
      <dgm:spPr/>
    </dgm:pt>
    <dgm:pt modelId="{270A1A69-3127-4EFB-84B0-8CFEDF891B51}">
      <dgm:prSet phldrT="[Text]" phldr="0" custT="1"/>
      <dgm:spPr/>
      <dgm:t>
        <a:bodyPr/>
        <a:lstStyle/>
        <a:p>
          <a:pPr rtl="0"/>
          <a:r>
            <a:rPr lang="en-US" sz="1200" b="0" dirty="0" smtClean="0">
              <a:solidFill>
                <a:schemeClr val="tx1"/>
              </a:solidFill>
              <a:latin typeface="Times New Roman" panose="02020603050405020304" pitchFamily="18" charset="0"/>
              <a:cs typeface="Times New Roman" panose="02020603050405020304" pitchFamily="18" charset="0"/>
            </a:rPr>
            <a:t>Data Scraping</a:t>
          </a:r>
          <a:endParaRPr lang="en-US" sz="1200" b="0" dirty="0">
            <a:solidFill>
              <a:schemeClr val="tx1"/>
            </a:solidFill>
            <a:latin typeface="Times New Roman" panose="02020603050405020304" pitchFamily="18" charset="0"/>
            <a:cs typeface="Times New Roman" panose="02020603050405020304" pitchFamily="18" charset="0"/>
          </a:endParaRPr>
        </a:p>
      </dgm:t>
    </dgm:pt>
    <dgm:pt modelId="{6ECE315E-5D4B-4386-8828-78D7C923379F}" type="parTrans" cxnId="{785DC13D-6437-4C31-92D6-DC60FE9DD6A2}">
      <dgm:prSet/>
      <dgm:spPr/>
      <dgm:t>
        <a:bodyPr/>
        <a:lstStyle/>
        <a:p>
          <a:endParaRPr lang="en-US"/>
        </a:p>
      </dgm:t>
    </dgm:pt>
    <dgm:pt modelId="{43C12B4D-5502-4840-8925-F753CD74B1EC}" type="sibTrans" cxnId="{785DC13D-6437-4C31-92D6-DC60FE9DD6A2}">
      <dgm:prSet/>
      <dgm:spPr/>
      <dgm:t>
        <a:bodyPr/>
        <a:lstStyle/>
        <a:p>
          <a:endParaRPr lang="en-US"/>
        </a:p>
      </dgm:t>
    </dgm:pt>
    <dgm:pt modelId="{49882822-6B5A-4401-9C93-6620B13AD7A2}">
      <dgm:prSet phldrT="[Text]" phldr="0" custT="1"/>
      <dgm:spPr>
        <a:solidFill>
          <a:schemeClr val="accent5"/>
        </a:solidFill>
      </dgm:spPr>
      <dgm:t>
        <a:bodyPr/>
        <a:lstStyle/>
        <a:p>
          <a:pPr rtl="0"/>
          <a:r>
            <a:rPr lang="en-US" sz="1200" b="0" i="0" dirty="0">
              <a:solidFill>
                <a:schemeClr val="tx1"/>
              </a:solidFill>
              <a:latin typeface="Times New Roman" panose="02020603050405020304" pitchFamily="18" charset="0"/>
              <a:cs typeface="Times New Roman" panose="02020603050405020304" pitchFamily="18" charset="0"/>
            </a:rPr>
            <a:t>Data Cleaning</a:t>
          </a:r>
        </a:p>
      </dgm:t>
    </dgm:pt>
    <dgm:pt modelId="{2AE84BE9-773A-42B5-839B-051F708F2BE2}" type="parTrans" cxnId="{91EAC5AC-FFB4-4883-9225-9A4DCA69F899}">
      <dgm:prSet/>
      <dgm:spPr/>
      <dgm:t>
        <a:bodyPr/>
        <a:lstStyle/>
        <a:p>
          <a:endParaRPr lang="en-US"/>
        </a:p>
      </dgm:t>
    </dgm:pt>
    <dgm:pt modelId="{65CB41A1-8C7A-4CD8-A54F-FC6CD5AD53F8}" type="sibTrans" cxnId="{91EAC5AC-FFB4-4883-9225-9A4DCA69F899}">
      <dgm:prSet/>
      <dgm:spPr/>
      <dgm:t>
        <a:bodyPr/>
        <a:lstStyle/>
        <a:p>
          <a:endParaRPr lang="en-US"/>
        </a:p>
      </dgm:t>
    </dgm:pt>
    <dgm:pt modelId="{DE0D7598-1B5D-443F-8387-7C9D87FBDEFE}">
      <dgm:prSet phldr="0" custT="1"/>
      <dgm:spPr/>
      <dgm:t>
        <a:bodyPr/>
        <a:lstStyle/>
        <a:p>
          <a:pPr rtl="0"/>
          <a:r>
            <a:rPr lang="en-US" sz="1200" b="0" i="0" dirty="0">
              <a:latin typeface="Times New Roman" panose="02020603050405020304" pitchFamily="18" charset="0"/>
              <a:cs typeface="Times New Roman" panose="02020603050405020304" pitchFamily="18" charset="0"/>
            </a:rPr>
            <a:t>Labelling </a:t>
          </a:r>
        </a:p>
      </dgm:t>
    </dgm:pt>
    <dgm:pt modelId="{B9B64B87-01A1-4A4B-A978-59ACBC1C8E91}" type="parTrans" cxnId="{E748DB18-6641-428D-8901-7E90F0B13778}">
      <dgm:prSet/>
      <dgm:spPr/>
      <dgm:t>
        <a:bodyPr/>
        <a:lstStyle/>
        <a:p>
          <a:endParaRPr lang="en-US"/>
        </a:p>
      </dgm:t>
    </dgm:pt>
    <dgm:pt modelId="{6A9A95DF-183A-4CF3-BFBF-2B7DC513989E}" type="sibTrans" cxnId="{E748DB18-6641-428D-8901-7E90F0B13778}">
      <dgm:prSet/>
      <dgm:spPr/>
      <dgm:t>
        <a:bodyPr/>
        <a:lstStyle/>
        <a:p>
          <a:endParaRPr lang="en-US"/>
        </a:p>
      </dgm:t>
    </dgm:pt>
    <dgm:pt modelId="{0A5E0495-99EB-42AE-8EF1-CC8AEDF1E21B}">
      <dgm:prSet phldr="0" custT="1"/>
      <dgm:spPr/>
      <dgm:t>
        <a:bodyPr/>
        <a:lstStyle/>
        <a:p>
          <a:pPr rtl="0"/>
          <a:r>
            <a:rPr lang="en-US" sz="1200" b="0" i="0" dirty="0">
              <a:latin typeface="Times New Roman" panose="02020603050405020304" pitchFamily="18" charset="0"/>
              <a:cs typeface="Times New Roman" panose="02020603050405020304" pitchFamily="18" charset="0"/>
            </a:rPr>
            <a:t>Feature Extraction</a:t>
          </a:r>
        </a:p>
      </dgm:t>
    </dgm:pt>
    <dgm:pt modelId="{E494FB57-4322-45AD-B6FA-1059E2C8A7B9}" type="parTrans" cxnId="{B34A1B3A-3528-439E-BBAC-11DCC7310B18}">
      <dgm:prSet/>
      <dgm:spPr/>
      <dgm:t>
        <a:bodyPr/>
        <a:lstStyle/>
        <a:p>
          <a:endParaRPr lang="en-US"/>
        </a:p>
      </dgm:t>
    </dgm:pt>
    <dgm:pt modelId="{DE8A85C8-A2F9-4314-8688-FE7911AAA923}" type="sibTrans" cxnId="{B34A1B3A-3528-439E-BBAC-11DCC7310B18}">
      <dgm:prSet/>
      <dgm:spPr/>
      <dgm:t>
        <a:bodyPr/>
        <a:lstStyle/>
        <a:p>
          <a:endParaRPr lang="en-US"/>
        </a:p>
      </dgm:t>
    </dgm:pt>
    <dgm:pt modelId="{728F64AF-468D-49F6-81EC-C467A9A8B948}">
      <dgm:prSet phldr="0" custT="1"/>
      <dgm:spPr>
        <a:solidFill>
          <a:srgbClr val="B3A225"/>
        </a:solidFill>
      </dgm:spPr>
      <dgm:t>
        <a:bodyPr/>
        <a:lstStyle/>
        <a:p>
          <a:pPr rtl="0"/>
          <a:r>
            <a:rPr lang="en-US" sz="1800" b="0" i="0" dirty="0">
              <a:latin typeface="Times New Roman" panose="02020603050405020304" pitchFamily="18" charset="0"/>
              <a:cs typeface="Times New Roman" panose="02020603050405020304" pitchFamily="18" charset="0"/>
            </a:rPr>
            <a:t>Deployment</a:t>
          </a:r>
        </a:p>
      </dgm:t>
    </dgm:pt>
    <dgm:pt modelId="{071B29EC-F19C-4F30-A776-42AEF5E8CCDC}" type="parTrans" cxnId="{BEA3E0D1-D899-43D2-B0EC-CBFA6AB4BE93}">
      <dgm:prSet/>
      <dgm:spPr/>
      <dgm:t>
        <a:bodyPr/>
        <a:lstStyle/>
        <a:p>
          <a:endParaRPr lang="en-US"/>
        </a:p>
      </dgm:t>
    </dgm:pt>
    <dgm:pt modelId="{653BB370-CDDC-45E6-B055-2B19A72AFA1E}" type="sibTrans" cxnId="{BEA3E0D1-D899-43D2-B0EC-CBFA6AB4BE93}">
      <dgm:prSet/>
      <dgm:spPr/>
      <dgm:t>
        <a:bodyPr/>
        <a:lstStyle/>
        <a:p>
          <a:endParaRPr lang="en-US"/>
        </a:p>
      </dgm:t>
    </dgm:pt>
    <dgm:pt modelId="{F1EDC261-72F7-49F3-95E4-EBDEE242B5D2}">
      <dgm:prSet phldr="0" custT="1"/>
      <dgm:spPr/>
      <dgm:t>
        <a:bodyPr/>
        <a:lstStyle/>
        <a:p>
          <a:pPr rtl="0"/>
          <a:r>
            <a:rPr lang="en-US" sz="1200" b="0" i="0" dirty="0" smtClean="0">
              <a:latin typeface="Times New Roman" panose="02020603050405020304" pitchFamily="18" charset="0"/>
              <a:cs typeface="Times New Roman" panose="02020603050405020304" pitchFamily="18" charset="0"/>
            </a:rPr>
            <a:t>Training &amp; Evaluation</a:t>
          </a:r>
          <a:endParaRPr lang="en-US" sz="1200" b="0" i="0" dirty="0">
            <a:latin typeface="Times New Roman" panose="02020603050405020304" pitchFamily="18" charset="0"/>
            <a:cs typeface="Times New Roman" panose="02020603050405020304" pitchFamily="18" charset="0"/>
          </a:endParaRPr>
        </a:p>
      </dgm:t>
    </dgm:pt>
    <dgm:pt modelId="{C48675D2-9A87-4790-B4CE-9957C96EFCA5}" type="parTrans" cxnId="{0A8E6219-FBE9-41D2-93EB-090C1B1F70B1}">
      <dgm:prSet/>
      <dgm:spPr/>
      <dgm:t>
        <a:bodyPr/>
        <a:lstStyle/>
        <a:p>
          <a:endParaRPr lang="en-US"/>
        </a:p>
      </dgm:t>
    </dgm:pt>
    <dgm:pt modelId="{234CC8EA-F1BA-4C78-B163-0AF184F4C974}" type="sibTrans" cxnId="{0A8E6219-FBE9-41D2-93EB-090C1B1F70B1}">
      <dgm:prSet/>
      <dgm:spPr/>
      <dgm:t>
        <a:bodyPr/>
        <a:lstStyle/>
        <a:p>
          <a:endParaRPr lang="en-US"/>
        </a:p>
      </dgm:t>
    </dgm:pt>
    <dgm:pt modelId="{D88F6441-DCFB-4E6D-B251-E780369016C9}">
      <dgm:prSet phldr="0" custT="1"/>
      <dgm:spPr/>
      <dgm:t>
        <a:bodyPr/>
        <a:lstStyle/>
        <a:p>
          <a:pPr rtl="0"/>
          <a:r>
            <a:rPr lang="en-US" sz="1200" b="0" i="0" dirty="0" smtClean="0">
              <a:latin typeface="Times New Roman" panose="02020603050405020304" pitchFamily="18" charset="0"/>
              <a:cs typeface="Times New Roman" panose="02020603050405020304" pitchFamily="18" charset="0"/>
            </a:rPr>
            <a:t>Preprocessing</a:t>
          </a:r>
          <a:endParaRPr lang="en-US" sz="1200" b="0" i="0" dirty="0">
            <a:latin typeface="Times New Roman" panose="02020603050405020304" pitchFamily="18" charset="0"/>
            <a:cs typeface="Times New Roman" panose="02020603050405020304" pitchFamily="18" charset="0"/>
          </a:endParaRPr>
        </a:p>
      </dgm:t>
    </dgm:pt>
    <dgm:pt modelId="{F87E9390-F66B-4516-9831-CACD2C8870CB}" type="parTrans" cxnId="{34F51954-CB65-4991-B0CE-C68D6E057E42}">
      <dgm:prSet/>
      <dgm:spPr/>
      <dgm:t>
        <a:bodyPr/>
        <a:lstStyle/>
        <a:p>
          <a:endParaRPr lang="en-US"/>
        </a:p>
      </dgm:t>
    </dgm:pt>
    <dgm:pt modelId="{BE77B1EA-4BFA-4AC4-A85B-FA8A42F31658}" type="sibTrans" cxnId="{34F51954-CB65-4991-B0CE-C68D6E057E42}">
      <dgm:prSet/>
      <dgm:spPr/>
      <dgm:t>
        <a:bodyPr/>
        <a:lstStyle/>
        <a:p>
          <a:endParaRPr lang="en-US"/>
        </a:p>
      </dgm:t>
    </dgm:pt>
    <dgm:pt modelId="{F0516B8C-423F-4517-8DB8-B10D1F92C69A}" type="pres">
      <dgm:prSet presAssocID="{C33B22AB-74E5-44DA-87E2-5709DA8F6DA9}" presName="Name0" presStyleCnt="0">
        <dgm:presLayoutVars>
          <dgm:dir/>
          <dgm:animLvl val="lvl"/>
          <dgm:resizeHandles val="exact"/>
        </dgm:presLayoutVars>
      </dgm:prSet>
      <dgm:spPr/>
    </dgm:pt>
    <dgm:pt modelId="{62C8C063-6E00-489A-93E1-FA8DEC327997}" type="pres">
      <dgm:prSet presAssocID="{270A1A69-3127-4EFB-84B0-8CFEDF891B51}" presName="parTxOnly" presStyleLbl="node1" presStyleIdx="0" presStyleCnt="7" custScaleX="107487" custScaleY="98628">
        <dgm:presLayoutVars>
          <dgm:chMax val="0"/>
          <dgm:chPref val="0"/>
          <dgm:bulletEnabled val="1"/>
        </dgm:presLayoutVars>
      </dgm:prSet>
      <dgm:spPr/>
      <dgm:t>
        <a:bodyPr/>
        <a:lstStyle/>
        <a:p>
          <a:endParaRPr lang="en-US"/>
        </a:p>
      </dgm:t>
    </dgm:pt>
    <dgm:pt modelId="{8AB31CF2-447E-43F7-B41E-92248A5E7A24}" type="pres">
      <dgm:prSet presAssocID="{43C12B4D-5502-4840-8925-F753CD74B1EC}" presName="parTxOnlySpace" presStyleCnt="0"/>
      <dgm:spPr/>
    </dgm:pt>
    <dgm:pt modelId="{97D6A87C-47A6-4E90-B3BD-ECFB77945AEC}" type="pres">
      <dgm:prSet presAssocID="{49882822-6B5A-4401-9C93-6620B13AD7A2}" presName="parTxOnly" presStyleLbl="node1" presStyleIdx="1" presStyleCnt="7" custScaleX="105842" custScaleY="98628">
        <dgm:presLayoutVars>
          <dgm:chMax val="0"/>
          <dgm:chPref val="0"/>
          <dgm:bulletEnabled val="1"/>
        </dgm:presLayoutVars>
      </dgm:prSet>
      <dgm:spPr/>
      <dgm:t>
        <a:bodyPr/>
        <a:lstStyle/>
        <a:p>
          <a:endParaRPr lang="en-US"/>
        </a:p>
      </dgm:t>
    </dgm:pt>
    <dgm:pt modelId="{CBD988B8-146D-4346-A550-240D06B9DDA8}" type="pres">
      <dgm:prSet presAssocID="{65CB41A1-8C7A-4CD8-A54F-FC6CD5AD53F8}" presName="parTxOnlySpace" presStyleCnt="0"/>
      <dgm:spPr/>
    </dgm:pt>
    <dgm:pt modelId="{CE8A88A8-FCE0-47AF-99E0-D83ADD0B83DA}" type="pres">
      <dgm:prSet presAssocID="{DE0D7598-1B5D-443F-8387-7C9D87FBDEFE}" presName="parTxOnly" presStyleLbl="node1" presStyleIdx="2" presStyleCnt="7" custScaleX="90315" custScaleY="98628">
        <dgm:presLayoutVars>
          <dgm:chMax val="0"/>
          <dgm:chPref val="0"/>
          <dgm:bulletEnabled val="1"/>
        </dgm:presLayoutVars>
      </dgm:prSet>
      <dgm:spPr/>
      <dgm:t>
        <a:bodyPr/>
        <a:lstStyle/>
        <a:p>
          <a:endParaRPr lang="en-US"/>
        </a:p>
      </dgm:t>
    </dgm:pt>
    <dgm:pt modelId="{0B09CB25-2E5D-4C4E-A562-5529FB4DFE78}" type="pres">
      <dgm:prSet presAssocID="{6A9A95DF-183A-4CF3-BFBF-2B7DC513989E}" presName="parTxOnlySpace" presStyleCnt="0"/>
      <dgm:spPr/>
    </dgm:pt>
    <dgm:pt modelId="{5FEC0CCB-01CD-4740-8095-BB3BE4F0D0AA}" type="pres">
      <dgm:prSet presAssocID="{D88F6441-DCFB-4E6D-B251-E780369016C9}" presName="parTxOnly" presStyleLbl="node1" presStyleIdx="3" presStyleCnt="7">
        <dgm:presLayoutVars>
          <dgm:chMax val="0"/>
          <dgm:chPref val="0"/>
          <dgm:bulletEnabled val="1"/>
        </dgm:presLayoutVars>
      </dgm:prSet>
      <dgm:spPr/>
      <dgm:t>
        <a:bodyPr/>
        <a:lstStyle/>
        <a:p>
          <a:endParaRPr lang="en-US"/>
        </a:p>
      </dgm:t>
    </dgm:pt>
    <dgm:pt modelId="{F5DEB316-990A-4455-8F8B-FD7F68AA5FDF}" type="pres">
      <dgm:prSet presAssocID="{BE77B1EA-4BFA-4AC4-A85B-FA8A42F31658}" presName="parTxOnlySpace" presStyleCnt="0"/>
      <dgm:spPr/>
    </dgm:pt>
    <dgm:pt modelId="{0D947BBF-F6D3-4D92-B1A4-A2C031A7BACE}" type="pres">
      <dgm:prSet presAssocID="{0A5E0495-99EB-42AE-8EF1-CC8AEDF1E21B}" presName="parTxOnly" presStyleLbl="node1" presStyleIdx="4" presStyleCnt="7" custScaleX="106604" custScaleY="98628" custLinFactNeighborY="-9393">
        <dgm:presLayoutVars>
          <dgm:chMax val="0"/>
          <dgm:chPref val="0"/>
          <dgm:bulletEnabled val="1"/>
        </dgm:presLayoutVars>
      </dgm:prSet>
      <dgm:spPr/>
      <dgm:t>
        <a:bodyPr/>
        <a:lstStyle/>
        <a:p>
          <a:endParaRPr lang="en-US"/>
        </a:p>
      </dgm:t>
    </dgm:pt>
    <dgm:pt modelId="{0D166D2C-1E8D-475B-A450-8E0FDF55CD5A}" type="pres">
      <dgm:prSet presAssocID="{DE8A85C8-A2F9-4314-8688-FE7911AAA923}" presName="parTxOnlySpace" presStyleCnt="0"/>
      <dgm:spPr/>
    </dgm:pt>
    <dgm:pt modelId="{FF001C92-582E-43B3-AF4F-33088B38AB3F}" type="pres">
      <dgm:prSet presAssocID="{F1EDC261-72F7-49F3-95E4-EBDEE242B5D2}" presName="parTxOnly" presStyleLbl="node1" presStyleIdx="5" presStyleCnt="7" custScaleX="110953" custScaleY="98628">
        <dgm:presLayoutVars>
          <dgm:chMax val="0"/>
          <dgm:chPref val="0"/>
          <dgm:bulletEnabled val="1"/>
        </dgm:presLayoutVars>
      </dgm:prSet>
      <dgm:spPr/>
      <dgm:t>
        <a:bodyPr/>
        <a:lstStyle/>
        <a:p>
          <a:endParaRPr lang="en-US"/>
        </a:p>
      </dgm:t>
    </dgm:pt>
    <dgm:pt modelId="{4FDCE469-5B2C-4094-9784-78E6C14EB6C1}" type="pres">
      <dgm:prSet presAssocID="{234CC8EA-F1BA-4C78-B163-0AF184F4C974}" presName="parTxOnlySpace" presStyleCnt="0"/>
      <dgm:spPr/>
    </dgm:pt>
    <dgm:pt modelId="{D079FBA1-C4C8-4B90-9435-1A3FFD9E049F}" type="pres">
      <dgm:prSet presAssocID="{728F64AF-468D-49F6-81EC-C467A9A8B948}" presName="parTxOnly" presStyleLbl="node1" presStyleIdx="6" presStyleCnt="7" custScaleX="172486" custScaleY="98628">
        <dgm:presLayoutVars>
          <dgm:chMax val="0"/>
          <dgm:chPref val="0"/>
          <dgm:bulletEnabled val="1"/>
        </dgm:presLayoutVars>
      </dgm:prSet>
      <dgm:spPr/>
      <dgm:t>
        <a:bodyPr/>
        <a:lstStyle/>
        <a:p>
          <a:endParaRPr lang="en-US"/>
        </a:p>
      </dgm:t>
    </dgm:pt>
  </dgm:ptLst>
  <dgm:cxnLst>
    <dgm:cxn modelId="{CDB8F6EC-50B2-4DB3-BAB9-1E4CA57A6AB7}" type="presOf" srcId="{728F64AF-468D-49F6-81EC-C467A9A8B948}" destId="{D079FBA1-C4C8-4B90-9435-1A3FFD9E049F}" srcOrd="0" destOrd="0" presId="urn:microsoft.com/office/officeart/2005/8/layout/chevron1"/>
    <dgm:cxn modelId="{545B3DDA-B3A1-4079-A774-8454A483A8AD}" type="presOf" srcId="{0A5E0495-99EB-42AE-8EF1-CC8AEDF1E21B}" destId="{0D947BBF-F6D3-4D92-B1A4-A2C031A7BACE}" srcOrd="0" destOrd="0" presId="urn:microsoft.com/office/officeart/2005/8/layout/chevron1"/>
    <dgm:cxn modelId="{E748DB18-6641-428D-8901-7E90F0B13778}" srcId="{C33B22AB-74E5-44DA-87E2-5709DA8F6DA9}" destId="{DE0D7598-1B5D-443F-8387-7C9D87FBDEFE}" srcOrd="2" destOrd="0" parTransId="{B9B64B87-01A1-4A4B-A978-59ACBC1C8E91}" sibTransId="{6A9A95DF-183A-4CF3-BFBF-2B7DC513989E}"/>
    <dgm:cxn modelId="{D9D32A7C-2134-4C1C-8B2E-6B10E2970169}" type="presOf" srcId="{C33B22AB-74E5-44DA-87E2-5709DA8F6DA9}" destId="{F0516B8C-423F-4517-8DB8-B10D1F92C69A}" srcOrd="0" destOrd="0" presId="urn:microsoft.com/office/officeart/2005/8/layout/chevron1"/>
    <dgm:cxn modelId="{D7EF34E8-BB92-442A-8E29-56A9DA15E5C5}" type="presOf" srcId="{D88F6441-DCFB-4E6D-B251-E780369016C9}" destId="{5FEC0CCB-01CD-4740-8095-BB3BE4F0D0AA}" srcOrd="0" destOrd="0" presId="urn:microsoft.com/office/officeart/2005/8/layout/chevron1"/>
    <dgm:cxn modelId="{BEA3E0D1-D899-43D2-B0EC-CBFA6AB4BE93}" srcId="{C33B22AB-74E5-44DA-87E2-5709DA8F6DA9}" destId="{728F64AF-468D-49F6-81EC-C467A9A8B948}" srcOrd="6" destOrd="0" parTransId="{071B29EC-F19C-4F30-A776-42AEF5E8CCDC}" sibTransId="{653BB370-CDDC-45E6-B055-2B19A72AFA1E}"/>
    <dgm:cxn modelId="{0A8E6219-FBE9-41D2-93EB-090C1B1F70B1}" srcId="{C33B22AB-74E5-44DA-87E2-5709DA8F6DA9}" destId="{F1EDC261-72F7-49F3-95E4-EBDEE242B5D2}" srcOrd="5" destOrd="0" parTransId="{C48675D2-9A87-4790-B4CE-9957C96EFCA5}" sibTransId="{234CC8EA-F1BA-4C78-B163-0AF184F4C974}"/>
    <dgm:cxn modelId="{1720D826-012F-4FAE-BB33-865FA58A9C86}" type="presOf" srcId="{270A1A69-3127-4EFB-84B0-8CFEDF891B51}" destId="{62C8C063-6E00-489A-93E1-FA8DEC327997}" srcOrd="0" destOrd="0" presId="urn:microsoft.com/office/officeart/2005/8/layout/chevron1"/>
    <dgm:cxn modelId="{BA8E3CF7-D045-4A66-BEDD-3E92F1FE35B0}" type="presOf" srcId="{F1EDC261-72F7-49F3-95E4-EBDEE242B5D2}" destId="{FF001C92-582E-43B3-AF4F-33088B38AB3F}" srcOrd="0" destOrd="0" presId="urn:microsoft.com/office/officeart/2005/8/layout/chevron1"/>
    <dgm:cxn modelId="{91EAC5AC-FFB4-4883-9225-9A4DCA69F899}" srcId="{C33B22AB-74E5-44DA-87E2-5709DA8F6DA9}" destId="{49882822-6B5A-4401-9C93-6620B13AD7A2}" srcOrd="1" destOrd="0" parTransId="{2AE84BE9-773A-42B5-839B-051F708F2BE2}" sibTransId="{65CB41A1-8C7A-4CD8-A54F-FC6CD5AD53F8}"/>
    <dgm:cxn modelId="{B34A1B3A-3528-439E-BBAC-11DCC7310B18}" srcId="{C33B22AB-74E5-44DA-87E2-5709DA8F6DA9}" destId="{0A5E0495-99EB-42AE-8EF1-CC8AEDF1E21B}" srcOrd="4" destOrd="0" parTransId="{E494FB57-4322-45AD-B6FA-1059E2C8A7B9}" sibTransId="{DE8A85C8-A2F9-4314-8688-FE7911AAA923}"/>
    <dgm:cxn modelId="{CE0CCB68-8DD4-46C6-B8E1-69BB995D4326}" type="presOf" srcId="{DE0D7598-1B5D-443F-8387-7C9D87FBDEFE}" destId="{CE8A88A8-FCE0-47AF-99E0-D83ADD0B83DA}" srcOrd="0" destOrd="0" presId="urn:microsoft.com/office/officeart/2005/8/layout/chevron1"/>
    <dgm:cxn modelId="{785DC13D-6437-4C31-92D6-DC60FE9DD6A2}" srcId="{C33B22AB-74E5-44DA-87E2-5709DA8F6DA9}" destId="{270A1A69-3127-4EFB-84B0-8CFEDF891B51}" srcOrd="0" destOrd="0" parTransId="{6ECE315E-5D4B-4386-8828-78D7C923379F}" sibTransId="{43C12B4D-5502-4840-8925-F753CD74B1EC}"/>
    <dgm:cxn modelId="{D6F630AE-E3E4-44D9-B5BD-E1D6BE104FBC}" type="presOf" srcId="{49882822-6B5A-4401-9C93-6620B13AD7A2}" destId="{97D6A87C-47A6-4E90-B3BD-ECFB77945AEC}" srcOrd="0" destOrd="0" presId="urn:microsoft.com/office/officeart/2005/8/layout/chevron1"/>
    <dgm:cxn modelId="{34F51954-CB65-4991-B0CE-C68D6E057E42}" srcId="{C33B22AB-74E5-44DA-87E2-5709DA8F6DA9}" destId="{D88F6441-DCFB-4E6D-B251-E780369016C9}" srcOrd="3" destOrd="0" parTransId="{F87E9390-F66B-4516-9831-CACD2C8870CB}" sibTransId="{BE77B1EA-4BFA-4AC4-A85B-FA8A42F31658}"/>
    <dgm:cxn modelId="{FC59A2FE-5A56-485D-9925-E432A7457D46}" type="presParOf" srcId="{F0516B8C-423F-4517-8DB8-B10D1F92C69A}" destId="{62C8C063-6E00-489A-93E1-FA8DEC327997}" srcOrd="0" destOrd="0" presId="urn:microsoft.com/office/officeart/2005/8/layout/chevron1"/>
    <dgm:cxn modelId="{D99BC69B-FEB5-4EE5-9204-612A2514E75A}" type="presParOf" srcId="{F0516B8C-423F-4517-8DB8-B10D1F92C69A}" destId="{8AB31CF2-447E-43F7-B41E-92248A5E7A24}" srcOrd="1" destOrd="0" presId="urn:microsoft.com/office/officeart/2005/8/layout/chevron1"/>
    <dgm:cxn modelId="{2373E5DD-6E5C-4472-B790-528DB1591A92}" type="presParOf" srcId="{F0516B8C-423F-4517-8DB8-B10D1F92C69A}" destId="{97D6A87C-47A6-4E90-B3BD-ECFB77945AEC}" srcOrd="2" destOrd="0" presId="urn:microsoft.com/office/officeart/2005/8/layout/chevron1"/>
    <dgm:cxn modelId="{4738C293-9311-44DB-B13F-9BFBF4D182AA}" type="presParOf" srcId="{F0516B8C-423F-4517-8DB8-B10D1F92C69A}" destId="{CBD988B8-146D-4346-A550-240D06B9DDA8}" srcOrd="3" destOrd="0" presId="urn:microsoft.com/office/officeart/2005/8/layout/chevron1"/>
    <dgm:cxn modelId="{1E0010B2-5E2E-4792-80F8-FBA94B11BEB0}" type="presParOf" srcId="{F0516B8C-423F-4517-8DB8-B10D1F92C69A}" destId="{CE8A88A8-FCE0-47AF-99E0-D83ADD0B83DA}" srcOrd="4" destOrd="0" presId="urn:microsoft.com/office/officeart/2005/8/layout/chevron1"/>
    <dgm:cxn modelId="{C0CC7013-0A7C-4CD1-82F9-99FBD9C12DE3}" type="presParOf" srcId="{F0516B8C-423F-4517-8DB8-B10D1F92C69A}" destId="{0B09CB25-2E5D-4C4E-A562-5529FB4DFE78}" srcOrd="5" destOrd="0" presId="urn:microsoft.com/office/officeart/2005/8/layout/chevron1"/>
    <dgm:cxn modelId="{CE39F3EC-9D9B-4826-AB3D-BD1FDE36F4D8}" type="presParOf" srcId="{F0516B8C-423F-4517-8DB8-B10D1F92C69A}" destId="{5FEC0CCB-01CD-4740-8095-BB3BE4F0D0AA}" srcOrd="6" destOrd="0" presId="urn:microsoft.com/office/officeart/2005/8/layout/chevron1"/>
    <dgm:cxn modelId="{D1255BE8-5E62-483F-842C-1C3C65C20723}" type="presParOf" srcId="{F0516B8C-423F-4517-8DB8-B10D1F92C69A}" destId="{F5DEB316-990A-4455-8F8B-FD7F68AA5FDF}" srcOrd="7" destOrd="0" presId="urn:microsoft.com/office/officeart/2005/8/layout/chevron1"/>
    <dgm:cxn modelId="{6638C075-451A-4D73-AECD-C9F4C976080A}" type="presParOf" srcId="{F0516B8C-423F-4517-8DB8-B10D1F92C69A}" destId="{0D947BBF-F6D3-4D92-B1A4-A2C031A7BACE}" srcOrd="8" destOrd="0" presId="urn:microsoft.com/office/officeart/2005/8/layout/chevron1"/>
    <dgm:cxn modelId="{0517290F-B7BA-4761-8EA7-B9FAE9D791B1}" type="presParOf" srcId="{F0516B8C-423F-4517-8DB8-B10D1F92C69A}" destId="{0D166D2C-1E8D-475B-A450-8E0FDF55CD5A}" srcOrd="9" destOrd="0" presId="urn:microsoft.com/office/officeart/2005/8/layout/chevron1"/>
    <dgm:cxn modelId="{D6E76C37-C634-483E-AE8E-03328B73D894}" type="presParOf" srcId="{F0516B8C-423F-4517-8DB8-B10D1F92C69A}" destId="{FF001C92-582E-43B3-AF4F-33088B38AB3F}" srcOrd="10" destOrd="0" presId="urn:microsoft.com/office/officeart/2005/8/layout/chevron1"/>
    <dgm:cxn modelId="{2B5C9828-9911-4DFE-B461-FE3EE6C24DF6}" type="presParOf" srcId="{F0516B8C-423F-4517-8DB8-B10D1F92C69A}" destId="{4FDCE469-5B2C-4094-9784-78E6C14EB6C1}" srcOrd="11" destOrd="0" presId="urn:microsoft.com/office/officeart/2005/8/layout/chevron1"/>
    <dgm:cxn modelId="{A1B641B1-3814-47E1-A344-B6C5776D870F}" type="presParOf" srcId="{F0516B8C-423F-4517-8DB8-B10D1F92C69A}" destId="{D079FBA1-C4C8-4B90-9435-1A3FFD9E049F}"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33B22AB-74E5-44DA-87E2-5709DA8F6DA9}" type="doc">
      <dgm:prSet loTypeId="urn:microsoft.com/office/officeart/2005/8/layout/chevron1" loCatId="process" qsTypeId="urn:microsoft.com/office/officeart/2005/8/quickstyle/simple1" qsCatId="simple" csTypeId="urn:microsoft.com/office/officeart/2005/8/colors/colorful5" csCatId="colorful" phldr="1"/>
      <dgm:spPr/>
    </dgm:pt>
    <dgm:pt modelId="{270A1A69-3127-4EFB-84B0-8CFEDF891B51}">
      <dgm:prSet phldrT="[Text]" phldr="0" custT="1"/>
      <dgm:spPr/>
      <dgm:t>
        <a:bodyPr/>
        <a:lstStyle/>
        <a:p>
          <a:pPr rtl="0"/>
          <a:r>
            <a:rPr lang="en-US" sz="1200" b="0" dirty="0" smtClean="0">
              <a:solidFill>
                <a:schemeClr val="tx1"/>
              </a:solidFill>
              <a:latin typeface="Times New Roman" panose="02020603050405020304" pitchFamily="18" charset="0"/>
              <a:cs typeface="Times New Roman" panose="02020603050405020304" pitchFamily="18" charset="0"/>
            </a:rPr>
            <a:t>Data Scraping</a:t>
          </a:r>
          <a:endParaRPr lang="en-US" sz="1200" b="0" dirty="0">
            <a:solidFill>
              <a:schemeClr val="tx1"/>
            </a:solidFill>
            <a:latin typeface="Times New Roman" panose="02020603050405020304" pitchFamily="18" charset="0"/>
            <a:cs typeface="Times New Roman" panose="02020603050405020304" pitchFamily="18" charset="0"/>
          </a:endParaRPr>
        </a:p>
      </dgm:t>
    </dgm:pt>
    <dgm:pt modelId="{6ECE315E-5D4B-4386-8828-78D7C923379F}" type="parTrans" cxnId="{785DC13D-6437-4C31-92D6-DC60FE9DD6A2}">
      <dgm:prSet/>
      <dgm:spPr/>
      <dgm:t>
        <a:bodyPr/>
        <a:lstStyle/>
        <a:p>
          <a:endParaRPr lang="en-US"/>
        </a:p>
      </dgm:t>
    </dgm:pt>
    <dgm:pt modelId="{43C12B4D-5502-4840-8925-F753CD74B1EC}" type="sibTrans" cxnId="{785DC13D-6437-4C31-92D6-DC60FE9DD6A2}">
      <dgm:prSet/>
      <dgm:spPr/>
      <dgm:t>
        <a:bodyPr/>
        <a:lstStyle/>
        <a:p>
          <a:endParaRPr lang="en-US"/>
        </a:p>
      </dgm:t>
    </dgm:pt>
    <dgm:pt modelId="{49882822-6B5A-4401-9C93-6620B13AD7A2}">
      <dgm:prSet phldrT="[Text]" phldr="0" custT="1"/>
      <dgm:spPr>
        <a:solidFill>
          <a:schemeClr val="accent5"/>
        </a:solidFill>
      </dgm:spPr>
      <dgm:t>
        <a:bodyPr/>
        <a:lstStyle/>
        <a:p>
          <a:pPr rtl="0"/>
          <a:r>
            <a:rPr lang="en-US" sz="1200" b="0" i="0" dirty="0">
              <a:solidFill>
                <a:schemeClr val="tx1"/>
              </a:solidFill>
              <a:latin typeface="Times New Roman" panose="02020603050405020304" pitchFamily="18" charset="0"/>
              <a:cs typeface="Times New Roman" panose="02020603050405020304" pitchFamily="18" charset="0"/>
            </a:rPr>
            <a:t>Data Cleaning</a:t>
          </a:r>
        </a:p>
      </dgm:t>
    </dgm:pt>
    <dgm:pt modelId="{2AE84BE9-773A-42B5-839B-051F708F2BE2}" type="parTrans" cxnId="{91EAC5AC-FFB4-4883-9225-9A4DCA69F899}">
      <dgm:prSet/>
      <dgm:spPr/>
      <dgm:t>
        <a:bodyPr/>
        <a:lstStyle/>
        <a:p>
          <a:endParaRPr lang="en-US"/>
        </a:p>
      </dgm:t>
    </dgm:pt>
    <dgm:pt modelId="{65CB41A1-8C7A-4CD8-A54F-FC6CD5AD53F8}" type="sibTrans" cxnId="{91EAC5AC-FFB4-4883-9225-9A4DCA69F899}">
      <dgm:prSet/>
      <dgm:spPr/>
      <dgm:t>
        <a:bodyPr/>
        <a:lstStyle/>
        <a:p>
          <a:endParaRPr lang="en-US"/>
        </a:p>
      </dgm:t>
    </dgm:pt>
    <dgm:pt modelId="{DE0D7598-1B5D-443F-8387-7C9D87FBDEFE}">
      <dgm:prSet phldr="0" custT="1"/>
      <dgm:spPr/>
      <dgm:t>
        <a:bodyPr/>
        <a:lstStyle/>
        <a:p>
          <a:pPr rtl="0"/>
          <a:r>
            <a:rPr lang="en-US" sz="1200" b="0" i="0" dirty="0">
              <a:latin typeface="Times New Roman" panose="02020603050405020304" pitchFamily="18" charset="0"/>
              <a:cs typeface="Times New Roman" panose="02020603050405020304" pitchFamily="18" charset="0"/>
            </a:rPr>
            <a:t>Labelling </a:t>
          </a:r>
        </a:p>
      </dgm:t>
    </dgm:pt>
    <dgm:pt modelId="{B9B64B87-01A1-4A4B-A978-59ACBC1C8E91}" type="parTrans" cxnId="{E748DB18-6641-428D-8901-7E90F0B13778}">
      <dgm:prSet/>
      <dgm:spPr/>
      <dgm:t>
        <a:bodyPr/>
        <a:lstStyle/>
        <a:p>
          <a:endParaRPr lang="en-US"/>
        </a:p>
      </dgm:t>
    </dgm:pt>
    <dgm:pt modelId="{6A9A95DF-183A-4CF3-BFBF-2B7DC513989E}" type="sibTrans" cxnId="{E748DB18-6641-428D-8901-7E90F0B13778}">
      <dgm:prSet/>
      <dgm:spPr/>
      <dgm:t>
        <a:bodyPr/>
        <a:lstStyle/>
        <a:p>
          <a:endParaRPr lang="en-US"/>
        </a:p>
      </dgm:t>
    </dgm:pt>
    <dgm:pt modelId="{0A5E0495-99EB-42AE-8EF1-CC8AEDF1E21B}">
      <dgm:prSet phldr="0" custT="1"/>
      <dgm:spPr/>
      <dgm:t>
        <a:bodyPr/>
        <a:lstStyle/>
        <a:p>
          <a:pPr rtl="0"/>
          <a:r>
            <a:rPr lang="en-US" sz="1200" b="0" i="0" dirty="0">
              <a:latin typeface="Times New Roman" panose="02020603050405020304" pitchFamily="18" charset="0"/>
              <a:cs typeface="Times New Roman" panose="02020603050405020304" pitchFamily="18" charset="0"/>
            </a:rPr>
            <a:t>Feature Extraction</a:t>
          </a:r>
        </a:p>
      </dgm:t>
    </dgm:pt>
    <dgm:pt modelId="{E494FB57-4322-45AD-B6FA-1059E2C8A7B9}" type="parTrans" cxnId="{B34A1B3A-3528-439E-BBAC-11DCC7310B18}">
      <dgm:prSet/>
      <dgm:spPr/>
      <dgm:t>
        <a:bodyPr/>
        <a:lstStyle/>
        <a:p>
          <a:endParaRPr lang="en-US"/>
        </a:p>
      </dgm:t>
    </dgm:pt>
    <dgm:pt modelId="{DE8A85C8-A2F9-4314-8688-FE7911AAA923}" type="sibTrans" cxnId="{B34A1B3A-3528-439E-BBAC-11DCC7310B18}">
      <dgm:prSet/>
      <dgm:spPr/>
      <dgm:t>
        <a:bodyPr/>
        <a:lstStyle/>
        <a:p>
          <a:endParaRPr lang="en-US"/>
        </a:p>
      </dgm:t>
    </dgm:pt>
    <dgm:pt modelId="{728F64AF-468D-49F6-81EC-C467A9A8B948}">
      <dgm:prSet phldr="0" custT="1"/>
      <dgm:spPr>
        <a:solidFill>
          <a:srgbClr val="B3A225"/>
        </a:solidFill>
      </dgm:spPr>
      <dgm:t>
        <a:bodyPr/>
        <a:lstStyle/>
        <a:p>
          <a:pPr rtl="0"/>
          <a:r>
            <a:rPr lang="en-US" sz="1800" b="0" i="0" dirty="0">
              <a:latin typeface="Times New Roman" panose="02020603050405020304" pitchFamily="18" charset="0"/>
              <a:cs typeface="Times New Roman" panose="02020603050405020304" pitchFamily="18" charset="0"/>
            </a:rPr>
            <a:t>Deployment</a:t>
          </a:r>
        </a:p>
      </dgm:t>
    </dgm:pt>
    <dgm:pt modelId="{071B29EC-F19C-4F30-A776-42AEF5E8CCDC}" type="parTrans" cxnId="{BEA3E0D1-D899-43D2-B0EC-CBFA6AB4BE93}">
      <dgm:prSet/>
      <dgm:spPr/>
      <dgm:t>
        <a:bodyPr/>
        <a:lstStyle/>
        <a:p>
          <a:endParaRPr lang="en-US"/>
        </a:p>
      </dgm:t>
    </dgm:pt>
    <dgm:pt modelId="{653BB370-CDDC-45E6-B055-2B19A72AFA1E}" type="sibTrans" cxnId="{BEA3E0D1-D899-43D2-B0EC-CBFA6AB4BE93}">
      <dgm:prSet/>
      <dgm:spPr/>
      <dgm:t>
        <a:bodyPr/>
        <a:lstStyle/>
        <a:p>
          <a:endParaRPr lang="en-US"/>
        </a:p>
      </dgm:t>
    </dgm:pt>
    <dgm:pt modelId="{F1EDC261-72F7-49F3-95E4-EBDEE242B5D2}">
      <dgm:prSet phldr="0" custT="1"/>
      <dgm:spPr/>
      <dgm:t>
        <a:bodyPr/>
        <a:lstStyle/>
        <a:p>
          <a:pPr rtl="0"/>
          <a:r>
            <a:rPr lang="en-US" sz="1200" b="0" i="0" dirty="0" smtClean="0">
              <a:latin typeface="Times New Roman" panose="02020603050405020304" pitchFamily="18" charset="0"/>
              <a:cs typeface="Times New Roman" panose="02020603050405020304" pitchFamily="18" charset="0"/>
            </a:rPr>
            <a:t>Training &amp; Evaluation</a:t>
          </a:r>
          <a:endParaRPr lang="en-US" sz="1200" b="0" i="0" dirty="0">
            <a:latin typeface="Times New Roman" panose="02020603050405020304" pitchFamily="18" charset="0"/>
            <a:cs typeface="Times New Roman" panose="02020603050405020304" pitchFamily="18" charset="0"/>
          </a:endParaRPr>
        </a:p>
      </dgm:t>
    </dgm:pt>
    <dgm:pt modelId="{C48675D2-9A87-4790-B4CE-9957C96EFCA5}" type="parTrans" cxnId="{0A8E6219-FBE9-41D2-93EB-090C1B1F70B1}">
      <dgm:prSet/>
      <dgm:spPr/>
      <dgm:t>
        <a:bodyPr/>
        <a:lstStyle/>
        <a:p>
          <a:endParaRPr lang="en-US"/>
        </a:p>
      </dgm:t>
    </dgm:pt>
    <dgm:pt modelId="{234CC8EA-F1BA-4C78-B163-0AF184F4C974}" type="sibTrans" cxnId="{0A8E6219-FBE9-41D2-93EB-090C1B1F70B1}">
      <dgm:prSet/>
      <dgm:spPr/>
      <dgm:t>
        <a:bodyPr/>
        <a:lstStyle/>
        <a:p>
          <a:endParaRPr lang="en-US"/>
        </a:p>
      </dgm:t>
    </dgm:pt>
    <dgm:pt modelId="{D88F6441-DCFB-4E6D-B251-E780369016C9}">
      <dgm:prSet phldr="0" custT="1"/>
      <dgm:spPr/>
      <dgm:t>
        <a:bodyPr/>
        <a:lstStyle/>
        <a:p>
          <a:pPr rtl="0"/>
          <a:r>
            <a:rPr lang="en-US" sz="1200" b="0" i="0" dirty="0" smtClean="0">
              <a:latin typeface="Times New Roman" panose="02020603050405020304" pitchFamily="18" charset="0"/>
              <a:cs typeface="Times New Roman" panose="02020603050405020304" pitchFamily="18" charset="0"/>
            </a:rPr>
            <a:t>Preprocessing</a:t>
          </a:r>
          <a:endParaRPr lang="en-US" sz="1200" b="0" i="0" dirty="0">
            <a:latin typeface="Times New Roman" panose="02020603050405020304" pitchFamily="18" charset="0"/>
            <a:cs typeface="Times New Roman" panose="02020603050405020304" pitchFamily="18" charset="0"/>
          </a:endParaRPr>
        </a:p>
      </dgm:t>
    </dgm:pt>
    <dgm:pt modelId="{F87E9390-F66B-4516-9831-CACD2C8870CB}" type="parTrans" cxnId="{34F51954-CB65-4991-B0CE-C68D6E057E42}">
      <dgm:prSet/>
      <dgm:spPr/>
      <dgm:t>
        <a:bodyPr/>
        <a:lstStyle/>
        <a:p>
          <a:endParaRPr lang="en-US"/>
        </a:p>
      </dgm:t>
    </dgm:pt>
    <dgm:pt modelId="{BE77B1EA-4BFA-4AC4-A85B-FA8A42F31658}" type="sibTrans" cxnId="{34F51954-CB65-4991-B0CE-C68D6E057E42}">
      <dgm:prSet/>
      <dgm:spPr/>
      <dgm:t>
        <a:bodyPr/>
        <a:lstStyle/>
        <a:p>
          <a:endParaRPr lang="en-US"/>
        </a:p>
      </dgm:t>
    </dgm:pt>
    <dgm:pt modelId="{F0516B8C-423F-4517-8DB8-B10D1F92C69A}" type="pres">
      <dgm:prSet presAssocID="{C33B22AB-74E5-44DA-87E2-5709DA8F6DA9}" presName="Name0" presStyleCnt="0">
        <dgm:presLayoutVars>
          <dgm:dir/>
          <dgm:animLvl val="lvl"/>
          <dgm:resizeHandles val="exact"/>
        </dgm:presLayoutVars>
      </dgm:prSet>
      <dgm:spPr/>
    </dgm:pt>
    <dgm:pt modelId="{62C8C063-6E00-489A-93E1-FA8DEC327997}" type="pres">
      <dgm:prSet presAssocID="{270A1A69-3127-4EFB-84B0-8CFEDF891B51}" presName="parTxOnly" presStyleLbl="node1" presStyleIdx="0" presStyleCnt="7" custScaleX="107487" custScaleY="98628">
        <dgm:presLayoutVars>
          <dgm:chMax val="0"/>
          <dgm:chPref val="0"/>
          <dgm:bulletEnabled val="1"/>
        </dgm:presLayoutVars>
      </dgm:prSet>
      <dgm:spPr/>
      <dgm:t>
        <a:bodyPr/>
        <a:lstStyle/>
        <a:p>
          <a:endParaRPr lang="en-US"/>
        </a:p>
      </dgm:t>
    </dgm:pt>
    <dgm:pt modelId="{8AB31CF2-447E-43F7-B41E-92248A5E7A24}" type="pres">
      <dgm:prSet presAssocID="{43C12B4D-5502-4840-8925-F753CD74B1EC}" presName="parTxOnlySpace" presStyleCnt="0"/>
      <dgm:spPr/>
    </dgm:pt>
    <dgm:pt modelId="{97D6A87C-47A6-4E90-B3BD-ECFB77945AEC}" type="pres">
      <dgm:prSet presAssocID="{49882822-6B5A-4401-9C93-6620B13AD7A2}" presName="parTxOnly" presStyleLbl="node1" presStyleIdx="1" presStyleCnt="7" custScaleX="105842" custScaleY="98628">
        <dgm:presLayoutVars>
          <dgm:chMax val="0"/>
          <dgm:chPref val="0"/>
          <dgm:bulletEnabled val="1"/>
        </dgm:presLayoutVars>
      </dgm:prSet>
      <dgm:spPr/>
      <dgm:t>
        <a:bodyPr/>
        <a:lstStyle/>
        <a:p>
          <a:endParaRPr lang="en-US"/>
        </a:p>
      </dgm:t>
    </dgm:pt>
    <dgm:pt modelId="{CBD988B8-146D-4346-A550-240D06B9DDA8}" type="pres">
      <dgm:prSet presAssocID="{65CB41A1-8C7A-4CD8-A54F-FC6CD5AD53F8}" presName="parTxOnlySpace" presStyleCnt="0"/>
      <dgm:spPr/>
    </dgm:pt>
    <dgm:pt modelId="{CE8A88A8-FCE0-47AF-99E0-D83ADD0B83DA}" type="pres">
      <dgm:prSet presAssocID="{DE0D7598-1B5D-443F-8387-7C9D87FBDEFE}" presName="parTxOnly" presStyleLbl="node1" presStyleIdx="2" presStyleCnt="7" custScaleX="90315" custScaleY="98628">
        <dgm:presLayoutVars>
          <dgm:chMax val="0"/>
          <dgm:chPref val="0"/>
          <dgm:bulletEnabled val="1"/>
        </dgm:presLayoutVars>
      </dgm:prSet>
      <dgm:spPr/>
      <dgm:t>
        <a:bodyPr/>
        <a:lstStyle/>
        <a:p>
          <a:endParaRPr lang="en-US"/>
        </a:p>
      </dgm:t>
    </dgm:pt>
    <dgm:pt modelId="{0B09CB25-2E5D-4C4E-A562-5529FB4DFE78}" type="pres">
      <dgm:prSet presAssocID="{6A9A95DF-183A-4CF3-BFBF-2B7DC513989E}" presName="parTxOnlySpace" presStyleCnt="0"/>
      <dgm:spPr/>
    </dgm:pt>
    <dgm:pt modelId="{5FEC0CCB-01CD-4740-8095-BB3BE4F0D0AA}" type="pres">
      <dgm:prSet presAssocID="{D88F6441-DCFB-4E6D-B251-E780369016C9}" presName="parTxOnly" presStyleLbl="node1" presStyleIdx="3" presStyleCnt="7">
        <dgm:presLayoutVars>
          <dgm:chMax val="0"/>
          <dgm:chPref val="0"/>
          <dgm:bulletEnabled val="1"/>
        </dgm:presLayoutVars>
      </dgm:prSet>
      <dgm:spPr/>
      <dgm:t>
        <a:bodyPr/>
        <a:lstStyle/>
        <a:p>
          <a:endParaRPr lang="en-US"/>
        </a:p>
      </dgm:t>
    </dgm:pt>
    <dgm:pt modelId="{F5DEB316-990A-4455-8F8B-FD7F68AA5FDF}" type="pres">
      <dgm:prSet presAssocID="{BE77B1EA-4BFA-4AC4-A85B-FA8A42F31658}" presName="parTxOnlySpace" presStyleCnt="0"/>
      <dgm:spPr/>
    </dgm:pt>
    <dgm:pt modelId="{0D947BBF-F6D3-4D92-B1A4-A2C031A7BACE}" type="pres">
      <dgm:prSet presAssocID="{0A5E0495-99EB-42AE-8EF1-CC8AEDF1E21B}" presName="parTxOnly" presStyleLbl="node1" presStyleIdx="4" presStyleCnt="7" custScaleX="106604" custScaleY="98628" custLinFactNeighborY="-9393">
        <dgm:presLayoutVars>
          <dgm:chMax val="0"/>
          <dgm:chPref val="0"/>
          <dgm:bulletEnabled val="1"/>
        </dgm:presLayoutVars>
      </dgm:prSet>
      <dgm:spPr/>
      <dgm:t>
        <a:bodyPr/>
        <a:lstStyle/>
        <a:p>
          <a:endParaRPr lang="en-US"/>
        </a:p>
      </dgm:t>
    </dgm:pt>
    <dgm:pt modelId="{0D166D2C-1E8D-475B-A450-8E0FDF55CD5A}" type="pres">
      <dgm:prSet presAssocID="{DE8A85C8-A2F9-4314-8688-FE7911AAA923}" presName="parTxOnlySpace" presStyleCnt="0"/>
      <dgm:spPr/>
    </dgm:pt>
    <dgm:pt modelId="{FF001C92-582E-43B3-AF4F-33088B38AB3F}" type="pres">
      <dgm:prSet presAssocID="{F1EDC261-72F7-49F3-95E4-EBDEE242B5D2}" presName="parTxOnly" presStyleLbl="node1" presStyleIdx="5" presStyleCnt="7" custScaleX="110953" custScaleY="98628">
        <dgm:presLayoutVars>
          <dgm:chMax val="0"/>
          <dgm:chPref val="0"/>
          <dgm:bulletEnabled val="1"/>
        </dgm:presLayoutVars>
      </dgm:prSet>
      <dgm:spPr/>
      <dgm:t>
        <a:bodyPr/>
        <a:lstStyle/>
        <a:p>
          <a:endParaRPr lang="en-US"/>
        </a:p>
      </dgm:t>
    </dgm:pt>
    <dgm:pt modelId="{4FDCE469-5B2C-4094-9784-78E6C14EB6C1}" type="pres">
      <dgm:prSet presAssocID="{234CC8EA-F1BA-4C78-B163-0AF184F4C974}" presName="parTxOnlySpace" presStyleCnt="0"/>
      <dgm:spPr/>
    </dgm:pt>
    <dgm:pt modelId="{D079FBA1-C4C8-4B90-9435-1A3FFD9E049F}" type="pres">
      <dgm:prSet presAssocID="{728F64AF-468D-49F6-81EC-C467A9A8B948}" presName="parTxOnly" presStyleLbl="node1" presStyleIdx="6" presStyleCnt="7" custScaleX="172486" custScaleY="98628">
        <dgm:presLayoutVars>
          <dgm:chMax val="0"/>
          <dgm:chPref val="0"/>
          <dgm:bulletEnabled val="1"/>
        </dgm:presLayoutVars>
      </dgm:prSet>
      <dgm:spPr/>
      <dgm:t>
        <a:bodyPr/>
        <a:lstStyle/>
        <a:p>
          <a:endParaRPr lang="en-US"/>
        </a:p>
      </dgm:t>
    </dgm:pt>
  </dgm:ptLst>
  <dgm:cxnLst>
    <dgm:cxn modelId="{CDB8F6EC-50B2-4DB3-BAB9-1E4CA57A6AB7}" type="presOf" srcId="{728F64AF-468D-49F6-81EC-C467A9A8B948}" destId="{D079FBA1-C4C8-4B90-9435-1A3FFD9E049F}" srcOrd="0" destOrd="0" presId="urn:microsoft.com/office/officeart/2005/8/layout/chevron1"/>
    <dgm:cxn modelId="{545B3DDA-B3A1-4079-A774-8454A483A8AD}" type="presOf" srcId="{0A5E0495-99EB-42AE-8EF1-CC8AEDF1E21B}" destId="{0D947BBF-F6D3-4D92-B1A4-A2C031A7BACE}" srcOrd="0" destOrd="0" presId="urn:microsoft.com/office/officeart/2005/8/layout/chevron1"/>
    <dgm:cxn modelId="{E748DB18-6641-428D-8901-7E90F0B13778}" srcId="{C33B22AB-74E5-44DA-87E2-5709DA8F6DA9}" destId="{DE0D7598-1B5D-443F-8387-7C9D87FBDEFE}" srcOrd="2" destOrd="0" parTransId="{B9B64B87-01A1-4A4B-A978-59ACBC1C8E91}" sibTransId="{6A9A95DF-183A-4CF3-BFBF-2B7DC513989E}"/>
    <dgm:cxn modelId="{D9D32A7C-2134-4C1C-8B2E-6B10E2970169}" type="presOf" srcId="{C33B22AB-74E5-44DA-87E2-5709DA8F6DA9}" destId="{F0516B8C-423F-4517-8DB8-B10D1F92C69A}" srcOrd="0" destOrd="0" presId="urn:microsoft.com/office/officeart/2005/8/layout/chevron1"/>
    <dgm:cxn modelId="{D7EF34E8-BB92-442A-8E29-56A9DA15E5C5}" type="presOf" srcId="{D88F6441-DCFB-4E6D-B251-E780369016C9}" destId="{5FEC0CCB-01CD-4740-8095-BB3BE4F0D0AA}" srcOrd="0" destOrd="0" presId="urn:microsoft.com/office/officeart/2005/8/layout/chevron1"/>
    <dgm:cxn modelId="{BEA3E0D1-D899-43D2-B0EC-CBFA6AB4BE93}" srcId="{C33B22AB-74E5-44DA-87E2-5709DA8F6DA9}" destId="{728F64AF-468D-49F6-81EC-C467A9A8B948}" srcOrd="6" destOrd="0" parTransId="{071B29EC-F19C-4F30-A776-42AEF5E8CCDC}" sibTransId="{653BB370-CDDC-45E6-B055-2B19A72AFA1E}"/>
    <dgm:cxn modelId="{0A8E6219-FBE9-41D2-93EB-090C1B1F70B1}" srcId="{C33B22AB-74E5-44DA-87E2-5709DA8F6DA9}" destId="{F1EDC261-72F7-49F3-95E4-EBDEE242B5D2}" srcOrd="5" destOrd="0" parTransId="{C48675D2-9A87-4790-B4CE-9957C96EFCA5}" sibTransId="{234CC8EA-F1BA-4C78-B163-0AF184F4C974}"/>
    <dgm:cxn modelId="{1720D826-012F-4FAE-BB33-865FA58A9C86}" type="presOf" srcId="{270A1A69-3127-4EFB-84B0-8CFEDF891B51}" destId="{62C8C063-6E00-489A-93E1-FA8DEC327997}" srcOrd="0" destOrd="0" presId="urn:microsoft.com/office/officeart/2005/8/layout/chevron1"/>
    <dgm:cxn modelId="{BA8E3CF7-D045-4A66-BEDD-3E92F1FE35B0}" type="presOf" srcId="{F1EDC261-72F7-49F3-95E4-EBDEE242B5D2}" destId="{FF001C92-582E-43B3-AF4F-33088B38AB3F}" srcOrd="0" destOrd="0" presId="urn:microsoft.com/office/officeart/2005/8/layout/chevron1"/>
    <dgm:cxn modelId="{91EAC5AC-FFB4-4883-9225-9A4DCA69F899}" srcId="{C33B22AB-74E5-44DA-87E2-5709DA8F6DA9}" destId="{49882822-6B5A-4401-9C93-6620B13AD7A2}" srcOrd="1" destOrd="0" parTransId="{2AE84BE9-773A-42B5-839B-051F708F2BE2}" sibTransId="{65CB41A1-8C7A-4CD8-A54F-FC6CD5AD53F8}"/>
    <dgm:cxn modelId="{B34A1B3A-3528-439E-BBAC-11DCC7310B18}" srcId="{C33B22AB-74E5-44DA-87E2-5709DA8F6DA9}" destId="{0A5E0495-99EB-42AE-8EF1-CC8AEDF1E21B}" srcOrd="4" destOrd="0" parTransId="{E494FB57-4322-45AD-B6FA-1059E2C8A7B9}" sibTransId="{DE8A85C8-A2F9-4314-8688-FE7911AAA923}"/>
    <dgm:cxn modelId="{CE0CCB68-8DD4-46C6-B8E1-69BB995D4326}" type="presOf" srcId="{DE0D7598-1B5D-443F-8387-7C9D87FBDEFE}" destId="{CE8A88A8-FCE0-47AF-99E0-D83ADD0B83DA}" srcOrd="0" destOrd="0" presId="urn:microsoft.com/office/officeart/2005/8/layout/chevron1"/>
    <dgm:cxn modelId="{785DC13D-6437-4C31-92D6-DC60FE9DD6A2}" srcId="{C33B22AB-74E5-44DA-87E2-5709DA8F6DA9}" destId="{270A1A69-3127-4EFB-84B0-8CFEDF891B51}" srcOrd="0" destOrd="0" parTransId="{6ECE315E-5D4B-4386-8828-78D7C923379F}" sibTransId="{43C12B4D-5502-4840-8925-F753CD74B1EC}"/>
    <dgm:cxn modelId="{D6F630AE-E3E4-44D9-B5BD-E1D6BE104FBC}" type="presOf" srcId="{49882822-6B5A-4401-9C93-6620B13AD7A2}" destId="{97D6A87C-47A6-4E90-B3BD-ECFB77945AEC}" srcOrd="0" destOrd="0" presId="urn:microsoft.com/office/officeart/2005/8/layout/chevron1"/>
    <dgm:cxn modelId="{34F51954-CB65-4991-B0CE-C68D6E057E42}" srcId="{C33B22AB-74E5-44DA-87E2-5709DA8F6DA9}" destId="{D88F6441-DCFB-4E6D-B251-E780369016C9}" srcOrd="3" destOrd="0" parTransId="{F87E9390-F66B-4516-9831-CACD2C8870CB}" sibTransId="{BE77B1EA-4BFA-4AC4-A85B-FA8A42F31658}"/>
    <dgm:cxn modelId="{FC59A2FE-5A56-485D-9925-E432A7457D46}" type="presParOf" srcId="{F0516B8C-423F-4517-8DB8-B10D1F92C69A}" destId="{62C8C063-6E00-489A-93E1-FA8DEC327997}" srcOrd="0" destOrd="0" presId="urn:microsoft.com/office/officeart/2005/8/layout/chevron1"/>
    <dgm:cxn modelId="{D99BC69B-FEB5-4EE5-9204-612A2514E75A}" type="presParOf" srcId="{F0516B8C-423F-4517-8DB8-B10D1F92C69A}" destId="{8AB31CF2-447E-43F7-B41E-92248A5E7A24}" srcOrd="1" destOrd="0" presId="urn:microsoft.com/office/officeart/2005/8/layout/chevron1"/>
    <dgm:cxn modelId="{2373E5DD-6E5C-4472-B790-528DB1591A92}" type="presParOf" srcId="{F0516B8C-423F-4517-8DB8-B10D1F92C69A}" destId="{97D6A87C-47A6-4E90-B3BD-ECFB77945AEC}" srcOrd="2" destOrd="0" presId="urn:microsoft.com/office/officeart/2005/8/layout/chevron1"/>
    <dgm:cxn modelId="{4738C293-9311-44DB-B13F-9BFBF4D182AA}" type="presParOf" srcId="{F0516B8C-423F-4517-8DB8-B10D1F92C69A}" destId="{CBD988B8-146D-4346-A550-240D06B9DDA8}" srcOrd="3" destOrd="0" presId="urn:microsoft.com/office/officeart/2005/8/layout/chevron1"/>
    <dgm:cxn modelId="{1E0010B2-5E2E-4792-80F8-FBA94B11BEB0}" type="presParOf" srcId="{F0516B8C-423F-4517-8DB8-B10D1F92C69A}" destId="{CE8A88A8-FCE0-47AF-99E0-D83ADD0B83DA}" srcOrd="4" destOrd="0" presId="urn:microsoft.com/office/officeart/2005/8/layout/chevron1"/>
    <dgm:cxn modelId="{C0CC7013-0A7C-4CD1-82F9-99FBD9C12DE3}" type="presParOf" srcId="{F0516B8C-423F-4517-8DB8-B10D1F92C69A}" destId="{0B09CB25-2E5D-4C4E-A562-5529FB4DFE78}" srcOrd="5" destOrd="0" presId="urn:microsoft.com/office/officeart/2005/8/layout/chevron1"/>
    <dgm:cxn modelId="{CE39F3EC-9D9B-4826-AB3D-BD1FDE36F4D8}" type="presParOf" srcId="{F0516B8C-423F-4517-8DB8-B10D1F92C69A}" destId="{5FEC0CCB-01CD-4740-8095-BB3BE4F0D0AA}" srcOrd="6" destOrd="0" presId="urn:microsoft.com/office/officeart/2005/8/layout/chevron1"/>
    <dgm:cxn modelId="{D1255BE8-5E62-483F-842C-1C3C65C20723}" type="presParOf" srcId="{F0516B8C-423F-4517-8DB8-B10D1F92C69A}" destId="{F5DEB316-990A-4455-8F8B-FD7F68AA5FDF}" srcOrd="7" destOrd="0" presId="urn:microsoft.com/office/officeart/2005/8/layout/chevron1"/>
    <dgm:cxn modelId="{6638C075-451A-4D73-AECD-C9F4C976080A}" type="presParOf" srcId="{F0516B8C-423F-4517-8DB8-B10D1F92C69A}" destId="{0D947BBF-F6D3-4D92-B1A4-A2C031A7BACE}" srcOrd="8" destOrd="0" presId="urn:microsoft.com/office/officeart/2005/8/layout/chevron1"/>
    <dgm:cxn modelId="{0517290F-B7BA-4761-8EA7-B9FAE9D791B1}" type="presParOf" srcId="{F0516B8C-423F-4517-8DB8-B10D1F92C69A}" destId="{0D166D2C-1E8D-475B-A450-8E0FDF55CD5A}" srcOrd="9" destOrd="0" presId="urn:microsoft.com/office/officeart/2005/8/layout/chevron1"/>
    <dgm:cxn modelId="{D6E76C37-C634-483E-AE8E-03328B73D894}" type="presParOf" srcId="{F0516B8C-423F-4517-8DB8-B10D1F92C69A}" destId="{FF001C92-582E-43B3-AF4F-33088B38AB3F}" srcOrd="10" destOrd="0" presId="urn:microsoft.com/office/officeart/2005/8/layout/chevron1"/>
    <dgm:cxn modelId="{2B5C9828-9911-4DFE-B461-FE3EE6C24DF6}" type="presParOf" srcId="{F0516B8C-423F-4517-8DB8-B10D1F92C69A}" destId="{4FDCE469-5B2C-4094-9784-78E6C14EB6C1}" srcOrd="11" destOrd="0" presId="urn:microsoft.com/office/officeart/2005/8/layout/chevron1"/>
    <dgm:cxn modelId="{A1B641B1-3814-47E1-A344-B6C5776D870F}" type="presParOf" srcId="{F0516B8C-423F-4517-8DB8-B10D1F92C69A}" destId="{D079FBA1-C4C8-4B90-9435-1A3FFD9E049F}"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33B22AB-74E5-44DA-87E2-5709DA8F6DA9}" type="doc">
      <dgm:prSet loTypeId="urn:microsoft.com/office/officeart/2005/8/layout/chevron1" loCatId="process" qsTypeId="urn:microsoft.com/office/officeart/2005/8/quickstyle/simple1" qsCatId="simple" csTypeId="urn:microsoft.com/office/officeart/2005/8/colors/colorful5" csCatId="colorful" phldr="1"/>
      <dgm:spPr/>
    </dgm:pt>
    <dgm:pt modelId="{270A1A69-3127-4EFB-84B0-8CFEDF891B51}">
      <dgm:prSet phldrT="[Text]" phldr="0" custT="1"/>
      <dgm:spPr/>
      <dgm:t>
        <a:bodyPr/>
        <a:lstStyle/>
        <a:p>
          <a:pPr rtl="0"/>
          <a:r>
            <a:rPr lang="en-US" sz="1200" b="0" dirty="0" smtClean="0">
              <a:solidFill>
                <a:schemeClr val="tx1"/>
              </a:solidFill>
              <a:latin typeface="Times New Roman" panose="02020603050405020304" pitchFamily="18" charset="0"/>
              <a:cs typeface="Times New Roman" panose="02020603050405020304" pitchFamily="18" charset="0"/>
            </a:rPr>
            <a:t>Data Scraping</a:t>
          </a:r>
          <a:endParaRPr lang="en-US" sz="1200" b="0" dirty="0">
            <a:solidFill>
              <a:schemeClr val="tx1"/>
            </a:solidFill>
            <a:latin typeface="Times New Roman" panose="02020603050405020304" pitchFamily="18" charset="0"/>
            <a:cs typeface="Times New Roman" panose="02020603050405020304" pitchFamily="18" charset="0"/>
          </a:endParaRPr>
        </a:p>
      </dgm:t>
    </dgm:pt>
    <dgm:pt modelId="{6ECE315E-5D4B-4386-8828-78D7C923379F}" type="parTrans" cxnId="{785DC13D-6437-4C31-92D6-DC60FE9DD6A2}">
      <dgm:prSet/>
      <dgm:spPr/>
      <dgm:t>
        <a:bodyPr/>
        <a:lstStyle/>
        <a:p>
          <a:endParaRPr lang="en-US"/>
        </a:p>
      </dgm:t>
    </dgm:pt>
    <dgm:pt modelId="{43C12B4D-5502-4840-8925-F753CD74B1EC}" type="sibTrans" cxnId="{785DC13D-6437-4C31-92D6-DC60FE9DD6A2}">
      <dgm:prSet/>
      <dgm:spPr/>
      <dgm:t>
        <a:bodyPr/>
        <a:lstStyle/>
        <a:p>
          <a:endParaRPr lang="en-US"/>
        </a:p>
      </dgm:t>
    </dgm:pt>
    <dgm:pt modelId="{49882822-6B5A-4401-9C93-6620B13AD7A2}">
      <dgm:prSet phldrT="[Text]" phldr="0" custT="1"/>
      <dgm:spPr>
        <a:solidFill>
          <a:schemeClr val="accent5"/>
        </a:solidFill>
      </dgm:spPr>
      <dgm:t>
        <a:bodyPr/>
        <a:lstStyle/>
        <a:p>
          <a:pPr rtl="0"/>
          <a:r>
            <a:rPr lang="en-US" sz="1200" b="0" i="0" dirty="0">
              <a:solidFill>
                <a:schemeClr val="tx1"/>
              </a:solidFill>
              <a:latin typeface="Times New Roman" panose="02020603050405020304" pitchFamily="18" charset="0"/>
              <a:cs typeface="Times New Roman" panose="02020603050405020304" pitchFamily="18" charset="0"/>
            </a:rPr>
            <a:t>Data Cleaning</a:t>
          </a:r>
        </a:p>
      </dgm:t>
    </dgm:pt>
    <dgm:pt modelId="{2AE84BE9-773A-42B5-839B-051F708F2BE2}" type="parTrans" cxnId="{91EAC5AC-FFB4-4883-9225-9A4DCA69F899}">
      <dgm:prSet/>
      <dgm:spPr/>
      <dgm:t>
        <a:bodyPr/>
        <a:lstStyle/>
        <a:p>
          <a:endParaRPr lang="en-US"/>
        </a:p>
      </dgm:t>
    </dgm:pt>
    <dgm:pt modelId="{65CB41A1-8C7A-4CD8-A54F-FC6CD5AD53F8}" type="sibTrans" cxnId="{91EAC5AC-FFB4-4883-9225-9A4DCA69F899}">
      <dgm:prSet/>
      <dgm:spPr/>
      <dgm:t>
        <a:bodyPr/>
        <a:lstStyle/>
        <a:p>
          <a:endParaRPr lang="en-US"/>
        </a:p>
      </dgm:t>
    </dgm:pt>
    <dgm:pt modelId="{DE0D7598-1B5D-443F-8387-7C9D87FBDEFE}">
      <dgm:prSet phldr="0" custT="1"/>
      <dgm:spPr/>
      <dgm:t>
        <a:bodyPr/>
        <a:lstStyle/>
        <a:p>
          <a:pPr rtl="0"/>
          <a:r>
            <a:rPr lang="en-US" sz="1200" b="0" i="0" dirty="0">
              <a:latin typeface="Times New Roman" panose="02020603050405020304" pitchFamily="18" charset="0"/>
              <a:cs typeface="Times New Roman" panose="02020603050405020304" pitchFamily="18" charset="0"/>
            </a:rPr>
            <a:t>Labelling </a:t>
          </a:r>
        </a:p>
      </dgm:t>
    </dgm:pt>
    <dgm:pt modelId="{B9B64B87-01A1-4A4B-A978-59ACBC1C8E91}" type="parTrans" cxnId="{E748DB18-6641-428D-8901-7E90F0B13778}">
      <dgm:prSet/>
      <dgm:spPr/>
      <dgm:t>
        <a:bodyPr/>
        <a:lstStyle/>
        <a:p>
          <a:endParaRPr lang="en-US"/>
        </a:p>
      </dgm:t>
    </dgm:pt>
    <dgm:pt modelId="{6A9A95DF-183A-4CF3-BFBF-2B7DC513989E}" type="sibTrans" cxnId="{E748DB18-6641-428D-8901-7E90F0B13778}">
      <dgm:prSet/>
      <dgm:spPr/>
      <dgm:t>
        <a:bodyPr/>
        <a:lstStyle/>
        <a:p>
          <a:endParaRPr lang="en-US"/>
        </a:p>
      </dgm:t>
    </dgm:pt>
    <dgm:pt modelId="{0A5E0495-99EB-42AE-8EF1-CC8AEDF1E21B}">
      <dgm:prSet phldr="0" custT="1"/>
      <dgm:spPr/>
      <dgm:t>
        <a:bodyPr/>
        <a:lstStyle/>
        <a:p>
          <a:pPr rtl="0"/>
          <a:r>
            <a:rPr lang="en-US" sz="1200" b="0" i="0" dirty="0">
              <a:latin typeface="Times New Roman" panose="02020603050405020304" pitchFamily="18" charset="0"/>
              <a:cs typeface="Times New Roman" panose="02020603050405020304" pitchFamily="18" charset="0"/>
            </a:rPr>
            <a:t>Feature Extraction</a:t>
          </a:r>
        </a:p>
      </dgm:t>
    </dgm:pt>
    <dgm:pt modelId="{E494FB57-4322-45AD-B6FA-1059E2C8A7B9}" type="parTrans" cxnId="{B34A1B3A-3528-439E-BBAC-11DCC7310B18}">
      <dgm:prSet/>
      <dgm:spPr/>
      <dgm:t>
        <a:bodyPr/>
        <a:lstStyle/>
        <a:p>
          <a:endParaRPr lang="en-US"/>
        </a:p>
      </dgm:t>
    </dgm:pt>
    <dgm:pt modelId="{DE8A85C8-A2F9-4314-8688-FE7911AAA923}" type="sibTrans" cxnId="{B34A1B3A-3528-439E-BBAC-11DCC7310B18}">
      <dgm:prSet/>
      <dgm:spPr/>
      <dgm:t>
        <a:bodyPr/>
        <a:lstStyle/>
        <a:p>
          <a:endParaRPr lang="en-US"/>
        </a:p>
      </dgm:t>
    </dgm:pt>
    <dgm:pt modelId="{728F64AF-468D-49F6-81EC-C467A9A8B948}">
      <dgm:prSet phldr="0" custT="1"/>
      <dgm:spPr>
        <a:solidFill>
          <a:srgbClr val="B3A225"/>
        </a:solidFill>
      </dgm:spPr>
      <dgm:t>
        <a:bodyPr/>
        <a:lstStyle/>
        <a:p>
          <a:pPr rtl="0"/>
          <a:r>
            <a:rPr lang="en-US" sz="1800" b="0" i="0" dirty="0">
              <a:latin typeface="Times New Roman" panose="02020603050405020304" pitchFamily="18" charset="0"/>
              <a:cs typeface="Times New Roman" panose="02020603050405020304" pitchFamily="18" charset="0"/>
            </a:rPr>
            <a:t>Deployment</a:t>
          </a:r>
        </a:p>
      </dgm:t>
    </dgm:pt>
    <dgm:pt modelId="{071B29EC-F19C-4F30-A776-42AEF5E8CCDC}" type="parTrans" cxnId="{BEA3E0D1-D899-43D2-B0EC-CBFA6AB4BE93}">
      <dgm:prSet/>
      <dgm:spPr/>
      <dgm:t>
        <a:bodyPr/>
        <a:lstStyle/>
        <a:p>
          <a:endParaRPr lang="en-US"/>
        </a:p>
      </dgm:t>
    </dgm:pt>
    <dgm:pt modelId="{653BB370-CDDC-45E6-B055-2B19A72AFA1E}" type="sibTrans" cxnId="{BEA3E0D1-D899-43D2-B0EC-CBFA6AB4BE93}">
      <dgm:prSet/>
      <dgm:spPr/>
      <dgm:t>
        <a:bodyPr/>
        <a:lstStyle/>
        <a:p>
          <a:endParaRPr lang="en-US"/>
        </a:p>
      </dgm:t>
    </dgm:pt>
    <dgm:pt modelId="{F1EDC261-72F7-49F3-95E4-EBDEE242B5D2}">
      <dgm:prSet phldr="0" custT="1"/>
      <dgm:spPr/>
      <dgm:t>
        <a:bodyPr/>
        <a:lstStyle/>
        <a:p>
          <a:pPr rtl="0"/>
          <a:r>
            <a:rPr lang="en-US" sz="1200" b="0" i="0" dirty="0" smtClean="0">
              <a:latin typeface="Times New Roman" panose="02020603050405020304" pitchFamily="18" charset="0"/>
              <a:cs typeface="Times New Roman" panose="02020603050405020304" pitchFamily="18" charset="0"/>
            </a:rPr>
            <a:t>Training &amp; Evaluation</a:t>
          </a:r>
          <a:endParaRPr lang="en-US" sz="1200" b="0" i="0" dirty="0">
            <a:latin typeface="Times New Roman" panose="02020603050405020304" pitchFamily="18" charset="0"/>
            <a:cs typeface="Times New Roman" panose="02020603050405020304" pitchFamily="18" charset="0"/>
          </a:endParaRPr>
        </a:p>
      </dgm:t>
    </dgm:pt>
    <dgm:pt modelId="{C48675D2-9A87-4790-B4CE-9957C96EFCA5}" type="parTrans" cxnId="{0A8E6219-FBE9-41D2-93EB-090C1B1F70B1}">
      <dgm:prSet/>
      <dgm:spPr/>
      <dgm:t>
        <a:bodyPr/>
        <a:lstStyle/>
        <a:p>
          <a:endParaRPr lang="en-US"/>
        </a:p>
      </dgm:t>
    </dgm:pt>
    <dgm:pt modelId="{234CC8EA-F1BA-4C78-B163-0AF184F4C974}" type="sibTrans" cxnId="{0A8E6219-FBE9-41D2-93EB-090C1B1F70B1}">
      <dgm:prSet/>
      <dgm:spPr/>
      <dgm:t>
        <a:bodyPr/>
        <a:lstStyle/>
        <a:p>
          <a:endParaRPr lang="en-US"/>
        </a:p>
      </dgm:t>
    </dgm:pt>
    <dgm:pt modelId="{D88F6441-DCFB-4E6D-B251-E780369016C9}">
      <dgm:prSet phldr="0" custT="1"/>
      <dgm:spPr/>
      <dgm:t>
        <a:bodyPr/>
        <a:lstStyle/>
        <a:p>
          <a:pPr rtl="0"/>
          <a:r>
            <a:rPr lang="en-US" sz="1200" b="0" i="0" dirty="0" smtClean="0">
              <a:latin typeface="Times New Roman" panose="02020603050405020304" pitchFamily="18" charset="0"/>
              <a:cs typeface="Times New Roman" panose="02020603050405020304" pitchFamily="18" charset="0"/>
            </a:rPr>
            <a:t>Preprocessing</a:t>
          </a:r>
          <a:endParaRPr lang="en-US" sz="1200" b="0" i="0" dirty="0">
            <a:latin typeface="Times New Roman" panose="02020603050405020304" pitchFamily="18" charset="0"/>
            <a:cs typeface="Times New Roman" panose="02020603050405020304" pitchFamily="18" charset="0"/>
          </a:endParaRPr>
        </a:p>
      </dgm:t>
    </dgm:pt>
    <dgm:pt modelId="{F87E9390-F66B-4516-9831-CACD2C8870CB}" type="parTrans" cxnId="{34F51954-CB65-4991-B0CE-C68D6E057E42}">
      <dgm:prSet/>
      <dgm:spPr/>
      <dgm:t>
        <a:bodyPr/>
        <a:lstStyle/>
        <a:p>
          <a:endParaRPr lang="en-US"/>
        </a:p>
      </dgm:t>
    </dgm:pt>
    <dgm:pt modelId="{BE77B1EA-4BFA-4AC4-A85B-FA8A42F31658}" type="sibTrans" cxnId="{34F51954-CB65-4991-B0CE-C68D6E057E42}">
      <dgm:prSet/>
      <dgm:spPr/>
      <dgm:t>
        <a:bodyPr/>
        <a:lstStyle/>
        <a:p>
          <a:endParaRPr lang="en-US"/>
        </a:p>
      </dgm:t>
    </dgm:pt>
    <dgm:pt modelId="{F0516B8C-423F-4517-8DB8-B10D1F92C69A}" type="pres">
      <dgm:prSet presAssocID="{C33B22AB-74E5-44DA-87E2-5709DA8F6DA9}" presName="Name0" presStyleCnt="0">
        <dgm:presLayoutVars>
          <dgm:dir/>
          <dgm:animLvl val="lvl"/>
          <dgm:resizeHandles val="exact"/>
        </dgm:presLayoutVars>
      </dgm:prSet>
      <dgm:spPr/>
    </dgm:pt>
    <dgm:pt modelId="{62C8C063-6E00-489A-93E1-FA8DEC327997}" type="pres">
      <dgm:prSet presAssocID="{270A1A69-3127-4EFB-84B0-8CFEDF891B51}" presName="parTxOnly" presStyleLbl="node1" presStyleIdx="0" presStyleCnt="7" custScaleX="107487" custScaleY="98628">
        <dgm:presLayoutVars>
          <dgm:chMax val="0"/>
          <dgm:chPref val="0"/>
          <dgm:bulletEnabled val="1"/>
        </dgm:presLayoutVars>
      </dgm:prSet>
      <dgm:spPr/>
      <dgm:t>
        <a:bodyPr/>
        <a:lstStyle/>
        <a:p>
          <a:endParaRPr lang="en-US"/>
        </a:p>
      </dgm:t>
    </dgm:pt>
    <dgm:pt modelId="{8AB31CF2-447E-43F7-B41E-92248A5E7A24}" type="pres">
      <dgm:prSet presAssocID="{43C12B4D-5502-4840-8925-F753CD74B1EC}" presName="parTxOnlySpace" presStyleCnt="0"/>
      <dgm:spPr/>
    </dgm:pt>
    <dgm:pt modelId="{97D6A87C-47A6-4E90-B3BD-ECFB77945AEC}" type="pres">
      <dgm:prSet presAssocID="{49882822-6B5A-4401-9C93-6620B13AD7A2}" presName="parTxOnly" presStyleLbl="node1" presStyleIdx="1" presStyleCnt="7" custScaleX="105842" custScaleY="98628">
        <dgm:presLayoutVars>
          <dgm:chMax val="0"/>
          <dgm:chPref val="0"/>
          <dgm:bulletEnabled val="1"/>
        </dgm:presLayoutVars>
      </dgm:prSet>
      <dgm:spPr/>
      <dgm:t>
        <a:bodyPr/>
        <a:lstStyle/>
        <a:p>
          <a:endParaRPr lang="en-US"/>
        </a:p>
      </dgm:t>
    </dgm:pt>
    <dgm:pt modelId="{CBD988B8-146D-4346-A550-240D06B9DDA8}" type="pres">
      <dgm:prSet presAssocID="{65CB41A1-8C7A-4CD8-A54F-FC6CD5AD53F8}" presName="parTxOnlySpace" presStyleCnt="0"/>
      <dgm:spPr/>
    </dgm:pt>
    <dgm:pt modelId="{CE8A88A8-FCE0-47AF-99E0-D83ADD0B83DA}" type="pres">
      <dgm:prSet presAssocID="{DE0D7598-1B5D-443F-8387-7C9D87FBDEFE}" presName="parTxOnly" presStyleLbl="node1" presStyleIdx="2" presStyleCnt="7" custScaleX="90315" custScaleY="98628">
        <dgm:presLayoutVars>
          <dgm:chMax val="0"/>
          <dgm:chPref val="0"/>
          <dgm:bulletEnabled val="1"/>
        </dgm:presLayoutVars>
      </dgm:prSet>
      <dgm:spPr/>
      <dgm:t>
        <a:bodyPr/>
        <a:lstStyle/>
        <a:p>
          <a:endParaRPr lang="en-US"/>
        </a:p>
      </dgm:t>
    </dgm:pt>
    <dgm:pt modelId="{0B09CB25-2E5D-4C4E-A562-5529FB4DFE78}" type="pres">
      <dgm:prSet presAssocID="{6A9A95DF-183A-4CF3-BFBF-2B7DC513989E}" presName="parTxOnlySpace" presStyleCnt="0"/>
      <dgm:spPr/>
    </dgm:pt>
    <dgm:pt modelId="{5FEC0CCB-01CD-4740-8095-BB3BE4F0D0AA}" type="pres">
      <dgm:prSet presAssocID="{D88F6441-DCFB-4E6D-B251-E780369016C9}" presName="parTxOnly" presStyleLbl="node1" presStyleIdx="3" presStyleCnt="7">
        <dgm:presLayoutVars>
          <dgm:chMax val="0"/>
          <dgm:chPref val="0"/>
          <dgm:bulletEnabled val="1"/>
        </dgm:presLayoutVars>
      </dgm:prSet>
      <dgm:spPr/>
      <dgm:t>
        <a:bodyPr/>
        <a:lstStyle/>
        <a:p>
          <a:endParaRPr lang="en-US"/>
        </a:p>
      </dgm:t>
    </dgm:pt>
    <dgm:pt modelId="{F5DEB316-990A-4455-8F8B-FD7F68AA5FDF}" type="pres">
      <dgm:prSet presAssocID="{BE77B1EA-4BFA-4AC4-A85B-FA8A42F31658}" presName="parTxOnlySpace" presStyleCnt="0"/>
      <dgm:spPr/>
    </dgm:pt>
    <dgm:pt modelId="{0D947BBF-F6D3-4D92-B1A4-A2C031A7BACE}" type="pres">
      <dgm:prSet presAssocID="{0A5E0495-99EB-42AE-8EF1-CC8AEDF1E21B}" presName="parTxOnly" presStyleLbl="node1" presStyleIdx="4" presStyleCnt="7" custScaleX="106604" custScaleY="98628" custLinFactNeighborY="-9393">
        <dgm:presLayoutVars>
          <dgm:chMax val="0"/>
          <dgm:chPref val="0"/>
          <dgm:bulletEnabled val="1"/>
        </dgm:presLayoutVars>
      </dgm:prSet>
      <dgm:spPr/>
      <dgm:t>
        <a:bodyPr/>
        <a:lstStyle/>
        <a:p>
          <a:endParaRPr lang="en-US"/>
        </a:p>
      </dgm:t>
    </dgm:pt>
    <dgm:pt modelId="{0D166D2C-1E8D-475B-A450-8E0FDF55CD5A}" type="pres">
      <dgm:prSet presAssocID="{DE8A85C8-A2F9-4314-8688-FE7911AAA923}" presName="parTxOnlySpace" presStyleCnt="0"/>
      <dgm:spPr/>
    </dgm:pt>
    <dgm:pt modelId="{FF001C92-582E-43B3-AF4F-33088B38AB3F}" type="pres">
      <dgm:prSet presAssocID="{F1EDC261-72F7-49F3-95E4-EBDEE242B5D2}" presName="parTxOnly" presStyleLbl="node1" presStyleIdx="5" presStyleCnt="7" custScaleX="110953" custScaleY="98628">
        <dgm:presLayoutVars>
          <dgm:chMax val="0"/>
          <dgm:chPref val="0"/>
          <dgm:bulletEnabled val="1"/>
        </dgm:presLayoutVars>
      </dgm:prSet>
      <dgm:spPr/>
      <dgm:t>
        <a:bodyPr/>
        <a:lstStyle/>
        <a:p>
          <a:endParaRPr lang="en-US"/>
        </a:p>
      </dgm:t>
    </dgm:pt>
    <dgm:pt modelId="{4FDCE469-5B2C-4094-9784-78E6C14EB6C1}" type="pres">
      <dgm:prSet presAssocID="{234CC8EA-F1BA-4C78-B163-0AF184F4C974}" presName="parTxOnlySpace" presStyleCnt="0"/>
      <dgm:spPr/>
    </dgm:pt>
    <dgm:pt modelId="{D079FBA1-C4C8-4B90-9435-1A3FFD9E049F}" type="pres">
      <dgm:prSet presAssocID="{728F64AF-468D-49F6-81EC-C467A9A8B948}" presName="parTxOnly" presStyleLbl="node1" presStyleIdx="6" presStyleCnt="7" custScaleX="172486" custScaleY="98628">
        <dgm:presLayoutVars>
          <dgm:chMax val="0"/>
          <dgm:chPref val="0"/>
          <dgm:bulletEnabled val="1"/>
        </dgm:presLayoutVars>
      </dgm:prSet>
      <dgm:spPr/>
      <dgm:t>
        <a:bodyPr/>
        <a:lstStyle/>
        <a:p>
          <a:endParaRPr lang="en-US"/>
        </a:p>
      </dgm:t>
    </dgm:pt>
  </dgm:ptLst>
  <dgm:cxnLst>
    <dgm:cxn modelId="{CDB8F6EC-50B2-4DB3-BAB9-1E4CA57A6AB7}" type="presOf" srcId="{728F64AF-468D-49F6-81EC-C467A9A8B948}" destId="{D079FBA1-C4C8-4B90-9435-1A3FFD9E049F}" srcOrd="0" destOrd="0" presId="urn:microsoft.com/office/officeart/2005/8/layout/chevron1"/>
    <dgm:cxn modelId="{545B3DDA-B3A1-4079-A774-8454A483A8AD}" type="presOf" srcId="{0A5E0495-99EB-42AE-8EF1-CC8AEDF1E21B}" destId="{0D947BBF-F6D3-4D92-B1A4-A2C031A7BACE}" srcOrd="0" destOrd="0" presId="urn:microsoft.com/office/officeart/2005/8/layout/chevron1"/>
    <dgm:cxn modelId="{E748DB18-6641-428D-8901-7E90F0B13778}" srcId="{C33B22AB-74E5-44DA-87E2-5709DA8F6DA9}" destId="{DE0D7598-1B5D-443F-8387-7C9D87FBDEFE}" srcOrd="2" destOrd="0" parTransId="{B9B64B87-01A1-4A4B-A978-59ACBC1C8E91}" sibTransId="{6A9A95DF-183A-4CF3-BFBF-2B7DC513989E}"/>
    <dgm:cxn modelId="{D9D32A7C-2134-4C1C-8B2E-6B10E2970169}" type="presOf" srcId="{C33B22AB-74E5-44DA-87E2-5709DA8F6DA9}" destId="{F0516B8C-423F-4517-8DB8-B10D1F92C69A}" srcOrd="0" destOrd="0" presId="urn:microsoft.com/office/officeart/2005/8/layout/chevron1"/>
    <dgm:cxn modelId="{D7EF34E8-BB92-442A-8E29-56A9DA15E5C5}" type="presOf" srcId="{D88F6441-DCFB-4E6D-B251-E780369016C9}" destId="{5FEC0CCB-01CD-4740-8095-BB3BE4F0D0AA}" srcOrd="0" destOrd="0" presId="urn:microsoft.com/office/officeart/2005/8/layout/chevron1"/>
    <dgm:cxn modelId="{BEA3E0D1-D899-43D2-B0EC-CBFA6AB4BE93}" srcId="{C33B22AB-74E5-44DA-87E2-5709DA8F6DA9}" destId="{728F64AF-468D-49F6-81EC-C467A9A8B948}" srcOrd="6" destOrd="0" parTransId="{071B29EC-F19C-4F30-A776-42AEF5E8CCDC}" sibTransId="{653BB370-CDDC-45E6-B055-2B19A72AFA1E}"/>
    <dgm:cxn modelId="{0A8E6219-FBE9-41D2-93EB-090C1B1F70B1}" srcId="{C33B22AB-74E5-44DA-87E2-5709DA8F6DA9}" destId="{F1EDC261-72F7-49F3-95E4-EBDEE242B5D2}" srcOrd="5" destOrd="0" parTransId="{C48675D2-9A87-4790-B4CE-9957C96EFCA5}" sibTransId="{234CC8EA-F1BA-4C78-B163-0AF184F4C974}"/>
    <dgm:cxn modelId="{1720D826-012F-4FAE-BB33-865FA58A9C86}" type="presOf" srcId="{270A1A69-3127-4EFB-84B0-8CFEDF891B51}" destId="{62C8C063-6E00-489A-93E1-FA8DEC327997}" srcOrd="0" destOrd="0" presId="urn:microsoft.com/office/officeart/2005/8/layout/chevron1"/>
    <dgm:cxn modelId="{BA8E3CF7-D045-4A66-BEDD-3E92F1FE35B0}" type="presOf" srcId="{F1EDC261-72F7-49F3-95E4-EBDEE242B5D2}" destId="{FF001C92-582E-43B3-AF4F-33088B38AB3F}" srcOrd="0" destOrd="0" presId="urn:microsoft.com/office/officeart/2005/8/layout/chevron1"/>
    <dgm:cxn modelId="{91EAC5AC-FFB4-4883-9225-9A4DCA69F899}" srcId="{C33B22AB-74E5-44DA-87E2-5709DA8F6DA9}" destId="{49882822-6B5A-4401-9C93-6620B13AD7A2}" srcOrd="1" destOrd="0" parTransId="{2AE84BE9-773A-42B5-839B-051F708F2BE2}" sibTransId="{65CB41A1-8C7A-4CD8-A54F-FC6CD5AD53F8}"/>
    <dgm:cxn modelId="{B34A1B3A-3528-439E-BBAC-11DCC7310B18}" srcId="{C33B22AB-74E5-44DA-87E2-5709DA8F6DA9}" destId="{0A5E0495-99EB-42AE-8EF1-CC8AEDF1E21B}" srcOrd="4" destOrd="0" parTransId="{E494FB57-4322-45AD-B6FA-1059E2C8A7B9}" sibTransId="{DE8A85C8-A2F9-4314-8688-FE7911AAA923}"/>
    <dgm:cxn modelId="{CE0CCB68-8DD4-46C6-B8E1-69BB995D4326}" type="presOf" srcId="{DE0D7598-1B5D-443F-8387-7C9D87FBDEFE}" destId="{CE8A88A8-FCE0-47AF-99E0-D83ADD0B83DA}" srcOrd="0" destOrd="0" presId="urn:microsoft.com/office/officeart/2005/8/layout/chevron1"/>
    <dgm:cxn modelId="{785DC13D-6437-4C31-92D6-DC60FE9DD6A2}" srcId="{C33B22AB-74E5-44DA-87E2-5709DA8F6DA9}" destId="{270A1A69-3127-4EFB-84B0-8CFEDF891B51}" srcOrd="0" destOrd="0" parTransId="{6ECE315E-5D4B-4386-8828-78D7C923379F}" sibTransId="{43C12B4D-5502-4840-8925-F753CD74B1EC}"/>
    <dgm:cxn modelId="{D6F630AE-E3E4-44D9-B5BD-E1D6BE104FBC}" type="presOf" srcId="{49882822-6B5A-4401-9C93-6620B13AD7A2}" destId="{97D6A87C-47A6-4E90-B3BD-ECFB77945AEC}" srcOrd="0" destOrd="0" presId="urn:microsoft.com/office/officeart/2005/8/layout/chevron1"/>
    <dgm:cxn modelId="{34F51954-CB65-4991-B0CE-C68D6E057E42}" srcId="{C33B22AB-74E5-44DA-87E2-5709DA8F6DA9}" destId="{D88F6441-DCFB-4E6D-B251-E780369016C9}" srcOrd="3" destOrd="0" parTransId="{F87E9390-F66B-4516-9831-CACD2C8870CB}" sibTransId="{BE77B1EA-4BFA-4AC4-A85B-FA8A42F31658}"/>
    <dgm:cxn modelId="{FC59A2FE-5A56-485D-9925-E432A7457D46}" type="presParOf" srcId="{F0516B8C-423F-4517-8DB8-B10D1F92C69A}" destId="{62C8C063-6E00-489A-93E1-FA8DEC327997}" srcOrd="0" destOrd="0" presId="urn:microsoft.com/office/officeart/2005/8/layout/chevron1"/>
    <dgm:cxn modelId="{D99BC69B-FEB5-4EE5-9204-612A2514E75A}" type="presParOf" srcId="{F0516B8C-423F-4517-8DB8-B10D1F92C69A}" destId="{8AB31CF2-447E-43F7-B41E-92248A5E7A24}" srcOrd="1" destOrd="0" presId="urn:microsoft.com/office/officeart/2005/8/layout/chevron1"/>
    <dgm:cxn modelId="{2373E5DD-6E5C-4472-B790-528DB1591A92}" type="presParOf" srcId="{F0516B8C-423F-4517-8DB8-B10D1F92C69A}" destId="{97D6A87C-47A6-4E90-B3BD-ECFB77945AEC}" srcOrd="2" destOrd="0" presId="urn:microsoft.com/office/officeart/2005/8/layout/chevron1"/>
    <dgm:cxn modelId="{4738C293-9311-44DB-B13F-9BFBF4D182AA}" type="presParOf" srcId="{F0516B8C-423F-4517-8DB8-B10D1F92C69A}" destId="{CBD988B8-146D-4346-A550-240D06B9DDA8}" srcOrd="3" destOrd="0" presId="urn:microsoft.com/office/officeart/2005/8/layout/chevron1"/>
    <dgm:cxn modelId="{1E0010B2-5E2E-4792-80F8-FBA94B11BEB0}" type="presParOf" srcId="{F0516B8C-423F-4517-8DB8-B10D1F92C69A}" destId="{CE8A88A8-FCE0-47AF-99E0-D83ADD0B83DA}" srcOrd="4" destOrd="0" presId="urn:microsoft.com/office/officeart/2005/8/layout/chevron1"/>
    <dgm:cxn modelId="{C0CC7013-0A7C-4CD1-82F9-99FBD9C12DE3}" type="presParOf" srcId="{F0516B8C-423F-4517-8DB8-B10D1F92C69A}" destId="{0B09CB25-2E5D-4C4E-A562-5529FB4DFE78}" srcOrd="5" destOrd="0" presId="urn:microsoft.com/office/officeart/2005/8/layout/chevron1"/>
    <dgm:cxn modelId="{CE39F3EC-9D9B-4826-AB3D-BD1FDE36F4D8}" type="presParOf" srcId="{F0516B8C-423F-4517-8DB8-B10D1F92C69A}" destId="{5FEC0CCB-01CD-4740-8095-BB3BE4F0D0AA}" srcOrd="6" destOrd="0" presId="urn:microsoft.com/office/officeart/2005/8/layout/chevron1"/>
    <dgm:cxn modelId="{D1255BE8-5E62-483F-842C-1C3C65C20723}" type="presParOf" srcId="{F0516B8C-423F-4517-8DB8-B10D1F92C69A}" destId="{F5DEB316-990A-4455-8F8B-FD7F68AA5FDF}" srcOrd="7" destOrd="0" presId="urn:microsoft.com/office/officeart/2005/8/layout/chevron1"/>
    <dgm:cxn modelId="{6638C075-451A-4D73-AECD-C9F4C976080A}" type="presParOf" srcId="{F0516B8C-423F-4517-8DB8-B10D1F92C69A}" destId="{0D947BBF-F6D3-4D92-B1A4-A2C031A7BACE}" srcOrd="8" destOrd="0" presId="urn:microsoft.com/office/officeart/2005/8/layout/chevron1"/>
    <dgm:cxn modelId="{0517290F-B7BA-4761-8EA7-B9FAE9D791B1}" type="presParOf" srcId="{F0516B8C-423F-4517-8DB8-B10D1F92C69A}" destId="{0D166D2C-1E8D-475B-A450-8E0FDF55CD5A}" srcOrd="9" destOrd="0" presId="urn:microsoft.com/office/officeart/2005/8/layout/chevron1"/>
    <dgm:cxn modelId="{D6E76C37-C634-483E-AE8E-03328B73D894}" type="presParOf" srcId="{F0516B8C-423F-4517-8DB8-B10D1F92C69A}" destId="{FF001C92-582E-43B3-AF4F-33088B38AB3F}" srcOrd="10" destOrd="0" presId="urn:microsoft.com/office/officeart/2005/8/layout/chevron1"/>
    <dgm:cxn modelId="{2B5C9828-9911-4DFE-B461-FE3EE6C24DF6}" type="presParOf" srcId="{F0516B8C-423F-4517-8DB8-B10D1F92C69A}" destId="{4FDCE469-5B2C-4094-9784-78E6C14EB6C1}" srcOrd="11" destOrd="0" presId="urn:microsoft.com/office/officeart/2005/8/layout/chevron1"/>
    <dgm:cxn modelId="{A1B641B1-3814-47E1-A344-B6C5776D870F}" type="presParOf" srcId="{F0516B8C-423F-4517-8DB8-B10D1F92C69A}" destId="{D079FBA1-C4C8-4B90-9435-1A3FFD9E049F}"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33B22AB-74E5-44DA-87E2-5709DA8F6DA9}" type="doc">
      <dgm:prSet loTypeId="urn:microsoft.com/office/officeart/2005/8/layout/chevron1" loCatId="process" qsTypeId="urn:microsoft.com/office/officeart/2005/8/quickstyle/simple1" qsCatId="simple" csTypeId="urn:microsoft.com/office/officeart/2005/8/colors/colorful5" csCatId="colorful" phldr="1"/>
      <dgm:spPr/>
    </dgm:pt>
    <dgm:pt modelId="{270A1A69-3127-4EFB-84B0-8CFEDF891B51}">
      <dgm:prSet phldrT="[Text]" phldr="0" custT="1"/>
      <dgm:spPr/>
      <dgm:t>
        <a:bodyPr/>
        <a:lstStyle/>
        <a:p>
          <a:pPr rtl="0"/>
          <a:r>
            <a:rPr lang="en-US" sz="1200" b="0" dirty="0" smtClean="0">
              <a:solidFill>
                <a:schemeClr val="tx1"/>
              </a:solidFill>
              <a:latin typeface="Times New Roman" panose="02020603050405020304" pitchFamily="18" charset="0"/>
              <a:cs typeface="Times New Roman" panose="02020603050405020304" pitchFamily="18" charset="0"/>
            </a:rPr>
            <a:t>Data Scraping</a:t>
          </a:r>
          <a:endParaRPr lang="en-US" sz="1200" b="0" dirty="0">
            <a:solidFill>
              <a:schemeClr val="tx1"/>
            </a:solidFill>
            <a:latin typeface="Times New Roman" panose="02020603050405020304" pitchFamily="18" charset="0"/>
            <a:cs typeface="Times New Roman" panose="02020603050405020304" pitchFamily="18" charset="0"/>
          </a:endParaRPr>
        </a:p>
      </dgm:t>
    </dgm:pt>
    <dgm:pt modelId="{6ECE315E-5D4B-4386-8828-78D7C923379F}" type="parTrans" cxnId="{785DC13D-6437-4C31-92D6-DC60FE9DD6A2}">
      <dgm:prSet/>
      <dgm:spPr/>
      <dgm:t>
        <a:bodyPr/>
        <a:lstStyle/>
        <a:p>
          <a:endParaRPr lang="en-US"/>
        </a:p>
      </dgm:t>
    </dgm:pt>
    <dgm:pt modelId="{43C12B4D-5502-4840-8925-F753CD74B1EC}" type="sibTrans" cxnId="{785DC13D-6437-4C31-92D6-DC60FE9DD6A2}">
      <dgm:prSet/>
      <dgm:spPr/>
      <dgm:t>
        <a:bodyPr/>
        <a:lstStyle/>
        <a:p>
          <a:endParaRPr lang="en-US"/>
        </a:p>
      </dgm:t>
    </dgm:pt>
    <dgm:pt modelId="{49882822-6B5A-4401-9C93-6620B13AD7A2}">
      <dgm:prSet phldrT="[Text]" phldr="0" custT="1"/>
      <dgm:spPr>
        <a:solidFill>
          <a:schemeClr val="accent5"/>
        </a:solidFill>
      </dgm:spPr>
      <dgm:t>
        <a:bodyPr/>
        <a:lstStyle/>
        <a:p>
          <a:pPr rtl="0"/>
          <a:r>
            <a:rPr lang="en-US" sz="1200" b="0" i="0" dirty="0">
              <a:solidFill>
                <a:schemeClr val="tx1"/>
              </a:solidFill>
              <a:latin typeface="Times New Roman" panose="02020603050405020304" pitchFamily="18" charset="0"/>
              <a:cs typeface="Times New Roman" panose="02020603050405020304" pitchFamily="18" charset="0"/>
            </a:rPr>
            <a:t>Data Cleaning</a:t>
          </a:r>
        </a:p>
      </dgm:t>
    </dgm:pt>
    <dgm:pt modelId="{2AE84BE9-773A-42B5-839B-051F708F2BE2}" type="parTrans" cxnId="{91EAC5AC-FFB4-4883-9225-9A4DCA69F899}">
      <dgm:prSet/>
      <dgm:spPr/>
      <dgm:t>
        <a:bodyPr/>
        <a:lstStyle/>
        <a:p>
          <a:endParaRPr lang="en-US"/>
        </a:p>
      </dgm:t>
    </dgm:pt>
    <dgm:pt modelId="{65CB41A1-8C7A-4CD8-A54F-FC6CD5AD53F8}" type="sibTrans" cxnId="{91EAC5AC-FFB4-4883-9225-9A4DCA69F899}">
      <dgm:prSet/>
      <dgm:spPr/>
      <dgm:t>
        <a:bodyPr/>
        <a:lstStyle/>
        <a:p>
          <a:endParaRPr lang="en-US"/>
        </a:p>
      </dgm:t>
    </dgm:pt>
    <dgm:pt modelId="{DE0D7598-1B5D-443F-8387-7C9D87FBDEFE}">
      <dgm:prSet phldr="0" custT="1"/>
      <dgm:spPr/>
      <dgm:t>
        <a:bodyPr/>
        <a:lstStyle/>
        <a:p>
          <a:pPr rtl="0"/>
          <a:r>
            <a:rPr lang="en-US" sz="1200" b="0" i="0" dirty="0">
              <a:latin typeface="Times New Roman" panose="02020603050405020304" pitchFamily="18" charset="0"/>
              <a:cs typeface="Times New Roman" panose="02020603050405020304" pitchFamily="18" charset="0"/>
            </a:rPr>
            <a:t>Labelling </a:t>
          </a:r>
        </a:p>
      </dgm:t>
    </dgm:pt>
    <dgm:pt modelId="{B9B64B87-01A1-4A4B-A978-59ACBC1C8E91}" type="parTrans" cxnId="{E748DB18-6641-428D-8901-7E90F0B13778}">
      <dgm:prSet/>
      <dgm:spPr/>
      <dgm:t>
        <a:bodyPr/>
        <a:lstStyle/>
        <a:p>
          <a:endParaRPr lang="en-US"/>
        </a:p>
      </dgm:t>
    </dgm:pt>
    <dgm:pt modelId="{6A9A95DF-183A-4CF3-BFBF-2B7DC513989E}" type="sibTrans" cxnId="{E748DB18-6641-428D-8901-7E90F0B13778}">
      <dgm:prSet/>
      <dgm:spPr/>
      <dgm:t>
        <a:bodyPr/>
        <a:lstStyle/>
        <a:p>
          <a:endParaRPr lang="en-US"/>
        </a:p>
      </dgm:t>
    </dgm:pt>
    <dgm:pt modelId="{0A5E0495-99EB-42AE-8EF1-CC8AEDF1E21B}">
      <dgm:prSet phldr="0" custT="1"/>
      <dgm:spPr/>
      <dgm:t>
        <a:bodyPr/>
        <a:lstStyle/>
        <a:p>
          <a:pPr rtl="0"/>
          <a:r>
            <a:rPr lang="en-US" sz="1200" b="0" i="0" dirty="0">
              <a:latin typeface="Times New Roman" panose="02020603050405020304" pitchFamily="18" charset="0"/>
              <a:cs typeface="Times New Roman" panose="02020603050405020304" pitchFamily="18" charset="0"/>
            </a:rPr>
            <a:t>Feature Extraction</a:t>
          </a:r>
        </a:p>
      </dgm:t>
    </dgm:pt>
    <dgm:pt modelId="{E494FB57-4322-45AD-B6FA-1059E2C8A7B9}" type="parTrans" cxnId="{B34A1B3A-3528-439E-BBAC-11DCC7310B18}">
      <dgm:prSet/>
      <dgm:spPr/>
      <dgm:t>
        <a:bodyPr/>
        <a:lstStyle/>
        <a:p>
          <a:endParaRPr lang="en-US"/>
        </a:p>
      </dgm:t>
    </dgm:pt>
    <dgm:pt modelId="{DE8A85C8-A2F9-4314-8688-FE7911AAA923}" type="sibTrans" cxnId="{B34A1B3A-3528-439E-BBAC-11DCC7310B18}">
      <dgm:prSet/>
      <dgm:spPr/>
      <dgm:t>
        <a:bodyPr/>
        <a:lstStyle/>
        <a:p>
          <a:endParaRPr lang="en-US"/>
        </a:p>
      </dgm:t>
    </dgm:pt>
    <dgm:pt modelId="{728F64AF-468D-49F6-81EC-C467A9A8B948}">
      <dgm:prSet phldr="0" custT="1"/>
      <dgm:spPr>
        <a:solidFill>
          <a:srgbClr val="B3A225"/>
        </a:solidFill>
      </dgm:spPr>
      <dgm:t>
        <a:bodyPr/>
        <a:lstStyle/>
        <a:p>
          <a:pPr rtl="0"/>
          <a:r>
            <a:rPr lang="en-US" sz="1800" b="0" i="0" dirty="0">
              <a:latin typeface="Times New Roman" panose="02020603050405020304" pitchFamily="18" charset="0"/>
              <a:cs typeface="Times New Roman" panose="02020603050405020304" pitchFamily="18" charset="0"/>
            </a:rPr>
            <a:t>Deployment</a:t>
          </a:r>
        </a:p>
      </dgm:t>
    </dgm:pt>
    <dgm:pt modelId="{071B29EC-F19C-4F30-A776-42AEF5E8CCDC}" type="parTrans" cxnId="{BEA3E0D1-D899-43D2-B0EC-CBFA6AB4BE93}">
      <dgm:prSet/>
      <dgm:spPr/>
      <dgm:t>
        <a:bodyPr/>
        <a:lstStyle/>
        <a:p>
          <a:endParaRPr lang="en-US"/>
        </a:p>
      </dgm:t>
    </dgm:pt>
    <dgm:pt modelId="{653BB370-CDDC-45E6-B055-2B19A72AFA1E}" type="sibTrans" cxnId="{BEA3E0D1-D899-43D2-B0EC-CBFA6AB4BE93}">
      <dgm:prSet/>
      <dgm:spPr/>
      <dgm:t>
        <a:bodyPr/>
        <a:lstStyle/>
        <a:p>
          <a:endParaRPr lang="en-US"/>
        </a:p>
      </dgm:t>
    </dgm:pt>
    <dgm:pt modelId="{F1EDC261-72F7-49F3-95E4-EBDEE242B5D2}">
      <dgm:prSet phldr="0" custT="1"/>
      <dgm:spPr/>
      <dgm:t>
        <a:bodyPr/>
        <a:lstStyle/>
        <a:p>
          <a:pPr rtl="0"/>
          <a:r>
            <a:rPr lang="en-US" sz="1200" b="0" i="0" dirty="0" smtClean="0">
              <a:latin typeface="Times New Roman" panose="02020603050405020304" pitchFamily="18" charset="0"/>
              <a:cs typeface="Times New Roman" panose="02020603050405020304" pitchFamily="18" charset="0"/>
            </a:rPr>
            <a:t>Training &amp; Evaluation</a:t>
          </a:r>
          <a:endParaRPr lang="en-US" sz="1200" b="0" i="0" dirty="0">
            <a:latin typeface="Times New Roman" panose="02020603050405020304" pitchFamily="18" charset="0"/>
            <a:cs typeface="Times New Roman" panose="02020603050405020304" pitchFamily="18" charset="0"/>
          </a:endParaRPr>
        </a:p>
      </dgm:t>
    </dgm:pt>
    <dgm:pt modelId="{C48675D2-9A87-4790-B4CE-9957C96EFCA5}" type="parTrans" cxnId="{0A8E6219-FBE9-41D2-93EB-090C1B1F70B1}">
      <dgm:prSet/>
      <dgm:spPr/>
      <dgm:t>
        <a:bodyPr/>
        <a:lstStyle/>
        <a:p>
          <a:endParaRPr lang="en-US"/>
        </a:p>
      </dgm:t>
    </dgm:pt>
    <dgm:pt modelId="{234CC8EA-F1BA-4C78-B163-0AF184F4C974}" type="sibTrans" cxnId="{0A8E6219-FBE9-41D2-93EB-090C1B1F70B1}">
      <dgm:prSet/>
      <dgm:spPr/>
      <dgm:t>
        <a:bodyPr/>
        <a:lstStyle/>
        <a:p>
          <a:endParaRPr lang="en-US"/>
        </a:p>
      </dgm:t>
    </dgm:pt>
    <dgm:pt modelId="{D88F6441-DCFB-4E6D-B251-E780369016C9}">
      <dgm:prSet phldr="0" custT="1"/>
      <dgm:spPr/>
      <dgm:t>
        <a:bodyPr/>
        <a:lstStyle/>
        <a:p>
          <a:pPr rtl="0"/>
          <a:r>
            <a:rPr lang="en-US" sz="1200" b="0" i="0" dirty="0" smtClean="0">
              <a:latin typeface="Times New Roman" panose="02020603050405020304" pitchFamily="18" charset="0"/>
              <a:cs typeface="Times New Roman" panose="02020603050405020304" pitchFamily="18" charset="0"/>
            </a:rPr>
            <a:t>Preprocessing</a:t>
          </a:r>
          <a:endParaRPr lang="en-US" sz="1200" b="0" i="0" dirty="0">
            <a:latin typeface="Times New Roman" panose="02020603050405020304" pitchFamily="18" charset="0"/>
            <a:cs typeface="Times New Roman" panose="02020603050405020304" pitchFamily="18" charset="0"/>
          </a:endParaRPr>
        </a:p>
      </dgm:t>
    </dgm:pt>
    <dgm:pt modelId="{F87E9390-F66B-4516-9831-CACD2C8870CB}" type="parTrans" cxnId="{34F51954-CB65-4991-B0CE-C68D6E057E42}">
      <dgm:prSet/>
      <dgm:spPr/>
      <dgm:t>
        <a:bodyPr/>
        <a:lstStyle/>
        <a:p>
          <a:endParaRPr lang="en-US"/>
        </a:p>
      </dgm:t>
    </dgm:pt>
    <dgm:pt modelId="{BE77B1EA-4BFA-4AC4-A85B-FA8A42F31658}" type="sibTrans" cxnId="{34F51954-CB65-4991-B0CE-C68D6E057E42}">
      <dgm:prSet/>
      <dgm:spPr/>
      <dgm:t>
        <a:bodyPr/>
        <a:lstStyle/>
        <a:p>
          <a:endParaRPr lang="en-US"/>
        </a:p>
      </dgm:t>
    </dgm:pt>
    <dgm:pt modelId="{F0516B8C-423F-4517-8DB8-B10D1F92C69A}" type="pres">
      <dgm:prSet presAssocID="{C33B22AB-74E5-44DA-87E2-5709DA8F6DA9}" presName="Name0" presStyleCnt="0">
        <dgm:presLayoutVars>
          <dgm:dir/>
          <dgm:animLvl val="lvl"/>
          <dgm:resizeHandles val="exact"/>
        </dgm:presLayoutVars>
      </dgm:prSet>
      <dgm:spPr/>
    </dgm:pt>
    <dgm:pt modelId="{62C8C063-6E00-489A-93E1-FA8DEC327997}" type="pres">
      <dgm:prSet presAssocID="{270A1A69-3127-4EFB-84B0-8CFEDF891B51}" presName="parTxOnly" presStyleLbl="node1" presStyleIdx="0" presStyleCnt="7" custScaleX="107487" custScaleY="98628">
        <dgm:presLayoutVars>
          <dgm:chMax val="0"/>
          <dgm:chPref val="0"/>
          <dgm:bulletEnabled val="1"/>
        </dgm:presLayoutVars>
      </dgm:prSet>
      <dgm:spPr/>
      <dgm:t>
        <a:bodyPr/>
        <a:lstStyle/>
        <a:p>
          <a:endParaRPr lang="en-US"/>
        </a:p>
      </dgm:t>
    </dgm:pt>
    <dgm:pt modelId="{8AB31CF2-447E-43F7-B41E-92248A5E7A24}" type="pres">
      <dgm:prSet presAssocID="{43C12B4D-5502-4840-8925-F753CD74B1EC}" presName="parTxOnlySpace" presStyleCnt="0"/>
      <dgm:spPr/>
    </dgm:pt>
    <dgm:pt modelId="{97D6A87C-47A6-4E90-B3BD-ECFB77945AEC}" type="pres">
      <dgm:prSet presAssocID="{49882822-6B5A-4401-9C93-6620B13AD7A2}" presName="parTxOnly" presStyleLbl="node1" presStyleIdx="1" presStyleCnt="7" custScaleX="105842" custScaleY="98628">
        <dgm:presLayoutVars>
          <dgm:chMax val="0"/>
          <dgm:chPref val="0"/>
          <dgm:bulletEnabled val="1"/>
        </dgm:presLayoutVars>
      </dgm:prSet>
      <dgm:spPr/>
      <dgm:t>
        <a:bodyPr/>
        <a:lstStyle/>
        <a:p>
          <a:endParaRPr lang="en-US"/>
        </a:p>
      </dgm:t>
    </dgm:pt>
    <dgm:pt modelId="{CBD988B8-146D-4346-A550-240D06B9DDA8}" type="pres">
      <dgm:prSet presAssocID="{65CB41A1-8C7A-4CD8-A54F-FC6CD5AD53F8}" presName="parTxOnlySpace" presStyleCnt="0"/>
      <dgm:spPr/>
    </dgm:pt>
    <dgm:pt modelId="{CE8A88A8-FCE0-47AF-99E0-D83ADD0B83DA}" type="pres">
      <dgm:prSet presAssocID="{DE0D7598-1B5D-443F-8387-7C9D87FBDEFE}" presName="parTxOnly" presStyleLbl="node1" presStyleIdx="2" presStyleCnt="7" custScaleX="90315" custScaleY="98628">
        <dgm:presLayoutVars>
          <dgm:chMax val="0"/>
          <dgm:chPref val="0"/>
          <dgm:bulletEnabled val="1"/>
        </dgm:presLayoutVars>
      </dgm:prSet>
      <dgm:spPr/>
      <dgm:t>
        <a:bodyPr/>
        <a:lstStyle/>
        <a:p>
          <a:endParaRPr lang="en-US"/>
        </a:p>
      </dgm:t>
    </dgm:pt>
    <dgm:pt modelId="{0B09CB25-2E5D-4C4E-A562-5529FB4DFE78}" type="pres">
      <dgm:prSet presAssocID="{6A9A95DF-183A-4CF3-BFBF-2B7DC513989E}" presName="parTxOnlySpace" presStyleCnt="0"/>
      <dgm:spPr/>
    </dgm:pt>
    <dgm:pt modelId="{5FEC0CCB-01CD-4740-8095-BB3BE4F0D0AA}" type="pres">
      <dgm:prSet presAssocID="{D88F6441-DCFB-4E6D-B251-E780369016C9}" presName="parTxOnly" presStyleLbl="node1" presStyleIdx="3" presStyleCnt="7">
        <dgm:presLayoutVars>
          <dgm:chMax val="0"/>
          <dgm:chPref val="0"/>
          <dgm:bulletEnabled val="1"/>
        </dgm:presLayoutVars>
      </dgm:prSet>
      <dgm:spPr/>
      <dgm:t>
        <a:bodyPr/>
        <a:lstStyle/>
        <a:p>
          <a:endParaRPr lang="en-US"/>
        </a:p>
      </dgm:t>
    </dgm:pt>
    <dgm:pt modelId="{F5DEB316-990A-4455-8F8B-FD7F68AA5FDF}" type="pres">
      <dgm:prSet presAssocID="{BE77B1EA-4BFA-4AC4-A85B-FA8A42F31658}" presName="parTxOnlySpace" presStyleCnt="0"/>
      <dgm:spPr/>
    </dgm:pt>
    <dgm:pt modelId="{0D947BBF-F6D3-4D92-B1A4-A2C031A7BACE}" type="pres">
      <dgm:prSet presAssocID="{0A5E0495-99EB-42AE-8EF1-CC8AEDF1E21B}" presName="parTxOnly" presStyleLbl="node1" presStyleIdx="4" presStyleCnt="7" custScaleX="106604" custScaleY="98628" custLinFactNeighborY="-9393">
        <dgm:presLayoutVars>
          <dgm:chMax val="0"/>
          <dgm:chPref val="0"/>
          <dgm:bulletEnabled val="1"/>
        </dgm:presLayoutVars>
      </dgm:prSet>
      <dgm:spPr/>
      <dgm:t>
        <a:bodyPr/>
        <a:lstStyle/>
        <a:p>
          <a:endParaRPr lang="en-US"/>
        </a:p>
      </dgm:t>
    </dgm:pt>
    <dgm:pt modelId="{0D166D2C-1E8D-475B-A450-8E0FDF55CD5A}" type="pres">
      <dgm:prSet presAssocID="{DE8A85C8-A2F9-4314-8688-FE7911AAA923}" presName="parTxOnlySpace" presStyleCnt="0"/>
      <dgm:spPr/>
    </dgm:pt>
    <dgm:pt modelId="{FF001C92-582E-43B3-AF4F-33088B38AB3F}" type="pres">
      <dgm:prSet presAssocID="{F1EDC261-72F7-49F3-95E4-EBDEE242B5D2}" presName="parTxOnly" presStyleLbl="node1" presStyleIdx="5" presStyleCnt="7" custScaleX="110953" custScaleY="98628">
        <dgm:presLayoutVars>
          <dgm:chMax val="0"/>
          <dgm:chPref val="0"/>
          <dgm:bulletEnabled val="1"/>
        </dgm:presLayoutVars>
      </dgm:prSet>
      <dgm:spPr/>
      <dgm:t>
        <a:bodyPr/>
        <a:lstStyle/>
        <a:p>
          <a:endParaRPr lang="en-US"/>
        </a:p>
      </dgm:t>
    </dgm:pt>
    <dgm:pt modelId="{4FDCE469-5B2C-4094-9784-78E6C14EB6C1}" type="pres">
      <dgm:prSet presAssocID="{234CC8EA-F1BA-4C78-B163-0AF184F4C974}" presName="parTxOnlySpace" presStyleCnt="0"/>
      <dgm:spPr/>
    </dgm:pt>
    <dgm:pt modelId="{D079FBA1-C4C8-4B90-9435-1A3FFD9E049F}" type="pres">
      <dgm:prSet presAssocID="{728F64AF-468D-49F6-81EC-C467A9A8B948}" presName="parTxOnly" presStyleLbl="node1" presStyleIdx="6" presStyleCnt="7" custScaleX="172486" custScaleY="98628">
        <dgm:presLayoutVars>
          <dgm:chMax val="0"/>
          <dgm:chPref val="0"/>
          <dgm:bulletEnabled val="1"/>
        </dgm:presLayoutVars>
      </dgm:prSet>
      <dgm:spPr/>
      <dgm:t>
        <a:bodyPr/>
        <a:lstStyle/>
        <a:p>
          <a:endParaRPr lang="en-US"/>
        </a:p>
      </dgm:t>
    </dgm:pt>
  </dgm:ptLst>
  <dgm:cxnLst>
    <dgm:cxn modelId="{CDB8F6EC-50B2-4DB3-BAB9-1E4CA57A6AB7}" type="presOf" srcId="{728F64AF-468D-49F6-81EC-C467A9A8B948}" destId="{D079FBA1-C4C8-4B90-9435-1A3FFD9E049F}" srcOrd="0" destOrd="0" presId="urn:microsoft.com/office/officeart/2005/8/layout/chevron1"/>
    <dgm:cxn modelId="{545B3DDA-B3A1-4079-A774-8454A483A8AD}" type="presOf" srcId="{0A5E0495-99EB-42AE-8EF1-CC8AEDF1E21B}" destId="{0D947BBF-F6D3-4D92-B1A4-A2C031A7BACE}" srcOrd="0" destOrd="0" presId="urn:microsoft.com/office/officeart/2005/8/layout/chevron1"/>
    <dgm:cxn modelId="{E748DB18-6641-428D-8901-7E90F0B13778}" srcId="{C33B22AB-74E5-44DA-87E2-5709DA8F6DA9}" destId="{DE0D7598-1B5D-443F-8387-7C9D87FBDEFE}" srcOrd="2" destOrd="0" parTransId="{B9B64B87-01A1-4A4B-A978-59ACBC1C8E91}" sibTransId="{6A9A95DF-183A-4CF3-BFBF-2B7DC513989E}"/>
    <dgm:cxn modelId="{D9D32A7C-2134-4C1C-8B2E-6B10E2970169}" type="presOf" srcId="{C33B22AB-74E5-44DA-87E2-5709DA8F6DA9}" destId="{F0516B8C-423F-4517-8DB8-B10D1F92C69A}" srcOrd="0" destOrd="0" presId="urn:microsoft.com/office/officeart/2005/8/layout/chevron1"/>
    <dgm:cxn modelId="{D7EF34E8-BB92-442A-8E29-56A9DA15E5C5}" type="presOf" srcId="{D88F6441-DCFB-4E6D-B251-E780369016C9}" destId="{5FEC0CCB-01CD-4740-8095-BB3BE4F0D0AA}" srcOrd="0" destOrd="0" presId="urn:microsoft.com/office/officeart/2005/8/layout/chevron1"/>
    <dgm:cxn modelId="{BEA3E0D1-D899-43D2-B0EC-CBFA6AB4BE93}" srcId="{C33B22AB-74E5-44DA-87E2-5709DA8F6DA9}" destId="{728F64AF-468D-49F6-81EC-C467A9A8B948}" srcOrd="6" destOrd="0" parTransId="{071B29EC-F19C-4F30-A776-42AEF5E8CCDC}" sibTransId="{653BB370-CDDC-45E6-B055-2B19A72AFA1E}"/>
    <dgm:cxn modelId="{0A8E6219-FBE9-41D2-93EB-090C1B1F70B1}" srcId="{C33B22AB-74E5-44DA-87E2-5709DA8F6DA9}" destId="{F1EDC261-72F7-49F3-95E4-EBDEE242B5D2}" srcOrd="5" destOrd="0" parTransId="{C48675D2-9A87-4790-B4CE-9957C96EFCA5}" sibTransId="{234CC8EA-F1BA-4C78-B163-0AF184F4C974}"/>
    <dgm:cxn modelId="{1720D826-012F-4FAE-BB33-865FA58A9C86}" type="presOf" srcId="{270A1A69-3127-4EFB-84B0-8CFEDF891B51}" destId="{62C8C063-6E00-489A-93E1-FA8DEC327997}" srcOrd="0" destOrd="0" presId="urn:microsoft.com/office/officeart/2005/8/layout/chevron1"/>
    <dgm:cxn modelId="{BA8E3CF7-D045-4A66-BEDD-3E92F1FE35B0}" type="presOf" srcId="{F1EDC261-72F7-49F3-95E4-EBDEE242B5D2}" destId="{FF001C92-582E-43B3-AF4F-33088B38AB3F}" srcOrd="0" destOrd="0" presId="urn:microsoft.com/office/officeart/2005/8/layout/chevron1"/>
    <dgm:cxn modelId="{91EAC5AC-FFB4-4883-9225-9A4DCA69F899}" srcId="{C33B22AB-74E5-44DA-87E2-5709DA8F6DA9}" destId="{49882822-6B5A-4401-9C93-6620B13AD7A2}" srcOrd="1" destOrd="0" parTransId="{2AE84BE9-773A-42B5-839B-051F708F2BE2}" sibTransId="{65CB41A1-8C7A-4CD8-A54F-FC6CD5AD53F8}"/>
    <dgm:cxn modelId="{B34A1B3A-3528-439E-BBAC-11DCC7310B18}" srcId="{C33B22AB-74E5-44DA-87E2-5709DA8F6DA9}" destId="{0A5E0495-99EB-42AE-8EF1-CC8AEDF1E21B}" srcOrd="4" destOrd="0" parTransId="{E494FB57-4322-45AD-B6FA-1059E2C8A7B9}" sibTransId="{DE8A85C8-A2F9-4314-8688-FE7911AAA923}"/>
    <dgm:cxn modelId="{CE0CCB68-8DD4-46C6-B8E1-69BB995D4326}" type="presOf" srcId="{DE0D7598-1B5D-443F-8387-7C9D87FBDEFE}" destId="{CE8A88A8-FCE0-47AF-99E0-D83ADD0B83DA}" srcOrd="0" destOrd="0" presId="urn:microsoft.com/office/officeart/2005/8/layout/chevron1"/>
    <dgm:cxn modelId="{785DC13D-6437-4C31-92D6-DC60FE9DD6A2}" srcId="{C33B22AB-74E5-44DA-87E2-5709DA8F6DA9}" destId="{270A1A69-3127-4EFB-84B0-8CFEDF891B51}" srcOrd="0" destOrd="0" parTransId="{6ECE315E-5D4B-4386-8828-78D7C923379F}" sibTransId="{43C12B4D-5502-4840-8925-F753CD74B1EC}"/>
    <dgm:cxn modelId="{D6F630AE-E3E4-44D9-B5BD-E1D6BE104FBC}" type="presOf" srcId="{49882822-6B5A-4401-9C93-6620B13AD7A2}" destId="{97D6A87C-47A6-4E90-B3BD-ECFB77945AEC}" srcOrd="0" destOrd="0" presId="urn:microsoft.com/office/officeart/2005/8/layout/chevron1"/>
    <dgm:cxn modelId="{34F51954-CB65-4991-B0CE-C68D6E057E42}" srcId="{C33B22AB-74E5-44DA-87E2-5709DA8F6DA9}" destId="{D88F6441-DCFB-4E6D-B251-E780369016C9}" srcOrd="3" destOrd="0" parTransId="{F87E9390-F66B-4516-9831-CACD2C8870CB}" sibTransId="{BE77B1EA-4BFA-4AC4-A85B-FA8A42F31658}"/>
    <dgm:cxn modelId="{FC59A2FE-5A56-485D-9925-E432A7457D46}" type="presParOf" srcId="{F0516B8C-423F-4517-8DB8-B10D1F92C69A}" destId="{62C8C063-6E00-489A-93E1-FA8DEC327997}" srcOrd="0" destOrd="0" presId="urn:microsoft.com/office/officeart/2005/8/layout/chevron1"/>
    <dgm:cxn modelId="{D99BC69B-FEB5-4EE5-9204-612A2514E75A}" type="presParOf" srcId="{F0516B8C-423F-4517-8DB8-B10D1F92C69A}" destId="{8AB31CF2-447E-43F7-B41E-92248A5E7A24}" srcOrd="1" destOrd="0" presId="urn:microsoft.com/office/officeart/2005/8/layout/chevron1"/>
    <dgm:cxn modelId="{2373E5DD-6E5C-4472-B790-528DB1591A92}" type="presParOf" srcId="{F0516B8C-423F-4517-8DB8-B10D1F92C69A}" destId="{97D6A87C-47A6-4E90-B3BD-ECFB77945AEC}" srcOrd="2" destOrd="0" presId="urn:microsoft.com/office/officeart/2005/8/layout/chevron1"/>
    <dgm:cxn modelId="{4738C293-9311-44DB-B13F-9BFBF4D182AA}" type="presParOf" srcId="{F0516B8C-423F-4517-8DB8-B10D1F92C69A}" destId="{CBD988B8-146D-4346-A550-240D06B9DDA8}" srcOrd="3" destOrd="0" presId="urn:microsoft.com/office/officeart/2005/8/layout/chevron1"/>
    <dgm:cxn modelId="{1E0010B2-5E2E-4792-80F8-FBA94B11BEB0}" type="presParOf" srcId="{F0516B8C-423F-4517-8DB8-B10D1F92C69A}" destId="{CE8A88A8-FCE0-47AF-99E0-D83ADD0B83DA}" srcOrd="4" destOrd="0" presId="urn:microsoft.com/office/officeart/2005/8/layout/chevron1"/>
    <dgm:cxn modelId="{C0CC7013-0A7C-4CD1-82F9-99FBD9C12DE3}" type="presParOf" srcId="{F0516B8C-423F-4517-8DB8-B10D1F92C69A}" destId="{0B09CB25-2E5D-4C4E-A562-5529FB4DFE78}" srcOrd="5" destOrd="0" presId="urn:microsoft.com/office/officeart/2005/8/layout/chevron1"/>
    <dgm:cxn modelId="{CE39F3EC-9D9B-4826-AB3D-BD1FDE36F4D8}" type="presParOf" srcId="{F0516B8C-423F-4517-8DB8-B10D1F92C69A}" destId="{5FEC0CCB-01CD-4740-8095-BB3BE4F0D0AA}" srcOrd="6" destOrd="0" presId="urn:microsoft.com/office/officeart/2005/8/layout/chevron1"/>
    <dgm:cxn modelId="{D1255BE8-5E62-483F-842C-1C3C65C20723}" type="presParOf" srcId="{F0516B8C-423F-4517-8DB8-B10D1F92C69A}" destId="{F5DEB316-990A-4455-8F8B-FD7F68AA5FDF}" srcOrd="7" destOrd="0" presId="urn:microsoft.com/office/officeart/2005/8/layout/chevron1"/>
    <dgm:cxn modelId="{6638C075-451A-4D73-AECD-C9F4C976080A}" type="presParOf" srcId="{F0516B8C-423F-4517-8DB8-B10D1F92C69A}" destId="{0D947BBF-F6D3-4D92-B1A4-A2C031A7BACE}" srcOrd="8" destOrd="0" presId="urn:microsoft.com/office/officeart/2005/8/layout/chevron1"/>
    <dgm:cxn modelId="{0517290F-B7BA-4761-8EA7-B9FAE9D791B1}" type="presParOf" srcId="{F0516B8C-423F-4517-8DB8-B10D1F92C69A}" destId="{0D166D2C-1E8D-475B-A450-8E0FDF55CD5A}" srcOrd="9" destOrd="0" presId="urn:microsoft.com/office/officeart/2005/8/layout/chevron1"/>
    <dgm:cxn modelId="{D6E76C37-C634-483E-AE8E-03328B73D894}" type="presParOf" srcId="{F0516B8C-423F-4517-8DB8-B10D1F92C69A}" destId="{FF001C92-582E-43B3-AF4F-33088B38AB3F}" srcOrd="10" destOrd="0" presId="urn:microsoft.com/office/officeart/2005/8/layout/chevron1"/>
    <dgm:cxn modelId="{2B5C9828-9911-4DFE-B461-FE3EE6C24DF6}" type="presParOf" srcId="{F0516B8C-423F-4517-8DB8-B10D1F92C69A}" destId="{4FDCE469-5B2C-4094-9784-78E6C14EB6C1}" srcOrd="11" destOrd="0" presId="urn:microsoft.com/office/officeart/2005/8/layout/chevron1"/>
    <dgm:cxn modelId="{A1B641B1-3814-47E1-A344-B6C5776D870F}" type="presParOf" srcId="{F0516B8C-423F-4517-8DB8-B10D1F92C69A}" destId="{D079FBA1-C4C8-4B90-9435-1A3FFD9E049F}"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3B22AB-74E5-44DA-87E2-5709DA8F6DA9}" type="doc">
      <dgm:prSet loTypeId="urn:microsoft.com/office/officeart/2005/8/layout/chevron1" loCatId="process" qsTypeId="urn:microsoft.com/office/officeart/2005/8/quickstyle/simple1" qsCatId="simple" csTypeId="urn:microsoft.com/office/officeart/2005/8/colors/colorful5" csCatId="colorful" phldr="1"/>
      <dgm:spPr/>
    </dgm:pt>
    <dgm:pt modelId="{270A1A69-3127-4EFB-84B0-8CFEDF891B51}">
      <dgm:prSet phldrT="[Text]" phldr="0" custT="1"/>
      <dgm:spPr>
        <a:solidFill>
          <a:srgbClr val="B3A225"/>
        </a:solidFill>
      </dgm:spPr>
      <dgm:t>
        <a:bodyPr/>
        <a:lstStyle/>
        <a:p>
          <a:pPr rtl="0"/>
          <a:r>
            <a:rPr lang="en-US" sz="1800" b="0" dirty="0" smtClean="0">
              <a:solidFill>
                <a:schemeClr val="tx1"/>
              </a:solidFill>
              <a:latin typeface="Times New Roman" panose="02020603050405020304" pitchFamily="18" charset="0"/>
              <a:cs typeface="Times New Roman" panose="02020603050405020304" pitchFamily="18" charset="0"/>
            </a:rPr>
            <a:t>Data Scraping</a:t>
          </a:r>
          <a:endParaRPr lang="en-US" sz="1800" b="0" dirty="0">
            <a:solidFill>
              <a:schemeClr val="tx1"/>
            </a:solidFill>
            <a:latin typeface="Times New Roman" panose="02020603050405020304" pitchFamily="18" charset="0"/>
            <a:cs typeface="Times New Roman" panose="02020603050405020304" pitchFamily="18" charset="0"/>
          </a:endParaRPr>
        </a:p>
      </dgm:t>
    </dgm:pt>
    <dgm:pt modelId="{6ECE315E-5D4B-4386-8828-78D7C923379F}" type="parTrans" cxnId="{785DC13D-6437-4C31-92D6-DC60FE9DD6A2}">
      <dgm:prSet/>
      <dgm:spPr/>
      <dgm:t>
        <a:bodyPr/>
        <a:lstStyle/>
        <a:p>
          <a:endParaRPr lang="en-US"/>
        </a:p>
      </dgm:t>
    </dgm:pt>
    <dgm:pt modelId="{43C12B4D-5502-4840-8925-F753CD74B1EC}" type="sibTrans" cxnId="{785DC13D-6437-4C31-92D6-DC60FE9DD6A2}">
      <dgm:prSet/>
      <dgm:spPr/>
      <dgm:t>
        <a:bodyPr/>
        <a:lstStyle/>
        <a:p>
          <a:endParaRPr lang="en-US"/>
        </a:p>
      </dgm:t>
    </dgm:pt>
    <dgm:pt modelId="{49882822-6B5A-4401-9C93-6620B13AD7A2}">
      <dgm:prSet phldrT="[Text]" phldr="0"/>
      <dgm:spPr/>
      <dgm:t>
        <a:bodyPr/>
        <a:lstStyle/>
        <a:p>
          <a:pPr rtl="0"/>
          <a:r>
            <a:rPr lang="en-US" b="0" i="0" dirty="0">
              <a:solidFill>
                <a:schemeClr val="tx1"/>
              </a:solidFill>
              <a:latin typeface="Times New Roman" panose="02020603050405020304" pitchFamily="18" charset="0"/>
              <a:cs typeface="Times New Roman" panose="02020603050405020304" pitchFamily="18" charset="0"/>
            </a:rPr>
            <a:t>Data Cleaning</a:t>
          </a:r>
        </a:p>
      </dgm:t>
    </dgm:pt>
    <dgm:pt modelId="{2AE84BE9-773A-42B5-839B-051F708F2BE2}" type="parTrans" cxnId="{91EAC5AC-FFB4-4883-9225-9A4DCA69F899}">
      <dgm:prSet/>
      <dgm:spPr/>
      <dgm:t>
        <a:bodyPr/>
        <a:lstStyle/>
        <a:p>
          <a:endParaRPr lang="en-US"/>
        </a:p>
      </dgm:t>
    </dgm:pt>
    <dgm:pt modelId="{65CB41A1-8C7A-4CD8-A54F-FC6CD5AD53F8}" type="sibTrans" cxnId="{91EAC5AC-FFB4-4883-9225-9A4DCA69F899}">
      <dgm:prSet/>
      <dgm:spPr/>
      <dgm:t>
        <a:bodyPr/>
        <a:lstStyle/>
        <a:p>
          <a:endParaRPr lang="en-US"/>
        </a:p>
      </dgm:t>
    </dgm:pt>
    <dgm:pt modelId="{DE0D7598-1B5D-443F-8387-7C9D87FBDEFE}">
      <dgm:prSet phldr="0"/>
      <dgm:spPr/>
      <dgm:t>
        <a:bodyPr/>
        <a:lstStyle/>
        <a:p>
          <a:pPr rtl="0"/>
          <a:r>
            <a:rPr lang="en-US" b="0" i="0" dirty="0">
              <a:latin typeface="Times New Roman" panose="02020603050405020304" pitchFamily="18" charset="0"/>
              <a:cs typeface="Times New Roman" panose="02020603050405020304" pitchFamily="18" charset="0"/>
            </a:rPr>
            <a:t>Labelling </a:t>
          </a:r>
        </a:p>
      </dgm:t>
    </dgm:pt>
    <dgm:pt modelId="{B9B64B87-01A1-4A4B-A978-59ACBC1C8E91}" type="parTrans" cxnId="{E748DB18-6641-428D-8901-7E90F0B13778}">
      <dgm:prSet/>
      <dgm:spPr/>
      <dgm:t>
        <a:bodyPr/>
        <a:lstStyle/>
        <a:p>
          <a:endParaRPr lang="en-US"/>
        </a:p>
      </dgm:t>
    </dgm:pt>
    <dgm:pt modelId="{6A9A95DF-183A-4CF3-BFBF-2B7DC513989E}" type="sibTrans" cxnId="{E748DB18-6641-428D-8901-7E90F0B13778}">
      <dgm:prSet/>
      <dgm:spPr/>
      <dgm:t>
        <a:bodyPr/>
        <a:lstStyle/>
        <a:p>
          <a:endParaRPr lang="en-US"/>
        </a:p>
      </dgm:t>
    </dgm:pt>
    <dgm:pt modelId="{0A5E0495-99EB-42AE-8EF1-CC8AEDF1E21B}">
      <dgm:prSet phldr="0"/>
      <dgm:spPr/>
      <dgm:t>
        <a:bodyPr/>
        <a:lstStyle/>
        <a:p>
          <a:pPr rtl="0"/>
          <a:r>
            <a:rPr lang="en-US" b="0" i="0" dirty="0">
              <a:latin typeface="Times New Roman" panose="02020603050405020304" pitchFamily="18" charset="0"/>
              <a:cs typeface="Times New Roman" panose="02020603050405020304" pitchFamily="18" charset="0"/>
            </a:rPr>
            <a:t>Feature Extraction</a:t>
          </a:r>
        </a:p>
      </dgm:t>
    </dgm:pt>
    <dgm:pt modelId="{E494FB57-4322-45AD-B6FA-1059E2C8A7B9}" type="parTrans" cxnId="{B34A1B3A-3528-439E-BBAC-11DCC7310B18}">
      <dgm:prSet/>
      <dgm:spPr/>
      <dgm:t>
        <a:bodyPr/>
        <a:lstStyle/>
        <a:p>
          <a:endParaRPr lang="en-US"/>
        </a:p>
      </dgm:t>
    </dgm:pt>
    <dgm:pt modelId="{DE8A85C8-A2F9-4314-8688-FE7911AAA923}" type="sibTrans" cxnId="{B34A1B3A-3528-439E-BBAC-11DCC7310B18}">
      <dgm:prSet/>
      <dgm:spPr/>
      <dgm:t>
        <a:bodyPr/>
        <a:lstStyle/>
        <a:p>
          <a:endParaRPr lang="en-US"/>
        </a:p>
      </dgm:t>
    </dgm:pt>
    <dgm:pt modelId="{728F64AF-468D-49F6-81EC-C467A9A8B948}">
      <dgm:prSet phldr="0"/>
      <dgm:spPr/>
      <dgm:t>
        <a:bodyPr/>
        <a:lstStyle/>
        <a:p>
          <a:pPr rtl="0"/>
          <a:r>
            <a:rPr lang="en-US" b="0" i="0" dirty="0">
              <a:latin typeface="Times New Roman" panose="02020603050405020304" pitchFamily="18" charset="0"/>
              <a:cs typeface="Times New Roman" panose="02020603050405020304" pitchFamily="18" charset="0"/>
            </a:rPr>
            <a:t>Deployment</a:t>
          </a:r>
        </a:p>
      </dgm:t>
    </dgm:pt>
    <dgm:pt modelId="{071B29EC-F19C-4F30-A776-42AEF5E8CCDC}" type="parTrans" cxnId="{BEA3E0D1-D899-43D2-B0EC-CBFA6AB4BE93}">
      <dgm:prSet/>
      <dgm:spPr/>
      <dgm:t>
        <a:bodyPr/>
        <a:lstStyle/>
        <a:p>
          <a:endParaRPr lang="en-US"/>
        </a:p>
      </dgm:t>
    </dgm:pt>
    <dgm:pt modelId="{653BB370-CDDC-45E6-B055-2B19A72AFA1E}" type="sibTrans" cxnId="{BEA3E0D1-D899-43D2-B0EC-CBFA6AB4BE93}">
      <dgm:prSet/>
      <dgm:spPr/>
      <dgm:t>
        <a:bodyPr/>
        <a:lstStyle/>
        <a:p>
          <a:endParaRPr lang="en-US"/>
        </a:p>
      </dgm:t>
    </dgm:pt>
    <dgm:pt modelId="{F1EDC261-72F7-49F3-95E4-EBDEE242B5D2}">
      <dgm:prSet phldr="0"/>
      <dgm:spPr/>
      <dgm:t>
        <a:bodyPr/>
        <a:lstStyle/>
        <a:p>
          <a:pPr rtl="0"/>
          <a:r>
            <a:rPr lang="en-US" b="0" i="0" dirty="0">
              <a:latin typeface="Times New Roman" panose="02020603050405020304" pitchFamily="18" charset="0"/>
              <a:cs typeface="Times New Roman" panose="02020603050405020304" pitchFamily="18" charset="0"/>
            </a:rPr>
            <a:t>Training &amp; Evaluation</a:t>
          </a:r>
        </a:p>
      </dgm:t>
    </dgm:pt>
    <dgm:pt modelId="{C48675D2-9A87-4790-B4CE-9957C96EFCA5}" type="parTrans" cxnId="{0A8E6219-FBE9-41D2-93EB-090C1B1F70B1}">
      <dgm:prSet/>
      <dgm:spPr/>
      <dgm:t>
        <a:bodyPr/>
        <a:lstStyle/>
        <a:p>
          <a:endParaRPr lang="en-US"/>
        </a:p>
      </dgm:t>
    </dgm:pt>
    <dgm:pt modelId="{234CC8EA-F1BA-4C78-B163-0AF184F4C974}" type="sibTrans" cxnId="{0A8E6219-FBE9-41D2-93EB-090C1B1F70B1}">
      <dgm:prSet/>
      <dgm:spPr/>
      <dgm:t>
        <a:bodyPr/>
        <a:lstStyle/>
        <a:p>
          <a:endParaRPr lang="en-US"/>
        </a:p>
      </dgm:t>
    </dgm:pt>
    <dgm:pt modelId="{D88F6441-DCFB-4E6D-B251-E780369016C9}">
      <dgm:prSet phldr="0"/>
      <dgm:spPr/>
      <dgm:t>
        <a:bodyPr/>
        <a:lstStyle/>
        <a:p>
          <a:pPr rtl="0"/>
          <a:r>
            <a:rPr lang="en-US" b="0" i="0" dirty="0" smtClean="0">
              <a:latin typeface="Times New Roman" panose="02020603050405020304" pitchFamily="18" charset="0"/>
              <a:cs typeface="Times New Roman" panose="02020603050405020304" pitchFamily="18" charset="0"/>
            </a:rPr>
            <a:t>Preprocessing</a:t>
          </a:r>
          <a:endParaRPr lang="en-US" b="0" i="0" dirty="0">
            <a:latin typeface="Times New Roman" panose="02020603050405020304" pitchFamily="18" charset="0"/>
            <a:cs typeface="Times New Roman" panose="02020603050405020304" pitchFamily="18" charset="0"/>
          </a:endParaRPr>
        </a:p>
      </dgm:t>
    </dgm:pt>
    <dgm:pt modelId="{F87E9390-F66B-4516-9831-CACD2C8870CB}" type="parTrans" cxnId="{34F51954-CB65-4991-B0CE-C68D6E057E42}">
      <dgm:prSet/>
      <dgm:spPr/>
      <dgm:t>
        <a:bodyPr/>
        <a:lstStyle/>
        <a:p>
          <a:endParaRPr lang="en-US"/>
        </a:p>
      </dgm:t>
    </dgm:pt>
    <dgm:pt modelId="{BE77B1EA-4BFA-4AC4-A85B-FA8A42F31658}" type="sibTrans" cxnId="{34F51954-CB65-4991-B0CE-C68D6E057E42}">
      <dgm:prSet/>
      <dgm:spPr/>
      <dgm:t>
        <a:bodyPr/>
        <a:lstStyle/>
        <a:p>
          <a:endParaRPr lang="en-US"/>
        </a:p>
      </dgm:t>
    </dgm:pt>
    <dgm:pt modelId="{F0516B8C-423F-4517-8DB8-B10D1F92C69A}" type="pres">
      <dgm:prSet presAssocID="{C33B22AB-74E5-44DA-87E2-5709DA8F6DA9}" presName="Name0" presStyleCnt="0">
        <dgm:presLayoutVars>
          <dgm:dir/>
          <dgm:animLvl val="lvl"/>
          <dgm:resizeHandles val="exact"/>
        </dgm:presLayoutVars>
      </dgm:prSet>
      <dgm:spPr/>
    </dgm:pt>
    <dgm:pt modelId="{62C8C063-6E00-489A-93E1-FA8DEC327997}" type="pres">
      <dgm:prSet presAssocID="{270A1A69-3127-4EFB-84B0-8CFEDF891B51}" presName="parTxOnly" presStyleLbl="node1" presStyleIdx="0" presStyleCnt="7" custScaleX="164113" custScaleY="98628">
        <dgm:presLayoutVars>
          <dgm:chMax val="0"/>
          <dgm:chPref val="0"/>
          <dgm:bulletEnabled val="1"/>
        </dgm:presLayoutVars>
      </dgm:prSet>
      <dgm:spPr/>
      <dgm:t>
        <a:bodyPr/>
        <a:lstStyle/>
        <a:p>
          <a:endParaRPr lang="en-US"/>
        </a:p>
      </dgm:t>
    </dgm:pt>
    <dgm:pt modelId="{8AB31CF2-447E-43F7-B41E-92248A5E7A24}" type="pres">
      <dgm:prSet presAssocID="{43C12B4D-5502-4840-8925-F753CD74B1EC}" presName="parTxOnlySpace" presStyleCnt="0"/>
      <dgm:spPr/>
    </dgm:pt>
    <dgm:pt modelId="{97D6A87C-47A6-4E90-B3BD-ECFB77945AEC}" type="pres">
      <dgm:prSet presAssocID="{49882822-6B5A-4401-9C93-6620B13AD7A2}" presName="parTxOnly" presStyleLbl="node1" presStyleIdx="1" presStyleCnt="7">
        <dgm:presLayoutVars>
          <dgm:chMax val="0"/>
          <dgm:chPref val="0"/>
          <dgm:bulletEnabled val="1"/>
        </dgm:presLayoutVars>
      </dgm:prSet>
      <dgm:spPr/>
      <dgm:t>
        <a:bodyPr/>
        <a:lstStyle/>
        <a:p>
          <a:endParaRPr lang="en-US"/>
        </a:p>
      </dgm:t>
    </dgm:pt>
    <dgm:pt modelId="{CBD988B8-146D-4346-A550-240D06B9DDA8}" type="pres">
      <dgm:prSet presAssocID="{65CB41A1-8C7A-4CD8-A54F-FC6CD5AD53F8}" presName="parTxOnlySpace" presStyleCnt="0"/>
      <dgm:spPr/>
    </dgm:pt>
    <dgm:pt modelId="{CE8A88A8-FCE0-47AF-99E0-D83ADD0B83DA}" type="pres">
      <dgm:prSet presAssocID="{DE0D7598-1B5D-443F-8387-7C9D87FBDEFE}" presName="parTxOnly" presStyleLbl="node1" presStyleIdx="2" presStyleCnt="7">
        <dgm:presLayoutVars>
          <dgm:chMax val="0"/>
          <dgm:chPref val="0"/>
          <dgm:bulletEnabled val="1"/>
        </dgm:presLayoutVars>
      </dgm:prSet>
      <dgm:spPr/>
      <dgm:t>
        <a:bodyPr/>
        <a:lstStyle/>
        <a:p>
          <a:endParaRPr lang="en-US"/>
        </a:p>
      </dgm:t>
    </dgm:pt>
    <dgm:pt modelId="{0B09CB25-2E5D-4C4E-A562-5529FB4DFE78}" type="pres">
      <dgm:prSet presAssocID="{6A9A95DF-183A-4CF3-BFBF-2B7DC513989E}" presName="parTxOnlySpace" presStyleCnt="0"/>
      <dgm:spPr/>
    </dgm:pt>
    <dgm:pt modelId="{5FEC0CCB-01CD-4740-8095-BB3BE4F0D0AA}" type="pres">
      <dgm:prSet presAssocID="{D88F6441-DCFB-4E6D-B251-E780369016C9}" presName="parTxOnly" presStyleLbl="node1" presStyleIdx="3" presStyleCnt="7">
        <dgm:presLayoutVars>
          <dgm:chMax val="0"/>
          <dgm:chPref val="0"/>
          <dgm:bulletEnabled val="1"/>
        </dgm:presLayoutVars>
      </dgm:prSet>
      <dgm:spPr/>
      <dgm:t>
        <a:bodyPr/>
        <a:lstStyle/>
        <a:p>
          <a:endParaRPr lang="en-US"/>
        </a:p>
      </dgm:t>
    </dgm:pt>
    <dgm:pt modelId="{F5DEB316-990A-4455-8F8B-FD7F68AA5FDF}" type="pres">
      <dgm:prSet presAssocID="{BE77B1EA-4BFA-4AC4-A85B-FA8A42F31658}" presName="parTxOnlySpace" presStyleCnt="0"/>
      <dgm:spPr/>
    </dgm:pt>
    <dgm:pt modelId="{0D947BBF-F6D3-4D92-B1A4-A2C031A7BACE}" type="pres">
      <dgm:prSet presAssocID="{0A5E0495-99EB-42AE-8EF1-CC8AEDF1E21B}" presName="parTxOnly" presStyleLbl="node1" presStyleIdx="4" presStyleCnt="7">
        <dgm:presLayoutVars>
          <dgm:chMax val="0"/>
          <dgm:chPref val="0"/>
          <dgm:bulletEnabled val="1"/>
        </dgm:presLayoutVars>
      </dgm:prSet>
      <dgm:spPr/>
      <dgm:t>
        <a:bodyPr/>
        <a:lstStyle/>
        <a:p>
          <a:endParaRPr lang="en-US"/>
        </a:p>
      </dgm:t>
    </dgm:pt>
    <dgm:pt modelId="{0D166D2C-1E8D-475B-A450-8E0FDF55CD5A}" type="pres">
      <dgm:prSet presAssocID="{DE8A85C8-A2F9-4314-8688-FE7911AAA923}" presName="parTxOnlySpace" presStyleCnt="0"/>
      <dgm:spPr/>
    </dgm:pt>
    <dgm:pt modelId="{FF001C92-582E-43B3-AF4F-33088B38AB3F}" type="pres">
      <dgm:prSet presAssocID="{F1EDC261-72F7-49F3-95E4-EBDEE242B5D2}" presName="parTxOnly" presStyleLbl="node1" presStyleIdx="5" presStyleCnt="7">
        <dgm:presLayoutVars>
          <dgm:chMax val="0"/>
          <dgm:chPref val="0"/>
          <dgm:bulletEnabled val="1"/>
        </dgm:presLayoutVars>
      </dgm:prSet>
      <dgm:spPr/>
      <dgm:t>
        <a:bodyPr/>
        <a:lstStyle/>
        <a:p>
          <a:endParaRPr lang="en-US"/>
        </a:p>
      </dgm:t>
    </dgm:pt>
    <dgm:pt modelId="{4FDCE469-5B2C-4094-9784-78E6C14EB6C1}" type="pres">
      <dgm:prSet presAssocID="{234CC8EA-F1BA-4C78-B163-0AF184F4C974}" presName="parTxOnlySpace" presStyleCnt="0"/>
      <dgm:spPr/>
    </dgm:pt>
    <dgm:pt modelId="{D079FBA1-C4C8-4B90-9435-1A3FFD9E049F}" type="pres">
      <dgm:prSet presAssocID="{728F64AF-468D-49F6-81EC-C467A9A8B948}" presName="parTxOnly" presStyleLbl="node1" presStyleIdx="6" presStyleCnt="7">
        <dgm:presLayoutVars>
          <dgm:chMax val="0"/>
          <dgm:chPref val="0"/>
          <dgm:bulletEnabled val="1"/>
        </dgm:presLayoutVars>
      </dgm:prSet>
      <dgm:spPr/>
      <dgm:t>
        <a:bodyPr/>
        <a:lstStyle/>
        <a:p>
          <a:endParaRPr lang="en-US"/>
        </a:p>
      </dgm:t>
    </dgm:pt>
  </dgm:ptLst>
  <dgm:cxnLst>
    <dgm:cxn modelId="{CDB8F6EC-50B2-4DB3-BAB9-1E4CA57A6AB7}" type="presOf" srcId="{728F64AF-468D-49F6-81EC-C467A9A8B948}" destId="{D079FBA1-C4C8-4B90-9435-1A3FFD9E049F}" srcOrd="0" destOrd="0" presId="urn:microsoft.com/office/officeart/2005/8/layout/chevron1"/>
    <dgm:cxn modelId="{545B3DDA-B3A1-4079-A774-8454A483A8AD}" type="presOf" srcId="{0A5E0495-99EB-42AE-8EF1-CC8AEDF1E21B}" destId="{0D947BBF-F6D3-4D92-B1A4-A2C031A7BACE}" srcOrd="0" destOrd="0" presId="urn:microsoft.com/office/officeart/2005/8/layout/chevron1"/>
    <dgm:cxn modelId="{E748DB18-6641-428D-8901-7E90F0B13778}" srcId="{C33B22AB-74E5-44DA-87E2-5709DA8F6DA9}" destId="{DE0D7598-1B5D-443F-8387-7C9D87FBDEFE}" srcOrd="2" destOrd="0" parTransId="{B9B64B87-01A1-4A4B-A978-59ACBC1C8E91}" sibTransId="{6A9A95DF-183A-4CF3-BFBF-2B7DC513989E}"/>
    <dgm:cxn modelId="{D9D32A7C-2134-4C1C-8B2E-6B10E2970169}" type="presOf" srcId="{C33B22AB-74E5-44DA-87E2-5709DA8F6DA9}" destId="{F0516B8C-423F-4517-8DB8-B10D1F92C69A}" srcOrd="0" destOrd="0" presId="urn:microsoft.com/office/officeart/2005/8/layout/chevron1"/>
    <dgm:cxn modelId="{D7EF34E8-BB92-442A-8E29-56A9DA15E5C5}" type="presOf" srcId="{D88F6441-DCFB-4E6D-B251-E780369016C9}" destId="{5FEC0CCB-01CD-4740-8095-BB3BE4F0D0AA}" srcOrd="0" destOrd="0" presId="urn:microsoft.com/office/officeart/2005/8/layout/chevron1"/>
    <dgm:cxn modelId="{BEA3E0D1-D899-43D2-B0EC-CBFA6AB4BE93}" srcId="{C33B22AB-74E5-44DA-87E2-5709DA8F6DA9}" destId="{728F64AF-468D-49F6-81EC-C467A9A8B948}" srcOrd="6" destOrd="0" parTransId="{071B29EC-F19C-4F30-A776-42AEF5E8CCDC}" sibTransId="{653BB370-CDDC-45E6-B055-2B19A72AFA1E}"/>
    <dgm:cxn modelId="{0A8E6219-FBE9-41D2-93EB-090C1B1F70B1}" srcId="{C33B22AB-74E5-44DA-87E2-5709DA8F6DA9}" destId="{F1EDC261-72F7-49F3-95E4-EBDEE242B5D2}" srcOrd="5" destOrd="0" parTransId="{C48675D2-9A87-4790-B4CE-9957C96EFCA5}" sibTransId="{234CC8EA-F1BA-4C78-B163-0AF184F4C974}"/>
    <dgm:cxn modelId="{1720D826-012F-4FAE-BB33-865FA58A9C86}" type="presOf" srcId="{270A1A69-3127-4EFB-84B0-8CFEDF891B51}" destId="{62C8C063-6E00-489A-93E1-FA8DEC327997}" srcOrd="0" destOrd="0" presId="urn:microsoft.com/office/officeart/2005/8/layout/chevron1"/>
    <dgm:cxn modelId="{BA8E3CF7-D045-4A66-BEDD-3E92F1FE35B0}" type="presOf" srcId="{F1EDC261-72F7-49F3-95E4-EBDEE242B5D2}" destId="{FF001C92-582E-43B3-AF4F-33088B38AB3F}" srcOrd="0" destOrd="0" presId="urn:microsoft.com/office/officeart/2005/8/layout/chevron1"/>
    <dgm:cxn modelId="{91EAC5AC-FFB4-4883-9225-9A4DCA69F899}" srcId="{C33B22AB-74E5-44DA-87E2-5709DA8F6DA9}" destId="{49882822-6B5A-4401-9C93-6620B13AD7A2}" srcOrd="1" destOrd="0" parTransId="{2AE84BE9-773A-42B5-839B-051F708F2BE2}" sibTransId="{65CB41A1-8C7A-4CD8-A54F-FC6CD5AD53F8}"/>
    <dgm:cxn modelId="{B34A1B3A-3528-439E-BBAC-11DCC7310B18}" srcId="{C33B22AB-74E5-44DA-87E2-5709DA8F6DA9}" destId="{0A5E0495-99EB-42AE-8EF1-CC8AEDF1E21B}" srcOrd="4" destOrd="0" parTransId="{E494FB57-4322-45AD-B6FA-1059E2C8A7B9}" sibTransId="{DE8A85C8-A2F9-4314-8688-FE7911AAA923}"/>
    <dgm:cxn modelId="{CE0CCB68-8DD4-46C6-B8E1-69BB995D4326}" type="presOf" srcId="{DE0D7598-1B5D-443F-8387-7C9D87FBDEFE}" destId="{CE8A88A8-FCE0-47AF-99E0-D83ADD0B83DA}" srcOrd="0" destOrd="0" presId="urn:microsoft.com/office/officeart/2005/8/layout/chevron1"/>
    <dgm:cxn modelId="{785DC13D-6437-4C31-92D6-DC60FE9DD6A2}" srcId="{C33B22AB-74E5-44DA-87E2-5709DA8F6DA9}" destId="{270A1A69-3127-4EFB-84B0-8CFEDF891B51}" srcOrd="0" destOrd="0" parTransId="{6ECE315E-5D4B-4386-8828-78D7C923379F}" sibTransId="{43C12B4D-5502-4840-8925-F753CD74B1EC}"/>
    <dgm:cxn modelId="{D6F630AE-E3E4-44D9-B5BD-E1D6BE104FBC}" type="presOf" srcId="{49882822-6B5A-4401-9C93-6620B13AD7A2}" destId="{97D6A87C-47A6-4E90-B3BD-ECFB77945AEC}" srcOrd="0" destOrd="0" presId="urn:microsoft.com/office/officeart/2005/8/layout/chevron1"/>
    <dgm:cxn modelId="{34F51954-CB65-4991-B0CE-C68D6E057E42}" srcId="{C33B22AB-74E5-44DA-87E2-5709DA8F6DA9}" destId="{D88F6441-DCFB-4E6D-B251-E780369016C9}" srcOrd="3" destOrd="0" parTransId="{F87E9390-F66B-4516-9831-CACD2C8870CB}" sibTransId="{BE77B1EA-4BFA-4AC4-A85B-FA8A42F31658}"/>
    <dgm:cxn modelId="{FC59A2FE-5A56-485D-9925-E432A7457D46}" type="presParOf" srcId="{F0516B8C-423F-4517-8DB8-B10D1F92C69A}" destId="{62C8C063-6E00-489A-93E1-FA8DEC327997}" srcOrd="0" destOrd="0" presId="urn:microsoft.com/office/officeart/2005/8/layout/chevron1"/>
    <dgm:cxn modelId="{D99BC69B-FEB5-4EE5-9204-612A2514E75A}" type="presParOf" srcId="{F0516B8C-423F-4517-8DB8-B10D1F92C69A}" destId="{8AB31CF2-447E-43F7-B41E-92248A5E7A24}" srcOrd="1" destOrd="0" presId="urn:microsoft.com/office/officeart/2005/8/layout/chevron1"/>
    <dgm:cxn modelId="{2373E5DD-6E5C-4472-B790-528DB1591A92}" type="presParOf" srcId="{F0516B8C-423F-4517-8DB8-B10D1F92C69A}" destId="{97D6A87C-47A6-4E90-B3BD-ECFB77945AEC}" srcOrd="2" destOrd="0" presId="urn:microsoft.com/office/officeart/2005/8/layout/chevron1"/>
    <dgm:cxn modelId="{4738C293-9311-44DB-B13F-9BFBF4D182AA}" type="presParOf" srcId="{F0516B8C-423F-4517-8DB8-B10D1F92C69A}" destId="{CBD988B8-146D-4346-A550-240D06B9DDA8}" srcOrd="3" destOrd="0" presId="urn:microsoft.com/office/officeart/2005/8/layout/chevron1"/>
    <dgm:cxn modelId="{1E0010B2-5E2E-4792-80F8-FBA94B11BEB0}" type="presParOf" srcId="{F0516B8C-423F-4517-8DB8-B10D1F92C69A}" destId="{CE8A88A8-FCE0-47AF-99E0-D83ADD0B83DA}" srcOrd="4" destOrd="0" presId="urn:microsoft.com/office/officeart/2005/8/layout/chevron1"/>
    <dgm:cxn modelId="{C0CC7013-0A7C-4CD1-82F9-99FBD9C12DE3}" type="presParOf" srcId="{F0516B8C-423F-4517-8DB8-B10D1F92C69A}" destId="{0B09CB25-2E5D-4C4E-A562-5529FB4DFE78}" srcOrd="5" destOrd="0" presId="urn:microsoft.com/office/officeart/2005/8/layout/chevron1"/>
    <dgm:cxn modelId="{CE39F3EC-9D9B-4826-AB3D-BD1FDE36F4D8}" type="presParOf" srcId="{F0516B8C-423F-4517-8DB8-B10D1F92C69A}" destId="{5FEC0CCB-01CD-4740-8095-BB3BE4F0D0AA}" srcOrd="6" destOrd="0" presId="urn:microsoft.com/office/officeart/2005/8/layout/chevron1"/>
    <dgm:cxn modelId="{D1255BE8-5E62-483F-842C-1C3C65C20723}" type="presParOf" srcId="{F0516B8C-423F-4517-8DB8-B10D1F92C69A}" destId="{F5DEB316-990A-4455-8F8B-FD7F68AA5FDF}" srcOrd="7" destOrd="0" presId="urn:microsoft.com/office/officeart/2005/8/layout/chevron1"/>
    <dgm:cxn modelId="{6638C075-451A-4D73-AECD-C9F4C976080A}" type="presParOf" srcId="{F0516B8C-423F-4517-8DB8-B10D1F92C69A}" destId="{0D947BBF-F6D3-4D92-B1A4-A2C031A7BACE}" srcOrd="8" destOrd="0" presId="urn:microsoft.com/office/officeart/2005/8/layout/chevron1"/>
    <dgm:cxn modelId="{0517290F-B7BA-4761-8EA7-B9FAE9D791B1}" type="presParOf" srcId="{F0516B8C-423F-4517-8DB8-B10D1F92C69A}" destId="{0D166D2C-1E8D-475B-A450-8E0FDF55CD5A}" srcOrd="9" destOrd="0" presId="urn:microsoft.com/office/officeart/2005/8/layout/chevron1"/>
    <dgm:cxn modelId="{D6E76C37-C634-483E-AE8E-03328B73D894}" type="presParOf" srcId="{F0516B8C-423F-4517-8DB8-B10D1F92C69A}" destId="{FF001C92-582E-43B3-AF4F-33088B38AB3F}" srcOrd="10" destOrd="0" presId="urn:microsoft.com/office/officeart/2005/8/layout/chevron1"/>
    <dgm:cxn modelId="{2B5C9828-9911-4DFE-B461-FE3EE6C24DF6}" type="presParOf" srcId="{F0516B8C-423F-4517-8DB8-B10D1F92C69A}" destId="{4FDCE469-5B2C-4094-9784-78E6C14EB6C1}" srcOrd="11" destOrd="0" presId="urn:microsoft.com/office/officeart/2005/8/layout/chevron1"/>
    <dgm:cxn modelId="{A1B641B1-3814-47E1-A344-B6C5776D870F}" type="presParOf" srcId="{F0516B8C-423F-4517-8DB8-B10D1F92C69A}" destId="{D079FBA1-C4C8-4B90-9435-1A3FFD9E049F}" srcOrd="12"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3B22AB-74E5-44DA-87E2-5709DA8F6DA9}" type="doc">
      <dgm:prSet loTypeId="urn:microsoft.com/office/officeart/2005/8/layout/chevron1" loCatId="process" qsTypeId="urn:microsoft.com/office/officeart/2005/8/quickstyle/simple1" qsCatId="simple" csTypeId="urn:microsoft.com/office/officeart/2005/8/colors/colorful5" csCatId="colorful" phldr="1"/>
      <dgm:spPr/>
    </dgm:pt>
    <dgm:pt modelId="{270A1A69-3127-4EFB-84B0-8CFEDF891B51}">
      <dgm:prSet phldrT="[Text]" phldr="0" custT="1"/>
      <dgm:spPr>
        <a:solidFill>
          <a:srgbClr val="B3A225"/>
        </a:solidFill>
      </dgm:spPr>
      <dgm:t>
        <a:bodyPr/>
        <a:lstStyle/>
        <a:p>
          <a:pPr rtl="0"/>
          <a:r>
            <a:rPr lang="en-US" sz="1800" b="0" dirty="0" smtClean="0">
              <a:solidFill>
                <a:schemeClr val="tx1"/>
              </a:solidFill>
              <a:latin typeface="Times New Roman" panose="02020603050405020304" pitchFamily="18" charset="0"/>
              <a:cs typeface="Times New Roman" panose="02020603050405020304" pitchFamily="18" charset="0"/>
            </a:rPr>
            <a:t>Data Scraping</a:t>
          </a:r>
          <a:endParaRPr lang="en-US" sz="1800" b="0" dirty="0">
            <a:solidFill>
              <a:schemeClr val="tx1"/>
            </a:solidFill>
            <a:latin typeface="Times New Roman" panose="02020603050405020304" pitchFamily="18" charset="0"/>
            <a:cs typeface="Times New Roman" panose="02020603050405020304" pitchFamily="18" charset="0"/>
          </a:endParaRPr>
        </a:p>
      </dgm:t>
    </dgm:pt>
    <dgm:pt modelId="{6ECE315E-5D4B-4386-8828-78D7C923379F}" type="parTrans" cxnId="{785DC13D-6437-4C31-92D6-DC60FE9DD6A2}">
      <dgm:prSet/>
      <dgm:spPr/>
      <dgm:t>
        <a:bodyPr/>
        <a:lstStyle/>
        <a:p>
          <a:endParaRPr lang="en-US"/>
        </a:p>
      </dgm:t>
    </dgm:pt>
    <dgm:pt modelId="{43C12B4D-5502-4840-8925-F753CD74B1EC}" type="sibTrans" cxnId="{785DC13D-6437-4C31-92D6-DC60FE9DD6A2}">
      <dgm:prSet/>
      <dgm:spPr/>
      <dgm:t>
        <a:bodyPr/>
        <a:lstStyle/>
        <a:p>
          <a:endParaRPr lang="en-US"/>
        </a:p>
      </dgm:t>
    </dgm:pt>
    <dgm:pt modelId="{49882822-6B5A-4401-9C93-6620B13AD7A2}">
      <dgm:prSet phldrT="[Text]" phldr="0"/>
      <dgm:spPr/>
      <dgm:t>
        <a:bodyPr/>
        <a:lstStyle/>
        <a:p>
          <a:pPr rtl="0"/>
          <a:r>
            <a:rPr lang="en-US" b="0" i="0" dirty="0">
              <a:solidFill>
                <a:schemeClr val="tx1"/>
              </a:solidFill>
              <a:latin typeface="Times New Roman" panose="02020603050405020304" pitchFamily="18" charset="0"/>
              <a:cs typeface="Times New Roman" panose="02020603050405020304" pitchFamily="18" charset="0"/>
            </a:rPr>
            <a:t>Data Cleaning</a:t>
          </a:r>
        </a:p>
      </dgm:t>
    </dgm:pt>
    <dgm:pt modelId="{2AE84BE9-773A-42B5-839B-051F708F2BE2}" type="parTrans" cxnId="{91EAC5AC-FFB4-4883-9225-9A4DCA69F899}">
      <dgm:prSet/>
      <dgm:spPr/>
      <dgm:t>
        <a:bodyPr/>
        <a:lstStyle/>
        <a:p>
          <a:endParaRPr lang="en-US"/>
        </a:p>
      </dgm:t>
    </dgm:pt>
    <dgm:pt modelId="{65CB41A1-8C7A-4CD8-A54F-FC6CD5AD53F8}" type="sibTrans" cxnId="{91EAC5AC-FFB4-4883-9225-9A4DCA69F899}">
      <dgm:prSet/>
      <dgm:spPr/>
      <dgm:t>
        <a:bodyPr/>
        <a:lstStyle/>
        <a:p>
          <a:endParaRPr lang="en-US"/>
        </a:p>
      </dgm:t>
    </dgm:pt>
    <dgm:pt modelId="{DE0D7598-1B5D-443F-8387-7C9D87FBDEFE}">
      <dgm:prSet phldr="0"/>
      <dgm:spPr/>
      <dgm:t>
        <a:bodyPr/>
        <a:lstStyle/>
        <a:p>
          <a:pPr rtl="0"/>
          <a:r>
            <a:rPr lang="en-US" b="0" i="0" dirty="0">
              <a:latin typeface="Times New Roman" panose="02020603050405020304" pitchFamily="18" charset="0"/>
              <a:cs typeface="Times New Roman" panose="02020603050405020304" pitchFamily="18" charset="0"/>
            </a:rPr>
            <a:t>Labelling </a:t>
          </a:r>
        </a:p>
      </dgm:t>
    </dgm:pt>
    <dgm:pt modelId="{B9B64B87-01A1-4A4B-A978-59ACBC1C8E91}" type="parTrans" cxnId="{E748DB18-6641-428D-8901-7E90F0B13778}">
      <dgm:prSet/>
      <dgm:spPr/>
      <dgm:t>
        <a:bodyPr/>
        <a:lstStyle/>
        <a:p>
          <a:endParaRPr lang="en-US"/>
        </a:p>
      </dgm:t>
    </dgm:pt>
    <dgm:pt modelId="{6A9A95DF-183A-4CF3-BFBF-2B7DC513989E}" type="sibTrans" cxnId="{E748DB18-6641-428D-8901-7E90F0B13778}">
      <dgm:prSet/>
      <dgm:spPr/>
      <dgm:t>
        <a:bodyPr/>
        <a:lstStyle/>
        <a:p>
          <a:endParaRPr lang="en-US"/>
        </a:p>
      </dgm:t>
    </dgm:pt>
    <dgm:pt modelId="{0A5E0495-99EB-42AE-8EF1-CC8AEDF1E21B}">
      <dgm:prSet phldr="0"/>
      <dgm:spPr/>
      <dgm:t>
        <a:bodyPr/>
        <a:lstStyle/>
        <a:p>
          <a:pPr rtl="0"/>
          <a:r>
            <a:rPr lang="en-US" b="0" i="0" dirty="0">
              <a:latin typeface="Times New Roman" panose="02020603050405020304" pitchFamily="18" charset="0"/>
              <a:cs typeface="Times New Roman" panose="02020603050405020304" pitchFamily="18" charset="0"/>
            </a:rPr>
            <a:t>Feature Extraction</a:t>
          </a:r>
        </a:p>
      </dgm:t>
    </dgm:pt>
    <dgm:pt modelId="{E494FB57-4322-45AD-B6FA-1059E2C8A7B9}" type="parTrans" cxnId="{B34A1B3A-3528-439E-BBAC-11DCC7310B18}">
      <dgm:prSet/>
      <dgm:spPr/>
      <dgm:t>
        <a:bodyPr/>
        <a:lstStyle/>
        <a:p>
          <a:endParaRPr lang="en-US"/>
        </a:p>
      </dgm:t>
    </dgm:pt>
    <dgm:pt modelId="{DE8A85C8-A2F9-4314-8688-FE7911AAA923}" type="sibTrans" cxnId="{B34A1B3A-3528-439E-BBAC-11DCC7310B18}">
      <dgm:prSet/>
      <dgm:spPr/>
      <dgm:t>
        <a:bodyPr/>
        <a:lstStyle/>
        <a:p>
          <a:endParaRPr lang="en-US"/>
        </a:p>
      </dgm:t>
    </dgm:pt>
    <dgm:pt modelId="{728F64AF-468D-49F6-81EC-C467A9A8B948}">
      <dgm:prSet phldr="0"/>
      <dgm:spPr/>
      <dgm:t>
        <a:bodyPr/>
        <a:lstStyle/>
        <a:p>
          <a:pPr rtl="0"/>
          <a:r>
            <a:rPr lang="en-US" b="0" i="0" dirty="0">
              <a:latin typeface="Times New Roman" panose="02020603050405020304" pitchFamily="18" charset="0"/>
              <a:cs typeface="Times New Roman" panose="02020603050405020304" pitchFamily="18" charset="0"/>
            </a:rPr>
            <a:t>Deployment</a:t>
          </a:r>
        </a:p>
      </dgm:t>
    </dgm:pt>
    <dgm:pt modelId="{071B29EC-F19C-4F30-A776-42AEF5E8CCDC}" type="parTrans" cxnId="{BEA3E0D1-D899-43D2-B0EC-CBFA6AB4BE93}">
      <dgm:prSet/>
      <dgm:spPr/>
      <dgm:t>
        <a:bodyPr/>
        <a:lstStyle/>
        <a:p>
          <a:endParaRPr lang="en-US"/>
        </a:p>
      </dgm:t>
    </dgm:pt>
    <dgm:pt modelId="{653BB370-CDDC-45E6-B055-2B19A72AFA1E}" type="sibTrans" cxnId="{BEA3E0D1-D899-43D2-B0EC-CBFA6AB4BE93}">
      <dgm:prSet/>
      <dgm:spPr/>
      <dgm:t>
        <a:bodyPr/>
        <a:lstStyle/>
        <a:p>
          <a:endParaRPr lang="en-US"/>
        </a:p>
      </dgm:t>
    </dgm:pt>
    <dgm:pt modelId="{F1EDC261-72F7-49F3-95E4-EBDEE242B5D2}">
      <dgm:prSet phldr="0"/>
      <dgm:spPr/>
      <dgm:t>
        <a:bodyPr/>
        <a:lstStyle/>
        <a:p>
          <a:pPr rtl="0"/>
          <a:r>
            <a:rPr lang="en-US" b="0" i="0" dirty="0">
              <a:latin typeface="Times New Roman" panose="02020603050405020304" pitchFamily="18" charset="0"/>
              <a:cs typeface="Times New Roman" panose="02020603050405020304" pitchFamily="18" charset="0"/>
            </a:rPr>
            <a:t>Training &amp; Evaluation</a:t>
          </a:r>
        </a:p>
      </dgm:t>
    </dgm:pt>
    <dgm:pt modelId="{C48675D2-9A87-4790-B4CE-9957C96EFCA5}" type="parTrans" cxnId="{0A8E6219-FBE9-41D2-93EB-090C1B1F70B1}">
      <dgm:prSet/>
      <dgm:spPr/>
      <dgm:t>
        <a:bodyPr/>
        <a:lstStyle/>
        <a:p>
          <a:endParaRPr lang="en-US"/>
        </a:p>
      </dgm:t>
    </dgm:pt>
    <dgm:pt modelId="{234CC8EA-F1BA-4C78-B163-0AF184F4C974}" type="sibTrans" cxnId="{0A8E6219-FBE9-41D2-93EB-090C1B1F70B1}">
      <dgm:prSet/>
      <dgm:spPr/>
      <dgm:t>
        <a:bodyPr/>
        <a:lstStyle/>
        <a:p>
          <a:endParaRPr lang="en-US"/>
        </a:p>
      </dgm:t>
    </dgm:pt>
    <dgm:pt modelId="{D88F6441-DCFB-4E6D-B251-E780369016C9}">
      <dgm:prSet phldr="0"/>
      <dgm:spPr/>
      <dgm:t>
        <a:bodyPr/>
        <a:lstStyle/>
        <a:p>
          <a:pPr rtl="0"/>
          <a:r>
            <a:rPr lang="en-US" b="0" i="0" dirty="0" smtClean="0">
              <a:latin typeface="Times New Roman" panose="02020603050405020304" pitchFamily="18" charset="0"/>
              <a:cs typeface="Times New Roman" panose="02020603050405020304" pitchFamily="18" charset="0"/>
            </a:rPr>
            <a:t>Preprocessing</a:t>
          </a:r>
          <a:endParaRPr lang="en-US" b="0" i="0" dirty="0">
            <a:latin typeface="Times New Roman" panose="02020603050405020304" pitchFamily="18" charset="0"/>
            <a:cs typeface="Times New Roman" panose="02020603050405020304" pitchFamily="18" charset="0"/>
          </a:endParaRPr>
        </a:p>
      </dgm:t>
    </dgm:pt>
    <dgm:pt modelId="{F87E9390-F66B-4516-9831-CACD2C8870CB}" type="parTrans" cxnId="{34F51954-CB65-4991-B0CE-C68D6E057E42}">
      <dgm:prSet/>
      <dgm:spPr/>
      <dgm:t>
        <a:bodyPr/>
        <a:lstStyle/>
        <a:p>
          <a:endParaRPr lang="en-US"/>
        </a:p>
      </dgm:t>
    </dgm:pt>
    <dgm:pt modelId="{BE77B1EA-4BFA-4AC4-A85B-FA8A42F31658}" type="sibTrans" cxnId="{34F51954-CB65-4991-B0CE-C68D6E057E42}">
      <dgm:prSet/>
      <dgm:spPr/>
      <dgm:t>
        <a:bodyPr/>
        <a:lstStyle/>
        <a:p>
          <a:endParaRPr lang="en-US"/>
        </a:p>
      </dgm:t>
    </dgm:pt>
    <dgm:pt modelId="{F0516B8C-423F-4517-8DB8-B10D1F92C69A}" type="pres">
      <dgm:prSet presAssocID="{C33B22AB-74E5-44DA-87E2-5709DA8F6DA9}" presName="Name0" presStyleCnt="0">
        <dgm:presLayoutVars>
          <dgm:dir/>
          <dgm:animLvl val="lvl"/>
          <dgm:resizeHandles val="exact"/>
        </dgm:presLayoutVars>
      </dgm:prSet>
      <dgm:spPr/>
    </dgm:pt>
    <dgm:pt modelId="{62C8C063-6E00-489A-93E1-FA8DEC327997}" type="pres">
      <dgm:prSet presAssocID="{270A1A69-3127-4EFB-84B0-8CFEDF891B51}" presName="parTxOnly" presStyleLbl="node1" presStyleIdx="0" presStyleCnt="7" custScaleX="164113" custScaleY="98628">
        <dgm:presLayoutVars>
          <dgm:chMax val="0"/>
          <dgm:chPref val="0"/>
          <dgm:bulletEnabled val="1"/>
        </dgm:presLayoutVars>
      </dgm:prSet>
      <dgm:spPr/>
      <dgm:t>
        <a:bodyPr/>
        <a:lstStyle/>
        <a:p>
          <a:endParaRPr lang="en-US"/>
        </a:p>
      </dgm:t>
    </dgm:pt>
    <dgm:pt modelId="{8AB31CF2-447E-43F7-B41E-92248A5E7A24}" type="pres">
      <dgm:prSet presAssocID="{43C12B4D-5502-4840-8925-F753CD74B1EC}" presName="parTxOnlySpace" presStyleCnt="0"/>
      <dgm:spPr/>
    </dgm:pt>
    <dgm:pt modelId="{97D6A87C-47A6-4E90-B3BD-ECFB77945AEC}" type="pres">
      <dgm:prSet presAssocID="{49882822-6B5A-4401-9C93-6620B13AD7A2}" presName="parTxOnly" presStyleLbl="node1" presStyleIdx="1" presStyleCnt="7">
        <dgm:presLayoutVars>
          <dgm:chMax val="0"/>
          <dgm:chPref val="0"/>
          <dgm:bulletEnabled val="1"/>
        </dgm:presLayoutVars>
      </dgm:prSet>
      <dgm:spPr/>
      <dgm:t>
        <a:bodyPr/>
        <a:lstStyle/>
        <a:p>
          <a:endParaRPr lang="en-US"/>
        </a:p>
      </dgm:t>
    </dgm:pt>
    <dgm:pt modelId="{CBD988B8-146D-4346-A550-240D06B9DDA8}" type="pres">
      <dgm:prSet presAssocID="{65CB41A1-8C7A-4CD8-A54F-FC6CD5AD53F8}" presName="parTxOnlySpace" presStyleCnt="0"/>
      <dgm:spPr/>
    </dgm:pt>
    <dgm:pt modelId="{CE8A88A8-FCE0-47AF-99E0-D83ADD0B83DA}" type="pres">
      <dgm:prSet presAssocID="{DE0D7598-1B5D-443F-8387-7C9D87FBDEFE}" presName="parTxOnly" presStyleLbl="node1" presStyleIdx="2" presStyleCnt="7">
        <dgm:presLayoutVars>
          <dgm:chMax val="0"/>
          <dgm:chPref val="0"/>
          <dgm:bulletEnabled val="1"/>
        </dgm:presLayoutVars>
      </dgm:prSet>
      <dgm:spPr/>
      <dgm:t>
        <a:bodyPr/>
        <a:lstStyle/>
        <a:p>
          <a:endParaRPr lang="en-US"/>
        </a:p>
      </dgm:t>
    </dgm:pt>
    <dgm:pt modelId="{0B09CB25-2E5D-4C4E-A562-5529FB4DFE78}" type="pres">
      <dgm:prSet presAssocID="{6A9A95DF-183A-4CF3-BFBF-2B7DC513989E}" presName="parTxOnlySpace" presStyleCnt="0"/>
      <dgm:spPr/>
    </dgm:pt>
    <dgm:pt modelId="{5FEC0CCB-01CD-4740-8095-BB3BE4F0D0AA}" type="pres">
      <dgm:prSet presAssocID="{D88F6441-DCFB-4E6D-B251-E780369016C9}" presName="parTxOnly" presStyleLbl="node1" presStyleIdx="3" presStyleCnt="7">
        <dgm:presLayoutVars>
          <dgm:chMax val="0"/>
          <dgm:chPref val="0"/>
          <dgm:bulletEnabled val="1"/>
        </dgm:presLayoutVars>
      </dgm:prSet>
      <dgm:spPr/>
      <dgm:t>
        <a:bodyPr/>
        <a:lstStyle/>
        <a:p>
          <a:endParaRPr lang="en-US"/>
        </a:p>
      </dgm:t>
    </dgm:pt>
    <dgm:pt modelId="{F5DEB316-990A-4455-8F8B-FD7F68AA5FDF}" type="pres">
      <dgm:prSet presAssocID="{BE77B1EA-4BFA-4AC4-A85B-FA8A42F31658}" presName="parTxOnlySpace" presStyleCnt="0"/>
      <dgm:spPr/>
    </dgm:pt>
    <dgm:pt modelId="{0D947BBF-F6D3-4D92-B1A4-A2C031A7BACE}" type="pres">
      <dgm:prSet presAssocID="{0A5E0495-99EB-42AE-8EF1-CC8AEDF1E21B}" presName="parTxOnly" presStyleLbl="node1" presStyleIdx="4" presStyleCnt="7">
        <dgm:presLayoutVars>
          <dgm:chMax val="0"/>
          <dgm:chPref val="0"/>
          <dgm:bulletEnabled val="1"/>
        </dgm:presLayoutVars>
      </dgm:prSet>
      <dgm:spPr/>
      <dgm:t>
        <a:bodyPr/>
        <a:lstStyle/>
        <a:p>
          <a:endParaRPr lang="en-US"/>
        </a:p>
      </dgm:t>
    </dgm:pt>
    <dgm:pt modelId="{0D166D2C-1E8D-475B-A450-8E0FDF55CD5A}" type="pres">
      <dgm:prSet presAssocID="{DE8A85C8-A2F9-4314-8688-FE7911AAA923}" presName="parTxOnlySpace" presStyleCnt="0"/>
      <dgm:spPr/>
    </dgm:pt>
    <dgm:pt modelId="{FF001C92-582E-43B3-AF4F-33088B38AB3F}" type="pres">
      <dgm:prSet presAssocID="{F1EDC261-72F7-49F3-95E4-EBDEE242B5D2}" presName="parTxOnly" presStyleLbl="node1" presStyleIdx="5" presStyleCnt="7">
        <dgm:presLayoutVars>
          <dgm:chMax val="0"/>
          <dgm:chPref val="0"/>
          <dgm:bulletEnabled val="1"/>
        </dgm:presLayoutVars>
      </dgm:prSet>
      <dgm:spPr/>
      <dgm:t>
        <a:bodyPr/>
        <a:lstStyle/>
        <a:p>
          <a:endParaRPr lang="en-US"/>
        </a:p>
      </dgm:t>
    </dgm:pt>
    <dgm:pt modelId="{4FDCE469-5B2C-4094-9784-78E6C14EB6C1}" type="pres">
      <dgm:prSet presAssocID="{234CC8EA-F1BA-4C78-B163-0AF184F4C974}" presName="parTxOnlySpace" presStyleCnt="0"/>
      <dgm:spPr/>
    </dgm:pt>
    <dgm:pt modelId="{D079FBA1-C4C8-4B90-9435-1A3FFD9E049F}" type="pres">
      <dgm:prSet presAssocID="{728F64AF-468D-49F6-81EC-C467A9A8B948}" presName="parTxOnly" presStyleLbl="node1" presStyleIdx="6" presStyleCnt="7">
        <dgm:presLayoutVars>
          <dgm:chMax val="0"/>
          <dgm:chPref val="0"/>
          <dgm:bulletEnabled val="1"/>
        </dgm:presLayoutVars>
      </dgm:prSet>
      <dgm:spPr/>
      <dgm:t>
        <a:bodyPr/>
        <a:lstStyle/>
        <a:p>
          <a:endParaRPr lang="en-US"/>
        </a:p>
      </dgm:t>
    </dgm:pt>
  </dgm:ptLst>
  <dgm:cxnLst>
    <dgm:cxn modelId="{CDB8F6EC-50B2-4DB3-BAB9-1E4CA57A6AB7}" type="presOf" srcId="{728F64AF-468D-49F6-81EC-C467A9A8B948}" destId="{D079FBA1-C4C8-4B90-9435-1A3FFD9E049F}" srcOrd="0" destOrd="0" presId="urn:microsoft.com/office/officeart/2005/8/layout/chevron1"/>
    <dgm:cxn modelId="{545B3DDA-B3A1-4079-A774-8454A483A8AD}" type="presOf" srcId="{0A5E0495-99EB-42AE-8EF1-CC8AEDF1E21B}" destId="{0D947BBF-F6D3-4D92-B1A4-A2C031A7BACE}" srcOrd="0" destOrd="0" presId="urn:microsoft.com/office/officeart/2005/8/layout/chevron1"/>
    <dgm:cxn modelId="{E748DB18-6641-428D-8901-7E90F0B13778}" srcId="{C33B22AB-74E5-44DA-87E2-5709DA8F6DA9}" destId="{DE0D7598-1B5D-443F-8387-7C9D87FBDEFE}" srcOrd="2" destOrd="0" parTransId="{B9B64B87-01A1-4A4B-A978-59ACBC1C8E91}" sibTransId="{6A9A95DF-183A-4CF3-BFBF-2B7DC513989E}"/>
    <dgm:cxn modelId="{D9D32A7C-2134-4C1C-8B2E-6B10E2970169}" type="presOf" srcId="{C33B22AB-74E5-44DA-87E2-5709DA8F6DA9}" destId="{F0516B8C-423F-4517-8DB8-B10D1F92C69A}" srcOrd="0" destOrd="0" presId="urn:microsoft.com/office/officeart/2005/8/layout/chevron1"/>
    <dgm:cxn modelId="{D7EF34E8-BB92-442A-8E29-56A9DA15E5C5}" type="presOf" srcId="{D88F6441-DCFB-4E6D-B251-E780369016C9}" destId="{5FEC0CCB-01CD-4740-8095-BB3BE4F0D0AA}" srcOrd="0" destOrd="0" presId="urn:microsoft.com/office/officeart/2005/8/layout/chevron1"/>
    <dgm:cxn modelId="{BEA3E0D1-D899-43D2-B0EC-CBFA6AB4BE93}" srcId="{C33B22AB-74E5-44DA-87E2-5709DA8F6DA9}" destId="{728F64AF-468D-49F6-81EC-C467A9A8B948}" srcOrd="6" destOrd="0" parTransId="{071B29EC-F19C-4F30-A776-42AEF5E8CCDC}" sibTransId="{653BB370-CDDC-45E6-B055-2B19A72AFA1E}"/>
    <dgm:cxn modelId="{0A8E6219-FBE9-41D2-93EB-090C1B1F70B1}" srcId="{C33B22AB-74E5-44DA-87E2-5709DA8F6DA9}" destId="{F1EDC261-72F7-49F3-95E4-EBDEE242B5D2}" srcOrd="5" destOrd="0" parTransId="{C48675D2-9A87-4790-B4CE-9957C96EFCA5}" sibTransId="{234CC8EA-F1BA-4C78-B163-0AF184F4C974}"/>
    <dgm:cxn modelId="{1720D826-012F-4FAE-BB33-865FA58A9C86}" type="presOf" srcId="{270A1A69-3127-4EFB-84B0-8CFEDF891B51}" destId="{62C8C063-6E00-489A-93E1-FA8DEC327997}" srcOrd="0" destOrd="0" presId="urn:microsoft.com/office/officeart/2005/8/layout/chevron1"/>
    <dgm:cxn modelId="{BA8E3CF7-D045-4A66-BEDD-3E92F1FE35B0}" type="presOf" srcId="{F1EDC261-72F7-49F3-95E4-EBDEE242B5D2}" destId="{FF001C92-582E-43B3-AF4F-33088B38AB3F}" srcOrd="0" destOrd="0" presId="urn:microsoft.com/office/officeart/2005/8/layout/chevron1"/>
    <dgm:cxn modelId="{91EAC5AC-FFB4-4883-9225-9A4DCA69F899}" srcId="{C33B22AB-74E5-44DA-87E2-5709DA8F6DA9}" destId="{49882822-6B5A-4401-9C93-6620B13AD7A2}" srcOrd="1" destOrd="0" parTransId="{2AE84BE9-773A-42B5-839B-051F708F2BE2}" sibTransId="{65CB41A1-8C7A-4CD8-A54F-FC6CD5AD53F8}"/>
    <dgm:cxn modelId="{B34A1B3A-3528-439E-BBAC-11DCC7310B18}" srcId="{C33B22AB-74E5-44DA-87E2-5709DA8F6DA9}" destId="{0A5E0495-99EB-42AE-8EF1-CC8AEDF1E21B}" srcOrd="4" destOrd="0" parTransId="{E494FB57-4322-45AD-B6FA-1059E2C8A7B9}" sibTransId="{DE8A85C8-A2F9-4314-8688-FE7911AAA923}"/>
    <dgm:cxn modelId="{CE0CCB68-8DD4-46C6-B8E1-69BB995D4326}" type="presOf" srcId="{DE0D7598-1B5D-443F-8387-7C9D87FBDEFE}" destId="{CE8A88A8-FCE0-47AF-99E0-D83ADD0B83DA}" srcOrd="0" destOrd="0" presId="urn:microsoft.com/office/officeart/2005/8/layout/chevron1"/>
    <dgm:cxn modelId="{785DC13D-6437-4C31-92D6-DC60FE9DD6A2}" srcId="{C33B22AB-74E5-44DA-87E2-5709DA8F6DA9}" destId="{270A1A69-3127-4EFB-84B0-8CFEDF891B51}" srcOrd="0" destOrd="0" parTransId="{6ECE315E-5D4B-4386-8828-78D7C923379F}" sibTransId="{43C12B4D-5502-4840-8925-F753CD74B1EC}"/>
    <dgm:cxn modelId="{D6F630AE-E3E4-44D9-B5BD-E1D6BE104FBC}" type="presOf" srcId="{49882822-6B5A-4401-9C93-6620B13AD7A2}" destId="{97D6A87C-47A6-4E90-B3BD-ECFB77945AEC}" srcOrd="0" destOrd="0" presId="urn:microsoft.com/office/officeart/2005/8/layout/chevron1"/>
    <dgm:cxn modelId="{34F51954-CB65-4991-B0CE-C68D6E057E42}" srcId="{C33B22AB-74E5-44DA-87E2-5709DA8F6DA9}" destId="{D88F6441-DCFB-4E6D-B251-E780369016C9}" srcOrd="3" destOrd="0" parTransId="{F87E9390-F66B-4516-9831-CACD2C8870CB}" sibTransId="{BE77B1EA-4BFA-4AC4-A85B-FA8A42F31658}"/>
    <dgm:cxn modelId="{FC59A2FE-5A56-485D-9925-E432A7457D46}" type="presParOf" srcId="{F0516B8C-423F-4517-8DB8-B10D1F92C69A}" destId="{62C8C063-6E00-489A-93E1-FA8DEC327997}" srcOrd="0" destOrd="0" presId="urn:microsoft.com/office/officeart/2005/8/layout/chevron1"/>
    <dgm:cxn modelId="{D99BC69B-FEB5-4EE5-9204-612A2514E75A}" type="presParOf" srcId="{F0516B8C-423F-4517-8DB8-B10D1F92C69A}" destId="{8AB31CF2-447E-43F7-B41E-92248A5E7A24}" srcOrd="1" destOrd="0" presId="urn:microsoft.com/office/officeart/2005/8/layout/chevron1"/>
    <dgm:cxn modelId="{2373E5DD-6E5C-4472-B790-528DB1591A92}" type="presParOf" srcId="{F0516B8C-423F-4517-8DB8-B10D1F92C69A}" destId="{97D6A87C-47A6-4E90-B3BD-ECFB77945AEC}" srcOrd="2" destOrd="0" presId="urn:microsoft.com/office/officeart/2005/8/layout/chevron1"/>
    <dgm:cxn modelId="{4738C293-9311-44DB-B13F-9BFBF4D182AA}" type="presParOf" srcId="{F0516B8C-423F-4517-8DB8-B10D1F92C69A}" destId="{CBD988B8-146D-4346-A550-240D06B9DDA8}" srcOrd="3" destOrd="0" presId="urn:microsoft.com/office/officeart/2005/8/layout/chevron1"/>
    <dgm:cxn modelId="{1E0010B2-5E2E-4792-80F8-FBA94B11BEB0}" type="presParOf" srcId="{F0516B8C-423F-4517-8DB8-B10D1F92C69A}" destId="{CE8A88A8-FCE0-47AF-99E0-D83ADD0B83DA}" srcOrd="4" destOrd="0" presId="urn:microsoft.com/office/officeart/2005/8/layout/chevron1"/>
    <dgm:cxn modelId="{C0CC7013-0A7C-4CD1-82F9-99FBD9C12DE3}" type="presParOf" srcId="{F0516B8C-423F-4517-8DB8-B10D1F92C69A}" destId="{0B09CB25-2E5D-4C4E-A562-5529FB4DFE78}" srcOrd="5" destOrd="0" presId="urn:microsoft.com/office/officeart/2005/8/layout/chevron1"/>
    <dgm:cxn modelId="{CE39F3EC-9D9B-4826-AB3D-BD1FDE36F4D8}" type="presParOf" srcId="{F0516B8C-423F-4517-8DB8-B10D1F92C69A}" destId="{5FEC0CCB-01CD-4740-8095-BB3BE4F0D0AA}" srcOrd="6" destOrd="0" presId="urn:microsoft.com/office/officeart/2005/8/layout/chevron1"/>
    <dgm:cxn modelId="{D1255BE8-5E62-483F-842C-1C3C65C20723}" type="presParOf" srcId="{F0516B8C-423F-4517-8DB8-B10D1F92C69A}" destId="{F5DEB316-990A-4455-8F8B-FD7F68AA5FDF}" srcOrd="7" destOrd="0" presId="urn:microsoft.com/office/officeart/2005/8/layout/chevron1"/>
    <dgm:cxn modelId="{6638C075-451A-4D73-AECD-C9F4C976080A}" type="presParOf" srcId="{F0516B8C-423F-4517-8DB8-B10D1F92C69A}" destId="{0D947BBF-F6D3-4D92-B1A4-A2C031A7BACE}" srcOrd="8" destOrd="0" presId="urn:microsoft.com/office/officeart/2005/8/layout/chevron1"/>
    <dgm:cxn modelId="{0517290F-B7BA-4761-8EA7-B9FAE9D791B1}" type="presParOf" srcId="{F0516B8C-423F-4517-8DB8-B10D1F92C69A}" destId="{0D166D2C-1E8D-475B-A450-8E0FDF55CD5A}" srcOrd="9" destOrd="0" presId="urn:microsoft.com/office/officeart/2005/8/layout/chevron1"/>
    <dgm:cxn modelId="{D6E76C37-C634-483E-AE8E-03328B73D894}" type="presParOf" srcId="{F0516B8C-423F-4517-8DB8-B10D1F92C69A}" destId="{FF001C92-582E-43B3-AF4F-33088B38AB3F}" srcOrd="10" destOrd="0" presId="urn:microsoft.com/office/officeart/2005/8/layout/chevron1"/>
    <dgm:cxn modelId="{2B5C9828-9911-4DFE-B461-FE3EE6C24DF6}" type="presParOf" srcId="{F0516B8C-423F-4517-8DB8-B10D1F92C69A}" destId="{4FDCE469-5B2C-4094-9784-78E6C14EB6C1}" srcOrd="11" destOrd="0" presId="urn:microsoft.com/office/officeart/2005/8/layout/chevron1"/>
    <dgm:cxn modelId="{A1B641B1-3814-47E1-A344-B6C5776D870F}" type="presParOf" srcId="{F0516B8C-423F-4517-8DB8-B10D1F92C69A}" destId="{D079FBA1-C4C8-4B90-9435-1A3FFD9E049F}" srcOrd="12"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3B22AB-74E5-44DA-87E2-5709DA8F6DA9}" type="doc">
      <dgm:prSet loTypeId="urn:microsoft.com/office/officeart/2005/8/layout/chevron1" loCatId="process" qsTypeId="urn:microsoft.com/office/officeart/2005/8/quickstyle/simple1" qsCatId="simple" csTypeId="urn:microsoft.com/office/officeart/2005/8/colors/colorful5" csCatId="colorful" phldr="1"/>
      <dgm:spPr/>
    </dgm:pt>
    <dgm:pt modelId="{270A1A69-3127-4EFB-84B0-8CFEDF891B51}">
      <dgm:prSet phldrT="[Text]" phldr="0" custT="1"/>
      <dgm:spPr/>
      <dgm:t>
        <a:bodyPr/>
        <a:lstStyle/>
        <a:p>
          <a:pPr rtl="0"/>
          <a:r>
            <a:rPr lang="en-US" sz="1400" b="0" dirty="0" smtClean="0">
              <a:solidFill>
                <a:schemeClr val="tx1"/>
              </a:solidFill>
              <a:latin typeface="Times New Roman" panose="02020603050405020304" pitchFamily="18" charset="0"/>
              <a:cs typeface="Times New Roman" panose="02020603050405020304" pitchFamily="18" charset="0"/>
            </a:rPr>
            <a:t>Data Scraping</a:t>
          </a:r>
          <a:endParaRPr lang="en-US" sz="1400" b="0" dirty="0">
            <a:solidFill>
              <a:schemeClr val="tx1"/>
            </a:solidFill>
            <a:latin typeface="Times New Roman" panose="02020603050405020304" pitchFamily="18" charset="0"/>
            <a:cs typeface="Times New Roman" panose="02020603050405020304" pitchFamily="18" charset="0"/>
          </a:endParaRPr>
        </a:p>
      </dgm:t>
    </dgm:pt>
    <dgm:pt modelId="{6ECE315E-5D4B-4386-8828-78D7C923379F}" type="parTrans" cxnId="{785DC13D-6437-4C31-92D6-DC60FE9DD6A2}">
      <dgm:prSet/>
      <dgm:spPr/>
      <dgm:t>
        <a:bodyPr/>
        <a:lstStyle/>
        <a:p>
          <a:endParaRPr lang="en-US"/>
        </a:p>
      </dgm:t>
    </dgm:pt>
    <dgm:pt modelId="{43C12B4D-5502-4840-8925-F753CD74B1EC}" type="sibTrans" cxnId="{785DC13D-6437-4C31-92D6-DC60FE9DD6A2}">
      <dgm:prSet/>
      <dgm:spPr/>
      <dgm:t>
        <a:bodyPr/>
        <a:lstStyle/>
        <a:p>
          <a:endParaRPr lang="en-US"/>
        </a:p>
      </dgm:t>
    </dgm:pt>
    <dgm:pt modelId="{49882822-6B5A-4401-9C93-6620B13AD7A2}">
      <dgm:prSet phldrT="[Text]" phldr="0" custT="1"/>
      <dgm:spPr>
        <a:solidFill>
          <a:srgbClr val="B3A225"/>
        </a:solidFill>
      </dgm:spPr>
      <dgm:t>
        <a:bodyPr/>
        <a:lstStyle/>
        <a:p>
          <a:pPr rtl="0"/>
          <a:r>
            <a:rPr lang="en-US" sz="1800" b="0" i="0" dirty="0">
              <a:solidFill>
                <a:schemeClr val="tx1"/>
              </a:solidFill>
              <a:latin typeface="Times New Roman" panose="02020603050405020304" pitchFamily="18" charset="0"/>
              <a:cs typeface="Times New Roman" panose="02020603050405020304" pitchFamily="18" charset="0"/>
            </a:rPr>
            <a:t>Data Cleaning</a:t>
          </a:r>
        </a:p>
      </dgm:t>
    </dgm:pt>
    <dgm:pt modelId="{2AE84BE9-773A-42B5-839B-051F708F2BE2}" type="parTrans" cxnId="{91EAC5AC-FFB4-4883-9225-9A4DCA69F899}">
      <dgm:prSet/>
      <dgm:spPr/>
      <dgm:t>
        <a:bodyPr/>
        <a:lstStyle/>
        <a:p>
          <a:endParaRPr lang="en-US"/>
        </a:p>
      </dgm:t>
    </dgm:pt>
    <dgm:pt modelId="{65CB41A1-8C7A-4CD8-A54F-FC6CD5AD53F8}" type="sibTrans" cxnId="{91EAC5AC-FFB4-4883-9225-9A4DCA69F899}">
      <dgm:prSet/>
      <dgm:spPr/>
      <dgm:t>
        <a:bodyPr/>
        <a:lstStyle/>
        <a:p>
          <a:endParaRPr lang="en-US"/>
        </a:p>
      </dgm:t>
    </dgm:pt>
    <dgm:pt modelId="{DE0D7598-1B5D-443F-8387-7C9D87FBDEFE}">
      <dgm:prSet phldr="0"/>
      <dgm:spPr/>
      <dgm:t>
        <a:bodyPr/>
        <a:lstStyle/>
        <a:p>
          <a:pPr rtl="0"/>
          <a:r>
            <a:rPr lang="en-US" b="0" i="0" dirty="0">
              <a:latin typeface="Times New Roman" panose="02020603050405020304" pitchFamily="18" charset="0"/>
              <a:cs typeface="Times New Roman" panose="02020603050405020304" pitchFamily="18" charset="0"/>
            </a:rPr>
            <a:t>Labelling </a:t>
          </a:r>
        </a:p>
      </dgm:t>
    </dgm:pt>
    <dgm:pt modelId="{B9B64B87-01A1-4A4B-A978-59ACBC1C8E91}" type="parTrans" cxnId="{E748DB18-6641-428D-8901-7E90F0B13778}">
      <dgm:prSet/>
      <dgm:spPr/>
      <dgm:t>
        <a:bodyPr/>
        <a:lstStyle/>
        <a:p>
          <a:endParaRPr lang="en-US"/>
        </a:p>
      </dgm:t>
    </dgm:pt>
    <dgm:pt modelId="{6A9A95DF-183A-4CF3-BFBF-2B7DC513989E}" type="sibTrans" cxnId="{E748DB18-6641-428D-8901-7E90F0B13778}">
      <dgm:prSet/>
      <dgm:spPr/>
      <dgm:t>
        <a:bodyPr/>
        <a:lstStyle/>
        <a:p>
          <a:endParaRPr lang="en-US"/>
        </a:p>
      </dgm:t>
    </dgm:pt>
    <dgm:pt modelId="{0A5E0495-99EB-42AE-8EF1-CC8AEDF1E21B}">
      <dgm:prSet phldr="0"/>
      <dgm:spPr/>
      <dgm:t>
        <a:bodyPr/>
        <a:lstStyle/>
        <a:p>
          <a:pPr rtl="0"/>
          <a:r>
            <a:rPr lang="en-US" b="0" i="0" dirty="0">
              <a:latin typeface="Times New Roman" panose="02020603050405020304" pitchFamily="18" charset="0"/>
              <a:cs typeface="Times New Roman" panose="02020603050405020304" pitchFamily="18" charset="0"/>
            </a:rPr>
            <a:t>Feature Extraction</a:t>
          </a:r>
        </a:p>
      </dgm:t>
    </dgm:pt>
    <dgm:pt modelId="{E494FB57-4322-45AD-B6FA-1059E2C8A7B9}" type="parTrans" cxnId="{B34A1B3A-3528-439E-BBAC-11DCC7310B18}">
      <dgm:prSet/>
      <dgm:spPr/>
      <dgm:t>
        <a:bodyPr/>
        <a:lstStyle/>
        <a:p>
          <a:endParaRPr lang="en-US"/>
        </a:p>
      </dgm:t>
    </dgm:pt>
    <dgm:pt modelId="{DE8A85C8-A2F9-4314-8688-FE7911AAA923}" type="sibTrans" cxnId="{B34A1B3A-3528-439E-BBAC-11DCC7310B18}">
      <dgm:prSet/>
      <dgm:spPr/>
      <dgm:t>
        <a:bodyPr/>
        <a:lstStyle/>
        <a:p>
          <a:endParaRPr lang="en-US"/>
        </a:p>
      </dgm:t>
    </dgm:pt>
    <dgm:pt modelId="{728F64AF-468D-49F6-81EC-C467A9A8B948}">
      <dgm:prSet phldr="0"/>
      <dgm:spPr/>
      <dgm:t>
        <a:bodyPr/>
        <a:lstStyle/>
        <a:p>
          <a:pPr rtl="0"/>
          <a:r>
            <a:rPr lang="en-US" b="0" i="0" dirty="0">
              <a:latin typeface="Times New Roman" panose="02020603050405020304" pitchFamily="18" charset="0"/>
              <a:cs typeface="Times New Roman" panose="02020603050405020304" pitchFamily="18" charset="0"/>
            </a:rPr>
            <a:t>Deployment</a:t>
          </a:r>
        </a:p>
      </dgm:t>
    </dgm:pt>
    <dgm:pt modelId="{071B29EC-F19C-4F30-A776-42AEF5E8CCDC}" type="parTrans" cxnId="{BEA3E0D1-D899-43D2-B0EC-CBFA6AB4BE93}">
      <dgm:prSet/>
      <dgm:spPr/>
      <dgm:t>
        <a:bodyPr/>
        <a:lstStyle/>
        <a:p>
          <a:endParaRPr lang="en-US"/>
        </a:p>
      </dgm:t>
    </dgm:pt>
    <dgm:pt modelId="{653BB370-CDDC-45E6-B055-2B19A72AFA1E}" type="sibTrans" cxnId="{BEA3E0D1-D899-43D2-B0EC-CBFA6AB4BE93}">
      <dgm:prSet/>
      <dgm:spPr/>
      <dgm:t>
        <a:bodyPr/>
        <a:lstStyle/>
        <a:p>
          <a:endParaRPr lang="en-US"/>
        </a:p>
      </dgm:t>
    </dgm:pt>
    <dgm:pt modelId="{F1EDC261-72F7-49F3-95E4-EBDEE242B5D2}">
      <dgm:prSet phldr="0"/>
      <dgm:spPr/>
      <dgm:t>
        <a:bodyPr/>
        <a:lstStyle/>
        <a:p>
          <a:pPr rtl="0"/>
          <a:r>
            <a:rPr lang="en-US" b="0" i="0" dirty="0">
              <a:latin typeface="Times New Roman" panose="02020603050405020304" pitchFamily="18" charset="0"/>
              <a:cs typeface="Times New Roman" panose="02020603050405020304" pitchFamily="18" charset="0"/>
            </a:rPr>
            <a:t>Training &amp; Evaluation</a:t>
          </a:r>
        </a:p>
      </dgm:t>
    </dgm:pt>
    <dgm:pt modelId="{C48675D2-9A87-4790-B4CE-9957C96EFCA5}" type="parTrans" cxnId="{0A8E6219-FBE9-41D2-93EB-090C1B1F70B1}">
      <dgm:prSet/>
      <dgm:spPr/>
      <dgm:t>
        <a:bodyPr/>
        <a:lstStyle/>
        <a:p>
          <a:endParaRPr lang="en-US"/>
        </a:p>
      </dgm:t>
    </dgm:pt>
    <dgm:pt modelId="{234CC8EA-F1BA-4C78-B163-0AF184F4C974}" type="sibTrans" cxnId="{0A8E6219-FBE9-41D2-93EB-090C1B1F70B1}">
      <dgm:prSet/>
      <dgm:spPr/>
      <dgm:t>
        <a:bodyPr/>
        <a:lstStyle/>
        <a:p>
          <a:endParaRPr lang="en-US"/>
        </a:p>
      </dgm:t>
    </dgm:pt>
    <dgm:pt modelId="{D88F6441-DCFB-4E6D-B251-E780369016C9}">
      <dgm:prSet phldr="0"/>
      <dgm:spPr/>
      <dgm:t>
        <a:bodyPr/>
        <a:lstStyle/>
        <a:p>
          <a:pPr rtl="0"/>
          <a:r>
            <a:rPr lang="en-US" b="0" i="0" dirty="0" smtClean="0">
              <a:latin typeface="Times New Roman" panose="02020603050405020304" pitchFamily="18" charset="0"/>
              <a:cs typeface="Times New Roman" panose="02020603050405020304" pitchFamily="18" charset="0"/>
            </a:rPr>
            <a:t>Preprocessing</a:t>
          </a:r>
          <a:endParaRPr lang="en-US" b="0" i="0" dirty="0">
            <a:latin typeface="Times New Roman" panose="02020603050405020304" pitchFamily="18" charset="0"/>
            <a:cs typeface="Times New Roman" panose="02020603050405020304" pitchFamily="18" charset="0"/>
          </a:endParaRPr>
        </a:p>
      </dgm:t>
    </dgm:pt>
    <dgm:pt modelId="{F87E9390-F66B-4516-9831-CACD2C8870CB}" type="parTrans" cxnId="{34F51954-CB65-4991-B0CE-C68D6E057E42}">
      <dgm:prSet/>
      <dgm:spPr/>
      <dgm:t>
        <a:bodyPr/>
        <a:lstStyle/>
        <a:p>
          <a:endParaRPr lang="en-US"/>
        </a:p>
      </dgm:t>
    </dgm:pt>
    <dgm:pt modelId="{BE77B1EA-4BFA-4AC4-A85B-FA8A42F31658}" type="sibTrans" cxnId="{34F51954-CB65-4991-B0CE-C68D6E057E42}">
      <dgm:prSet/>
      <dgm:spPr/>
      <dgm:t>
        <a:bodyPr/>
        <a:lstStyle/>
        <a:p>
          <a:endParaRPr lang="en-US"/>
        </a:p>
      </dgm:t>
    </dgm:pt>
    <dgm:pt modelId="{F0516B8C-423F-4517-8DB8-B10D1F92C69A}" type="pres">
      <dgm:prSet presAssocID="{C33B22AB-74E5-44DA-87E2-5709DA8F6DA9}" presName="Name0" presStyleCnt="0">
        <dgm:presLayoutVars>
          <dgm:dir/>
          <dgm:animLvl val="lvl"/>
          <dgm:resizeHandles val="exact"/>
        </dgm:presLayoutVars>
      </dgm:prSet>
      <dgm:spPr/>
    </dgm:pt>
    <dgm:pt modelId="{62C8C063-6E00-489A-93E1-FA8DEC327997}" type="pres">
      <dgm:prSet presAssocID="{270A1A69-3127-4EFB-84B0-8CFEDF891B51}" presName="parTxOnly" presStyleLbl="node1" presStyleIdx="0" presStyleCnt="7" custScaleX="118322" custScaleY="98628">
        <dgm:presLayoutVars>
          <dgm:chMax val="0"/>
          <dgm:chPref val="0"/>
          <dgm:bulletEnabled val="1"/>
        </dgm:presLayoutVars>
      </dgm:prSet>
      <dgm:spPr/>
      <dgm:t>
        <a:bodyPr/>
        <a:lstStyle/>
        <a:p>
          <a:endParaRPr lang="en-US"/>
        </a:p>
      </dgm:t>
    </dgm:pt>
    <dgm:pt modelId="{8AB31CF2-447E-43F7-B41E-92248A5E7A24}" type="pres">
      <dgm:prSet presAssocID="{43C12B4D-5502-4840-8925-F753CD74B1EC}" presName="parTxOnlySpace" presStyleCnt="0"/>
      <dgm:spPr/>
    </dgm:pt>
    <dgm:pt modelId="{97D6A87C-47A6-4E90-B3BD-ECFB77945AEC}" type="pres">
      <dgm:prSet presAssocID="{49882822-6B5A-4401-9C93-6620B13AD7A2}" presName="parTxOnly" presStyleLbl="node1" presStyleIdx="1" presStyleCnt="7" custScaleX="181587" custScaleY="98628">
        <dgm:presLayoutVars>
          <dgm:chMax val="0"/>
          <dgm:chPref val="0"/>
          <dgm:bulletEnabled val="1"/>
        </dgm:presLayoutVars>
      </dgm:prSet>
      <dgm:spPr/>
      <dgm:t>
        <a:bodyPr/>
        <a:lstStyle/>
        <a:p>
          <a:endParaRPr lang="en-US"/>
        </a:p>
      </dgm:t>
    </dgm:pt>
    <dgm:pt modelId="{CBD988B8-146D-4346-A550-240D06B9DDA8}" type="pres">
      <dgm:prSet presAssocID="{65CB41A1-8C7A-4CD8-A54F-FC6CD5AD53F8}" presName="parTxOnlySpace" presStyleCnt="0"/>
      <dgm:spPr/>
    </dgm:pt>
    <dgm:pt modelId="{CE8A88A8-FCE0-47AF-99E0-D83ADD0B83DA}" type="pres">
      <dgm:prSet presAssocID="{DE0D7598-1B5D-443F-8387-7C9D87FBDEFE}" presName="parTxOnly" presStyleLbl="node1" presStyleIdx="2" presStyleCnt="7">
        <dgm:presLayoutVars>
          <dgm:chMax val="0"/>
          <dgm:chPref val="0"/>
          <dgm:bulletEnabled val="1"/>
        </dgm:presLayoutVars>
      </dgm:prSet>
      <dgm:spPr/>
      <dgm:t>
        <a:bodyPr/>
        <a:lstStyle/>
        <a:p>
          <a:endParaRPr lang="en-US"/>
        </a:p>
      </dgm:t>
    </dgm:pt>
    <dgm:pt modelId="{0B09CB25-2E5D-4C4E-A562-5529FB4DFE78}" type="pres">
      <dgm:prSet presAssocID="{6A9A95DF-183A-4CF3-BFBF-2B7DC513989E}" presName="parTxOnlySpace" presStyleCnt="0"/>
      <dgm:spPr/>
    </dgm:pt>
    <dgm:pt modelId="{5FEC0CCB-01CD-4740-8095-BB3BE4F0D0AA}" type="pres">
      <dgm:prSet presAssocID="{D88F6441-DCFB-4E6D-B251-E780369016C9}" presName="parTxOnly" presStyleLbl="node1" presStyleIdx="3" presStyleCnt="7">
        <dgm:presLayoutVars>
          <dgm:chMax val="0"/>
          <dgm:chPref val="0"/>
          <dgm:bulletEnabled val="1"/>
        </dgm:presLayoutVars>
      </dgm:prSet>
      <dgm:spPr/>
      <dgm:t>
        <a:bodyPr/>
        <a:lstStyle/>
        <a:p>
          <a:endParaRPr lang="en-US"/>
        </a:p>
      </dgm:t>
    </dgm:pt>
    <dgm:pt modelId="{F5DEB316-990A-4455-8F8B-FD7F68AA5FDF}" type="pres">
      <dgm:prSet presAssocID="{BE77B1EA-4BFA-4AC4-A85B-FA8A42F31658}" presName="parTxOnlySpace" presStyleCnt="0"/>
      <dgm:spPr/>
    </dgm:pt>
    <dgm:pt modelId="{0D947BBF-F6D3-4D92-B1A4-A2C031A7BACE}" type="pres">
      <dgm:prSet presAssocID="{0A5E0495-99EB-42AE-8EF1-CC8AEDF1E21B}" presName="parTxOnly" presStyleLbl="node1" presStyleIdx="4" presStyleCnt="7">
        <dgm:presLayoutVars>
          <dgm:chMax val="0"/>
          <dgm:chPref val="0"/>
          <dgm:bulletEnabled val="1"/>
        </dgm:presLayoutVars>
      </dgm:prSet>
      <dgm:spPr/>
      <dgm:t>
        <a:bodyPr/>
        <a:lstStyle/>
        <a:p>
          <a:endParaRPr lang="en-US"/>
        </a:p>
      </dgm:t>
    </dgm:pt>
    <dgm:pt modelId="{0D166D2C-1E8D-475B-A450-8E0FDF55CD5A}" type="pres">
      <dgm:prSet presAssocID="{DE8A85C8-A2F9-4314-8688-FE7911AAA923}" presName="parTxOnlySpace" presStyleCnt="0"/>
      <dgm:spPr/>
    </dgm:pt>
    <dgm:pt modelId="{FF001C92-582E-43B3-AF4F-33088B38AB3F}" type="pres">
      <dgm:prSet presAssocID="{F1EDC261-72F7-49F3-95E4-EBDEE242B5D2}" presName="parTxOnly" presStyleLbl="node1" presStyleIdx="5" presStyleCnt="7">
        <dgm:presLayoutVars>
          <dgm:chMax val="0"/>
          <dgm:chPref val="0"/>
          <dgm:bulletEnabled val="1"/>
        </dgm:presLayoutVars>
      </dgm:prSet>
      <dgm:spPr/>
      <dgm:t>
        <a:bodyPr/>
        <a:lstStyle/>
        <a:p>
          <a:endParaRPr lang="en-US"/>
        </a:p>
      </dgm:t>
    </dgm:pt>
    <dgm:pt modelId="{4FDCE469-5B2C-4094-9784-78E6C14EB6C1}" type="pres">
      <dgm:prSet presAssocID="{234CC8EA-F1BA-4C78-B163-0AF184F4C974}" presName="parTxOnlySpace" presStyleCnt="0"/>
      <dgm:spPr/>
    </dgm:pt>
    <dgm:pt modelId="{D079FBA1-C4C8-4B90-9435-1A3FFD9E049F}" type="pres">
      <dgm:prSet presAssocID="{728F64AF-468D-49F6-81EC-C467A9A8B948}" presName="parTxOnly" presStyleLbl="node1" presStyleIdx="6" presStyleCnt="7">
        <dgm:presLayoutVars>
          <dgm:chMax val="0"/>
          <dgm:chPref val="0"/>
          <dgm:bulletEnabled val="1"/>
        </dgm:presLayoutVars>
      </dgm:prSet>
      <dgm:spPr/>
      <dgm:t>
        <a:bodyPr/>
        <a:lstStyle/>
        <a:p>
          <a:endParaRPr lang="en-US"/>
        </a:p>
      </dgm:t>
    </dgm:pt>
  </dgm:ptLst>
  <dgm:cxnLst>
    <dgm:cxn modelId="{CDB8F6EC-50B2-4DB3-BAB9-1E4CA57A6AB7}" type="presOf" srcId="{728F64AF-468D-49F6-81EC-C467A9A8B948}" destId="{D079FBA1-C4C8-4B90-9435-1A3FFD9E049F}" srcOrd="0" destOrd="0" presId="urn:microsoft.com/office/officeart/2005/8/layout/chevron1"/>
    <dgm:cxn modelId="{545B3DDA-B3A1-4079-A774-8454A483A8AD}" type="presOf" srcId="{0A5E0495-99EB-42AE-8EF1-CC8AEDF1E21B}" destId="{0D947BBF-F6D3-4D92-B1A4-A2C031A7BACE}" srcOrd="0" destOrd="0" presId="urn:microsoft.com/office/officeart/2005/8/layout/chevron1"/>
    <dgm:cxn modelId="{E748DB18-6641-428D-8901-7E90F0B13778}" srcId="{C33B22AB-74E5-44DA-87E2-5709DA8F6DA9}" destId="{DE0D7598-1B5D-443F-8387-7C9D87FBDEFE}" srcOrd="2" destOrd="0" parTransId="{B9B64B87-01A1-4A4B-A978-59ACBC1C8E91}" sibTransId="{6A9A95DF-183A-4CF3-BFBF-2B7DC513989E}"/>
    <dgm:cxn modelId="{D9D32A7C-2134-4C1C-8B2E-6B10E2970169}" type="presOf" srcId="{C33B22AB-74E5-44DA-87E2-5709DA8F6DA9}" destId="{F0516B8C-423F-4517-8DB8-B10D1F92C69A}" srcOrd="0" destOrd="0" presId="urn:microsoft.com/office/officeart/2005/8/layout/chevron1"/>
    <dgm:cxn modelId="{D7EF34E8-BB92-442A-8E29-56A9DA15E5C5}" type="presOf" srcId="{D88F6441-DCFB-4E6D-B251-E780369016C9}" destId="{5FEC0CCB-01CD-4740-8095-BB3BE4F0D0AA}" srcOrd="0" destOrd="0" presId="urn:microsoft.com/office/officeart/2005/8/layout/chevron1"/>
    <dgm:cxn modelId="{BEA3E0D1-D899-43D2-B0EC-CBFA6AB4BE93}" srcId="{C33B22AB-74E5-44DA-87E2-5709DA8F6DA9}" destId="{728F64AF-468D-49F6-81EC-C467A9A8B948}" srcOrd="6" destOrd="0" parTransId="{071B29EC-F19C-4F30-A776-42AEF5E8CCDC}" sibTransId="{653BB370-CDDC-45E6-B055-2B19A72AFA1E}"/>
    <dgm:cxn modelId="{0A8E6219-FBE9-41D2-93EB-090C1B1F70B1}" srcId="{C33B22AB-74E5-44DA-87E2-5709DA8F6DA9}" destId="{F1EDC261-72F7-49F3-95E4-EBDEE242B5D2}" srcOrd="5" destOrd="0" parTransId="{C48675D2-9A87-4790-B4CE-9957C96EFCA5}" sibTransId="{234CC8EA-F1BA-4C78-B163-0AF184F4C974}"/>
    <dgm:cxn modelId="{1720D826-012F-4FAE-BB33-865FA58A9C86}" type="presOf" srcId="{270A1A69-3127-4EFB-84B0-8CFEDF891B51}" destId="{62C8C063-6E00-489A-93E1-FA8DEC327997}" srcOrd="0" destOrd="0" presId="urn:microsoft.com/office/officeart/2005/8/layout/chevron1"/>
    <dgm:cxn modelId="{BA8E3CF7-D045-4A66-BEDD-3E92F1FE35B0}" type="presOf" srcId="{F1EDC261-72F7-49F3-95E4-EBDEE242B5D2}" destId="{FF001C92-582E-43B3-AF4F-33088B38AB3F}" srcOrd="0" destOrd="0" presId="urn:microsoft.com/office/officeart/2005/8/layout/chevron1"/>
    <dgm:cxn modelId="{91EAC5AC-FFB4-4883-9225-9A4DCA69F899}" srcId="{C33B22AB-74E5-44DA-87E2-5709DA8F6DA9}" destId="{49882822-6B5A-4401-9C93-6620B13AD7A2}" srcOrd="1" destOrd="0" parTransId="{2AE84BE9-773A-42B5-839B-051F708F2BE2}" sibTransId="{65CB41A1-8C7A-4CD8-A54F-FC6CD5AD53F8}"/>
    <dgm:cxn modelId="{B34A1B3A-3528-439E-BBAC-11DCC7310B18}" srcId="{C33B22AB-74E5-44DA-87E2-5709DA8F6DA9}" destId="{0A5E0495-99EB-42AE-8EF1-CC8AEDF1E21B}" srcOrd="4" destOrd="0" parTransId="{E494FB57-4322-45AD-B6FA-1059E2C8A7B9}" sibTransId="{DE8A85C8-A2F9-4314-8688-FE7911AAA923}"/>
    <dgm:cxn modelId="{CE0CCB68-8DD4-46C6-B8E1-69BB995D4326}" type="presOf" srcId="{DE0D7598-1B5D-443F-8387-7C9D87FBDEFE}" destId="{CE8A88A8-FCE0-47AF-99E0-D83ADD0B83DA}" srcOrd="0" destOrd="0" presId="urn:microsoft.com/office/officeart/2005/8/layout/chevron1"/>
    <dgm:cxn modelId="{785DC13D-6437-4C31-92D6-DC60FE9DD6A2}" srcId="{C33B22AB-74E5-44DA-87E2-5709DA8F6DA9}" destId="{270A1A69-3127-4EFB-84B0-8CFEDF891B51}" srcOrd="0" destOrd="0" parTransId="{6ECE315E-5D4B-4386-8828-78D7C923379F}" sibTransId="{43C12B4D-5502-4840-8925-F753CD74B1EC}"/>
    <dgm:cxn modelId="{D6F630AE-E3E4-44D9-B5BD-E1D6BE104FBC}" type="presOf" srcId="{49882822-6B5A-4401-9C93-6620B13AD7A2}" destId="{97D6A87C-47A6-4E90-B3BD-ECFB77945AEC}" srcOrd="0" destOrd="0" presId="urn:microsoft.com/office/officeart/2005/8/layout/chevron1"/>
    <dgm:cxn modelId="{34F51954-CB65-4991-B0CE-C68D6E057E42}" srcId="{C33B22AB-74E5-44DA-87E2-5709DA8F6DA9}" destId="{D88F6441-DCFB-4E6D-B251-E780369016C9}" srcOrd="3" destOrd="0" parTransId="{F87E9390-F66B-4516-9831-CACD2C8870CB}" sibTransId="{BE77B1EA-4BFA-4AC4-A85B-FA8A42F31658}"/>
    <dgm:cxn modelId="{FC59A2FE-5A56-485D-9925-E432A7457D46}" type="presParOf" srcId="{F0516B8C-423F-4517-8DB8-B10D1F92C69A}" destId="{62C8C063-6E00-489A-93E1-FA8DEC327997}" srcOrd="0" destOrd="0" presId="urn:microsoft.com/office/officeart/2005/8/layout/chevron1"/>
    <dgm:cxn modelId="{D99BC69B-FEB5-4EE5-9204-612A2514E75A}" type="presParOf" srcId="{F0516B8C-423F-4517-8DB8-B10D1F92C69A}" destId="{8AB31CF2-447E-43F7-B41E-92248A5E7A24}" srcOrd="1" destOrd="0" presId="urn:microsoft.com/office/officeart/2005/8/layout/chevron1"/>
    <dgm:cxn modelId="{2373E5DD-6E5C-4472-B790-528DB1591A92}" type="presParOf" srcId="{F0516B8C-423F-4517-8DB8-B10D1F92C69A}" destId="{97D6A87C-47A6-4E90-B3BD-ECFB77945AEC}" srcOrd="2" destOrd="0" presId="urn:microsoft.com/office/officeart/2005/8/layout/chevron1"/>
    <dgm:cxn modelId="{4738C293-9311-44DB-B13F-9BFBF4D182AA}" type="presParOf" srcId="{F0516B8C-423F-4517-8DB8-B10D1F92C69A}" destId="{CBD988B8-146D-4346-A550-240D06B9DDA8}" srcOrd="3" destOrd="0" presId="urn:microsoft.com/office/officeart/2005/8/layout/chevron1"/>
    <dgm:cxn modelId="{1E0010B2-5E2E-4792-80F8-FBA94B11BEB0}" type="presParOf" srcId="{F0516B8C-423F-4517-8DB8-B10D1F92C69A}" destId="{CE8A88A8-FCE0-47AF-99E0-D83ADD0B83DA}" srcOrd="4" destOrd="0" presId="urn:microsoft.com/office/officeart/2005/8/layout/chevron1"/>
    <dgm:cxn modelId="{C0CC7013-0A7C-4CD1-82F9-99FBD9C12DE3}" type="presParOf" srcId="{F0516B8C-423F-4517-8DB8-B10D1F92C69A}" destId="{0B09CB25-2E5D-4C4E-A562-5529FB4DFE78}" srcOrd="5" destOrd="0" presId="urn:microsoft.com/office/officeart/2005/8/layout/chevron1"/>
    <dgm:cxn modelId="{CE39F3EC-9D9B-4826-AB3D-BD1FDE36F4D8}" type="presParOf" srcId="{F0516B8C-423F-4517-8DB8-B10D1F92C69A}" destId="{5FEC0CCB-01CD-4740-8095-BB3BE4F0D0AA}" srcOrd="6" destOrd="0" presId="urn:microsoft.com/office/officeart/2005/8/layout/chevron1"/>
    <dgm:cxn modelId="{D1255BE8-5E62-483F-842C-1C3C65C20723}" type="presParOf" srcId="{F0516B8C-423F-4517-8DB8-B10D1F92C69A}" destId="{F5DEB316-990A-4455-8F8B-FD7F68AA5FDF}" srcOrd="7" destOrd="0" presId="urn:microsoft.com/office/officeart/2005/8/layout/chevron1"/>
    <dgm:cxn modelId="{6638C075-451A-4D73-AECD-C9F4C976080A}" type="presParOf" srcId="{F0516B8C-423F-4517-8DB8-B10D1F92C69A}" destId="{0D947BBF-F6D3-4D92-B1A4-A2C031A7BACE}" srcOrd="8" destOrd="0" presId="urn:microsoft.com/office/officeart/2005/8/layout/chevron1"/>
    <dgm:cxn modelId="{0517290F-B7BA-4761-8EA7-B9FAE9D791B1}" type="presParOf" srcId="{F0516B8C-423F-4517-8DB8-B10D1F92C69A}" destId="{0D166D2C-1E8D-475B-A450-8E0FDF55CD5A}" srcOrd="9" destOrd="0" presId="urn:microsoft.com/office/officeart/2005/8/layout/chevron1"/>
    <dgm:cxn modelId="{D6E76C37-C634-483E-AE8E-03328B73D894}" type="presParOf" srcId="{F0516B8C-423F-4517-8DB8-B10D1F92C69A}" destId="{FF001C92-582E-43B3-AF4F-33088B38AB3F}" srcOrd="10" destOrd="0" presId="urn:microsoft.com/office/officeart/2005/8/layout/chevron1"/>
    <dgm:cxn modelId="{2B5C9828-9911-4DFE-B461-FE3EE6C24DF6}" type="presParOf" srcId="{F0516B8C-423F-4517-8DB8-B10D1F92C69A}" destId="{4FDCE469-5B2C-4094-9784-78E6C14EB6C1}" srcOrd="11" destOrd="0" presId="urn:microsoft.com/office/officeart/2005/8/layout/chevron1"/>
    <dgm:cxn modelId="{A1B641B1-3814-47E1-A344-B6C5776D870F}" type="presParOf" srcId="{F0516B8C-423F-4517-8DB8-B10D1F92C69A}" destId="{D079FBA1-C4C8-4B90-9435-1A3FFD9E049F}"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3B22AB-74E5-44DA-87E2-5709DA8F6DA9}" type="doc">
      <dgm:prSet loTypeId="urn:microsoft.com/office/officeart/2005/8/layout/chevron1" loCatId="process" qsTypeId="urn:microsoft.com/office/officeart/2005/8/quickstyle/simple1" qsCatId="simple" csTypeId="urn:microsoft.com/office/officeart/2005/8/colors/colorful5" csCatId="colorful" phldr="1"/>
      <dgm:spPr/>
    </dgm:pt>
    <dgm:pt modelId="{49882822-6B5A-4401-9C93-6620B13AD7A2}">
      <dgm:prSet phldrT="[Text]" phldr="0"/>
      <dgm:spPr/>
      <dgm:t>
        <a:bodyPr/>
        <a:lstStyle/>
        <a:p>
          <a:pPr rtl="0"/>
          <a:r>
            <a:rPr lang="en-US" dirty="0">
              <a:latin typeface="Times New Roman" panose="02020603050405020304" pitchFamily="18" charset="0"/>
              <a:cs typeface="Times New Roman" panose="02020603050405020304" pitchFamily="18" charset="0"/>
            </a:rPr>
            <a:t>Data Cleaning:</a:t>
          </a:r>
        </a:p>
      </dgm:t>
    </dgm:pt>
    <dgm:pt modelId="{2AE84BE9-773A-42B5-839B-051F708F2BE2}" type="parTrans" cxnId="{91EAC5AC-FFB4-4883-9225-9A4DCA69F899}">
      <dgm:prSet/>
      <dgm:spPr/>
      <dgm:t>
        <a:bodyPr/>
        <a:lstStyle/>
        <a:p>
          <a:endParaRPr lang="en-US"/>
        </a:p>
      </dgm:t>
    </dgm:pt>
    <dgm:pt modelId="{65CB41A1-8C7A-4CD8-A54F-FC6CD5AD53F8}" type="sibTrans" cxnId="{91EAC5AC-FFB4-4883-9225-9A4DCA69F899}">
      <dgm:prSet/>
      <dgm:spPr/>
      <dgm:t>
        <a:bodyPr/>
        <a:lstStyle/>
        <a:p>
          <a:endParaRPr lang="en-US"/>
        </a:p>
      </dgm:t>
    </dgm:pt>
    <dgm:pt modelId="{2A515644-B904-4106-826D-B3028D89FFE2}">
      <dgm:prSet phldr="0"/>
      <dgm:spPr>
        <a:solidFill>
          <a:srgbClr val="B3A225"/>
        </a:solidFill>
      </dgm:spPr>
      <dgm:t>
        <a:bodyPr/>
        <a:lstStyle/>
        <a:p>
          <a:pPr rtl="0"/>
          <a:r>
            <a:rPr lang="en-US" b="1" dirty="0">
              <a:solidFill>
                <a:schemeClr val="tx1"/>
              </a:solidFill>
              <a:latin typeface="Times New Roman" panose="02020603050405020304" pitchFamily="18" charset="0"/>
              <a:cs typeface="Times New Roman" panose="02020603050405020304" pitchFamily="18" charset="0"/>
            </a:rPr>
            <a:t>Coping with Redundancy</a:t>
          </a:r>
        </a:p>
      </dgm:t>
    </dgm:pt>
    <dgm:pt modelId="{6B0E0825-E650-42D6-9811-8FC3ED252174}" type="parTrans" cxnId="{280310A1-951B-4304-9951-58C6E4003CF0}">
      <dgm:prSet/>
      <dgm:spPr/>
      <dgm:t>
        <a:bodyPr/>
        <a:lstStyle/>
        <a:p>
          <a:endParaRPr lang="en-US"/>
        </a:p>
      </dgm:t>
    </dgm:pt>
    <dgm:pt modelId="{B8740591-D236-4270-BA75-15F46407EF0C}" type="sibTrans" cxnId="{280310A1-951B-4304-9951-58C6E4003CF0}">
      <dgm:prSet/>
      <dgm:spPr/>
      <dgm:t>
        <a:bodyPr/>
        <a:lstStyle/>
        <a:p>
          <a:endParaRPr lang="en-US"/>
        </a:p>
      </dgm:t>
    </dgm:pt>
    <dgm:pt modelId="{F0516B8C-423F-4517-8DB8-B10D1F92C69A}" type="pres">
      <dgm:prSet presAssocID="{C33B22AB-74E5-44DA-87E2-5709DA8F6DA9}" presName="Name0" presStyleCnt="0">
        <dgm:presLayoutVars>
          <dgm:dir/>
          <dgm:animLvl val="lvl"/>
          <dgm:resizeHandles val="exact"/>
        </dgm:presLayoutVars>
      </dgm:prSet>
      <dgm:spPr/>
    </dgm:pt>
    <dgm:pt modelId="{97D6A87C-47A6-4E90-B3BD-ECFB77945AEC}" type="pres">
      <dgm:prSet presAssocID="{49882822-6B5A-4401-9C93-6620B13AD7A2}" presName="parTxOnly" presStyleLbl="node1" presStyleIdx="0" presStyleCnt="2">
        <dgm:presLayoutVars>
          <dgm:chMax val="0"/>
          <dgm:chPref val="0"/>
          <dgm:bulletEnabled val="1"/>
        </dgm:presLayoutVars>
      </dgm:prSet>
      <dgm:spPr/>
      <dgm:t>
        <a:bodyPr/>
        <a:lstStyle/>
        <a:p>
          <a:endParaRPr lang="en-US"/>
        </a:p>
      </dgm:t>
    </dgm:pt>
    <dgm:pt modelId="{2644A905-F17D-4B49-8AC2-D4372D229FEE}" type="pres">
      <dgm:prSet presAssocID="{65CB41A1-8C7A-4CD8-A54F-FC6CD5AD53F8}" presName="parTxOnlySpace" presStyleCnt="0"/>
      <dgm:spPr/>
    </dgm:pt>
    <dgm:pt modelId="{6F3FDEA1-D7FC-4558-9C19-583B10509223}" type="pres">
      <dgm:prSet presAssocID="{2A515644-B904-4106-826D-B3028D89FFE2}" presName="parTxOnly" presStyleLbl="node1" presStyleIdx="1" presStyleCnt="2">
        <dgm:presLayoutVars>
          <dgm:chMax val="0"/>
          <dgm:chPref val="0"/>
          <dgm:bulletEnabled val="1"/>
        </dgm:presLayoutVars>
      </dgm:prSet>
      <dgm:spPr/>
      <dgm:t>
        <a:bodyPr/>
        <a:lstStyle/>
        <a:p>
          <a:endParaRPr lang="en-US"/>
        </a:p>
      </dgm:t>
    </dgm:pt>
  </dgm:ptLst>
  <dgm:cxnLst>
    <dgm:cxn modelId="{D9D32A7C-2134-4C1C-8B2E-6B10E2970169}" type="presOf" srcId="{C33B22AB-74E5-44DA-87E2-5709DA8F6DA9}" destId="{F0516B8C-423F-4517-8DB8-B10D1F92C69A}" srcOrd="0" destOrd="0" presId="urn:microsoft.com/office/officeart/2005/8/layout/chevron1"/>
    <dgm:cxn modelId="{3593DF2C-360D-40F4-B9FB-50D8C950C123}" type="presOf" srcId="{2A515644-B904-4106-826D-B3028D89FFE2}" destId="{6F3FDEA1-D7FC-4558-9C19-583B10509223}" srcOrd="0" destOrd="0" presId="urn:microsoft.com/office/officeart/2005/8/layout/chevron1"/>
    <dgm:cxn modelId="{280310A1-951B-4304-9951-58C6E4003CF0}" srcId="{C33B22AB-74E5-44DA-87E2-5709DA8F6DA9}" destId="{2A515644-B904-4106-826D-B3028D89FFE2}" srcOrd="1" destOrd="0" parTransId="{6B0E0825-E650-42D6-9811-8FC3ED252174}" sibTransId="{B8740591-D236-4270-BA75-15F46407EF0C}"/>
    <dgm:cxn modelId="{91EAC5AC-FFB4-4883-9225-9A4DCA69F899}" srcId="{C33B22AB-74E5-44DA-87E2-5709DA8F6DA9}" destId="{49882822-6B5A-4401-9C93-6620B13AD7A2}" srcOrd="0" destOrd="0" parTransId="{2AE84BE9-773A-42B5-839B-051F708F2BE2}" sibTransId="{65CB41A1-8C7A-4CD8-A54F-FC6CD5AD53F8}"/>
    <dgm:cxn modelId="{074DF0B4-F2E3-4754-9010-6A53853A7E4C}" type="presOf" srcId="{49882822-6B5A-4401-9C93-6620B13AD7A2}" destId="{97D6A87C-47A6-4E90-B3BD-ECFB77945AEC}" srcOrd="0" destOrd="0" presId="urn:microsoft.com/office/officeart/2005/8/layout/chevron1"/>
    <dgm:cxn modelId="{505DEE46-C060-429E-B200-3131863A5109}" type="presParOf" srcId="{F0516B8C-423F-4517-8DB8-B10D1F92C69A}" destId="{97D6A87C-47A6-4E90-B3BD-ECFB77945AEC}" srcOrd="0" destOrd="0" presId="urn:microsoft.com/office/officeart/2005/8/layout/chevron1"/>
    <dgm:cxn modelId="{EF1BE56B-8ED6-4EB2-8C73-33E4CF7C8052}" type="presParOf" srcId="{F0516B8C-423F-4517-8DB8-B10D1F92C69A}" destId="{2644A905-F17D-4B49-8AC2-D4372D229FEE}" srcOrd="1" destOrd="0" presId="urn:microsoft.com/office/officeart/2005/8/layout/chevron1"/>
    <dgm:cxn modelId="{8D232885-411F-4F18-9C9E-1E378320C763}" type="presParOf" srcId="{F0516B8C-423F-4517-8DB8-B10D1F92C69A}" destId="{6F3FDEA1-D7FC-4558-9C19-583B10509223}"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3B22AB-74E5-44DA-87E2-5709DA8F6DA9}" type="doc">
      <dgm:prSet loTypeId="urn:microsoft.com/office/officeart/2005/8/layout/chevron1" loCatId="process" qsTypeId="urn:microsoft.com/office/officeart/2005/8/quickstyle/simple1" qsCatId="simple" csTypeId="urn:microsoft.com/office/officeart/2005/8/colors/colorful5" csCatId="colorful" phldr="1"/>
      <dgm:spPr/>
    </dgm:pt>
    <dgm:pt modelId="{49882822-6B5A-4401-9C93-6620B13AD7A2}">
      <dgm:prSet phldrT="[Text]" phldr="0"/>
      <dgm:spPr/>
      <dgm:t>
        <a:bodyPr/>
        <a:lstStyle/>
        <a:p>
          <a:pPr rtl="0"/>
          <a:r>
            <a:rPr lang="en-US" dirty="0">
              <a:latin typeface="Times New Roman" panose="02020603050405020304" pitchFamily="18" charset="0"/>
              <a:cs typeface="Times New Roman" panose="02020603050405020304" pitchFamily="18" charset="0"/>
            </a:rPr>
            <a:t>Data Cleaning:</a:t>
          </a:r>
        </a:p>
      </dgm:t>
    </dgm:pt>
    <dgm:pt modelId="{2AE84BE9-773A-42B5-839B-051F708F2BE2}" type="parTrans" cxnId="{91EAC5AC-FFB4-4883-9225-9A4DCA69F899}">
      <dgm:prSet/>
      <dgm:spPr/>
      <dgm:t>
        <a:bodyPr/>
        <a:lstStyle/>
        <a:p>
          <a:endParaRPr lang="en-US"/>
        </a:p>
      </dgm:t>
    </dgm:pt>
    <dgm:pt modelId="{65CB41A1-8C7A-4CD8-A54F-FC6CD5AD53F8}" type="sibTrans" cxnId="{91EAC5AC-FFB4-4883-9225-9A4DCA69F899}">
      <dgm:prSet/>
      <dgm:spPr/>
      <dgm:t>
        <a:bodyPr/>
        <a:lstStyle/>
        <a:p>
          <a:endParaRPr lang="en-US"/>
        </a:p>
      </dgm:t>
    </dgm:pt>
    <dgm:pt modelId="{2A515644-B904-4106-826D-B3028D89FFE2}">
      <dgm:prSet phldr="0"/>
      <dgm:spPr>
        <a:solidFill>
          <a:srgbClr val="B3A225"/>
        </a:solidFill>
      </dgm:spPr>
      <dgm:t>
        <a:bodyPr/>
        <a:lstStyle/>
        <a:p>
          <a:pPr rtl="0"/>
          <a:r>
            <a:rPr lang="en-US" b="1" dirty="0">
              <a:solidFill>
                <a:schemeClr val="tx1"/>
              </a:solidFill>
              <a:latin typeface="Times New Roman" panose="02020603050405020304" pitchFamily="18" charset="0"/>
              <a:cs typeface="Times New Roman" panose="02020603050405020304" pitchFamily="18" charset="0"/>
            </a:rPr>
            <a:t>Coping with Redundancy</a:t>
          </a:r>
        </a:p>
      </dgm:t>
    </dgm:pt>
    <dgm:pt modelId="{6B0E0825-E650-42D6-9811-8FC3ED252174}" type="parTrans" cxnId="{280310A1-951B-4304-9951-58C6E4003CF0}">
      <dgm:prSet/>
      <dgm:spPr/>
      <dgm:t>
        <a:bodyPr/>
        <a:lstStyle/>
        <a:p>
          <a:endParaRPr lang="en-US"/>
        </a:p>
      </dgm:t>
    </dgm:pt>
    <dgm:pt modelId="{B8740591-D236-4270-BA75-15F46407EF0C}" type="sibTrans" cxnId="{280310A1-951B-4304-9951-58C6E4003CF0}">
      <dgm:prSet/>
      <dgm:spPr/>
      <dgm:t>
        <a:bodyPr/>
        <a:lstStyle/>
        <a:p>
          <a:endParaRPr lang="en-US"/>
        </a:p>
      </dgm:t>
    </dgm:pt>
    <dgm:pt modelId="{F0516B8C-423F-4517-8DB8-B10D1F92C69A}" type="pres">
      <dgm:prSet presAssocID="{C33B22AB-74E5-44DA-87E2-5709DA8F6DA9}" presName="Name0" presStyleCnt="0">
        <dgm:presLayoutVars>
          <dgm:dir/>
          <dgm:animLvl val="lvl"/>
          <dgm:resizeHandles val="exact"/>
        </dgm:presLayoutVars>
      </dgm:prSet>
      <dgm:spPr/>
    </dgm:pt>
    <dgm:pt modelId="{97D6A87C-47A6-4E90-B3BD-ECFB77945AEC}" type="pres">
      <dgm:prSet presAssocID="{49882822-6B5A-4401-9C93-6620B13AD7A2}" presName="parTxOnly" presStyleLbl="node1" presStyleIdx="0" presStyleCnt="2">
        <dgm:presLayoutVars>
          <dgm:chMax val="0"/>
          <dgm:chPref val="0"/>
          <dgm:bulletEnabled val="1"/>
        </dgm:presLayoutVars>
      </dgm:prSet>
      <dgm:spPr/>
      <dgm:t>
        <a:bodyPr/>
        <a:lstStyle/>
        <a:p>
          <a:endParaRPr lang="en-US"/>
        </a:p>
      </dgm:t>
    </dgm:pt>
    <dgm:pt modelId="{2644A905-F17D-4B49-8AC2-D4372D229FEE}" type="pres">
      <dgm:prSet presAssocID="{65CB41A1-8C7A-4CD8-A54F-FC6CD5AD53F8}" presName="parTxOnlySpace" presStyleCnt="0"/>
      <dgm:spPr/>
    </dgm:pt>
    <dgm:pt modelId="{6F3FDEA1-D7FC-4558-9C19-583B10509223}" type="pres">
      <dgm:prSet presAssocID="{2A515644-B904-4106-826D-B3028D89FFE2}" presName="parTxOnly" presStyleLbl="node1" presStyleIdx="1" presStyleCnt="2">
        <dgm:presLayoutVars>
          <dgm:chMax val="0"/>
          <dgm:chPref val="0"/>
          <dgm:bulletEnabled val="1"/>
        </dgm:presLayoutVars>
      </dgm:prSet>
      <dgm:spPr/>
      <dgm:t>
        <a:bodyPr/>
        <a:lstStyle/>
        <a:p>
          <a:endParaRPr lang="en-US"/>
        </a:p>
      </dgm:t>
    </dgm:pt>
  </dgm:ptLst>
  <dgm:cxnLst>
    <dgm:cxn modelId="{D9D32A7C-2134-4C1C-8B2E-6B10E2970169}" type="presOf" srcId="{C33B22AB-74E5-44DA-87E2-5709DA8F6DA9}" destId="{F0516B8C-423F-4517-8DB8-B10D1F92C69A}" srcOrd="0" destOrd="0" presId="urn:microsoft.com/office/officeart/2005/8/layout/chevron1"/>
    <dgm:cxn modelId="{3593DF2C-360D-40F4-B9FB-50D8C950C123}" type="presOf" srcId="{2A515644-B904-4106-826D-B3028D89FFE2}" destId="{6F3FDEA1-D7FC-4558-9C19-583B10509223}" srcOrd="0" destOrd="0" presId="urn:microsoft.com/office/officeart/2005/8/layout/chevron1"/>
    <dgm:cxn modelId="{280310A1-951B-4304-9951-58C6E4003CF0}" srcId="{C33B22AB-74E5-44DA-87E2-5709DA8F6DA9}" destId="{2A515644-B904-4106-826D-B3028D89FFE2}" srcOrd="1" destOrd="0" parTransId="{6B0E0825-E650-42D6-9811-8FC3ED252174}" sibTransId="{B8740591-D236-4270-BA75-15F46407EF0C}"/>
    <dgm:cxn modelId="{91EAC5AC-FFB4-4883-9225-9A4DCA69F899}" srcId="{C33B22AB-74E5-44DA-87E2-5709DA8F6DA9}" destId="{49882822-6B5A-4401-9C93-6620B13AD7A2}" srcOrd="0" destOrd="0" parTransId="{2AE84BE9-773A-42B5-839B-051F708F2BE2}" sibTransId="{65CB41A1-8C7A-4CD8-A54F-FC6CD5AD53F8}"/>
    <dgm:cxn modelId="{074DF0B4-F2E3-4754-9010-6A53853A7E4C}" type="presOf" srcId="{49882822-6B5A-4401-9C93-6620B13AD7A2}" destId="{97D6A87C-47A6-4E90-B3BD-ECFB77945AEC}" srcOrd="0" destOrd="0" presId="urn:microsoft.com/office/officeart/2005/8/layout/chevron1"/>
    <dgm:cxn modelId="{505DEE46-C060-429E-B200-3131863A5109}" type="presParOf" srcId="{F0516B8C-423F-4517-8DB8-B10D1F92C69A}" destId="{97D6A87C-47A6-4E90-B3BD-ECFB77945AEC}" srcOrd="0" destOrd="0" presId="urn:microsoft.com/office/officeart/2005/8/layout/chevron1"/>
    <dgm:cxn modelId="{EF1BE56B-8ED6-4EB2-8C73-33E4CF7C8052}" type="presParOf" srcId="{F0516B8C-423F-4517-8DB8-B10D1F92C69A}" destId="{2644A905-F17D-4B49-8AC2-D4372D229FEE}" srcOrd="1" destOrd="0" presId="urn:microsoft.com/office/officeart/2005/8/layout/chevron1"/>
    <dgm:cxn modelId="{8D232885-411F-4F18-9C9E-1E378320C763}" type="presParOf" srcId="{F0516B8C-423F-4517-8DB8-B10D1F92C69A}" destId="{6F3FDEA1-D7FC-4558-9C19-583B10509223}"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3B22AB-74E5-44DA-87E2-5709DA8F6DA9}" type="doc">
      <dgm:prSet loTypeId="urn:microsoft.com/office/officeart/2005/8/layout/chevron1" loCatId="process" qsTypeId="urn:microsoft.com/office/officeart/2005/8/quickstyle/simple1" qsCatId="simple" csTypeId="urn:microsoft.com/office/officeart/2005/8/colors/colorful5" csCatId="colorful" phldr="1"/>
      <dgm:spPr/>
    </dgm:pt>
    <dgm:pt modelId="{270A1A69-3127-4EFB-84B0-8CFEDF891B51}">
      <dgm:prSet phldrT="[Text]" phldr="0" custT="1"/>
      <dgm:spPr/>
      <dgm:t>
        <a:bodyPr/>
        <a:lstStyle/>
        <a:p>
          <a:pPr rtl="0"/>
          <a:r>
            <a:rPr lang="en-US" sz="1400" b="0" dirty="0" smtClean="0">
              <a:solidFill>
                <a:schemeClr val="tx1"/>
              </a:solidFill>
              <a:latin typeface="Times New Roman" panose="02020603050405020304" pitchFamily="18" charset="0"/>
              <a:cs typeface="Times New Roman" panose="02020603050405020304" pitchFamily="18" charset="0"/>
            </a:rPr>
            <a:t>Data Scraping</a:t>
          </a:r>
          <a:endParaRPr lang="en-US" sz="1400" b="0" dirty="0">
            <a:solidFill>
              <a:schemeClr val="tx1"/>
            </a:solidFill>
            <a:latin typeface="Times New Roman" panose="02020603050405020304" pitchFamily="18" charset="0"/>
            <a:cs typeface="Times New Roman" panose="02020603050405020304" pitchFamily="18" charset="0"/>
          </a:endParaRPr>
        </a:p>
      </dgm:t>
    </dgm:pt>
    <dgm:pt modelId="{6ECE315E-5D4B-4386-8828-78D7C923379F}" type="parTrans" cxnId="{785DC13D-6437-4C31-92D6-DC60FE9DD6A2}">
      <dgm:prSet/>
      <dgm:spPr/>
      <dgm:t>
        <a:bodyPr/>
        <a:lstStyle/>
        <a:p>
          <a:endParaRPr lang="en-US"/>
        </a:p>
      </dgm:t>
    </dgm:pt>
    <dgm:pt modelId="{43C12B4D-5502-4840-8925-F753CD74B1EC}" type="sibTrans" cxnId="{785DC13D-6437-4C31-92D6-DC60FE9DD6A2}">
      <dgm:prSet/>
      <dgm:spPr/>
      <dgm:t>
        <a:bodyPr/>
        <a:lstStyle/>
        <a:p>
          <a:endParaRPr lang="en-US"/>
        </a:p>
      </dgm:t>
    </dgm:pt>
    <dgm:pt modelId="{49882822-6B5A-4401-9C93-6620B13AD7A2}">
      <dgm:prSet phldrT="[Text]" phldr="0" custT="1"/>
      <dgm:spPr>
        <a:solidFill>
          <a:schemeClr val="accent5"/>
        </a:solidFill>
      </dgm:spPr>
      <dgm:t>
        <a:bodyPr/>
        <a:lstStyle/>
        <a:p>
          <a:pPr rtl="0"/>
          <a:r>
            <a:rPr lang="en-US" sz="1400" b="0" i="0" dirty="0">
              <a:solidFill>
                <a:schemeClr val="tx1"/>
              </a:solidFill>
              <a:latin typeface="Times New Roman" panose="02020603050405020304" pitchFamily="18" charset="0"/>
              <a:cs typeface="Times New Roman" panose="02020603050405020304" pitchFamily="18" charset="0"/>
            </a:rPr>
            <a:t>Data</a:t>
          </a:r>
          <a:r>
            <a:rPr lang="en-US" sz="1800" b="0" i="0" dirty="0">
              <a:solidFill>
                <a:schemeClr val="tx1"/>
              </a:solidFill>
              <a:latin typeface="Times New Roman" panose="02020603050405020304" pitchFamily="18" charset="0"/>
              <a:cs typeface="Times New Roman" panose="02020603050405020304" pitchFamily="18" charset="0"/>
            </a:rPr>
            <a:t> </a:t>
          </a:r>
          <a:r>
            <a:rPr lang="en-US" sz="1400" b="0" i="0" dirty="0">
              <a:solidFill>
                <a:schemeClr val="tx1"/>
              </a:solidFill>
              <a:latin typeface="Times New Roman" panose="02020603050405020304" pitchFamily="18" charset="0"/>
              <a:cs typeface="Times New Roman" panose="02020603050405020304" pitchFamily="18" charset="0"/>
            </a:rPr>
            <a:t>Cleaning</a:t>
          </a:r>
        </a:p>
      </dgm:t>
    </dgm:pt>
    <dgm:pt modelId="{2AE84BE9-773A-42B5-839B-051F708F2BE2}" type="parTrans" cxnId="{91EAC5AC-FFB4-4883-9225-9A4DCA69F899}">
      <dgm:prSet/>
      <dgm:spPr/>
      <dgm:t>
        <a:bodyPr/>
        <a:lstStyle/>
        <a:p>
          <a:endParaRPr lang="en-US"/>
        </a:p>
      </dgm:t>
    </dgm:pt>
    <dgm:pt modelId="{65CB41A1-8C7A-4CD8-A54F-FC6CD5AD53F8}" type="sibTrans" cxnId="{91EAC5AC-FFB4-4883-9225-9A4DCA69F899}">
      <dgm:prSet/>
      <dgm:spPr/>
      <dgm:t>
        <a:bodyPr/>
        <a:lstStyle/>
        <a:p>
          <a:endParaRPr lang="en-US"/>
        </a:p>
      </dgm:t>
    </dgm:pt>
    <dgm:pt modelId="{DE0D7598-1B5D-443F-8387-7C9D87FBDEFE}">
      <dgm:prSet phldr="0" custT="1"/>
      <dgm:spPr>
        <a:solidFill>
          <a:srgbClr val="B3A225"/>
        </a:solidFill>
      </dgm:spPr>
      <dgm:t>
        <a:bodyPr/>
        <a:lstStyle/>
        <a:p>
          <a:pPr rtl="0"/>
          <a:r>
            <a:rPr lang="en-US" sz="1800" b="0" i="0" dirty="0">
              <a:latin typeface="Times New Roman" panose="02020603050405020304" pitchFamily="18" charset="0"/>
              <a:cs typeface="Times New Roman" panose="02020603050405020304" pitchFamily="18" charset="0"/>
            </a:rPr>
            <a:t>Labelling </a:t>
          </a:r>
        </a:p>
      </dgm:t>
    </dgm:pt>
    <dgm:pt modelId="{B9B64B87-01A1-4A4B-A978-59ACBC1C8E91}" type="parTrans" cxnId="{E748DB18-6641-428D-8901-7E90F0B13778}">
      <dgm:prSet/>
      <dgm:spPr/>
      <dgm:t>
        <a:bodyPr/>
        <a:lstStyle/>
        <a:p>
          <a:endParaRPr lang="en-US"/>
        </a:p>
      </dgm:t>
    </dgm:pt>
    <dgm:pt modelId="{6A9A95DF-183A-4CF3-BFBF-2B7DC513989E}" type="sibTrans" cxnId="{E748DB18-6641-428D-8901-7E90F0B13778}">
      <dgm:prSet/>
      <dgm:spPr/>
      <dgm:t>
        <a:bodyPr/>
        <a:lstStyle/>
        <a:p>
          <a:endParaRPr lang="en-US"/>
        </a:p>
      </dgm:t>
    </dgm:pt>
    <dgm:pt modelId="{0A5E0495-99EB-42AE-8EF1-CC8AEDF1E21B}">
      <dgm:prSet phldr="0"/>
      <dgm:spPr/>
      <dgm:t>
        <a:bodyPr/>
        <a:lstStyle/>
        <a:p>
          <a:pPr rtl="0"/>
          <a:r>
            <a:rPr lang="en-US" b="0" i="0" dirty="0">
              <a:latin typeface="Times New Roman" panose="02020603050405020304" pitchFamily="18" charset="0"/>
              <a:cs typeface="Times New Roman" panose="02020603050405020304" pitchFamily="18" charset="0"/>
            </a:rPr>
            <a:t>Feature Extraction</a:t>
          </a:r>
        </a:p>
      </dgm:t>
    </dgm:pt>
    <dgm:pt modelId="{E494FB57-4322-45AD-B6FA-1059E2C8A7B9}" type="parTrans" cxnId="{B34A1B3A-3528-439E-BBAC-11DCC7310B18}">
      <dgm:prSet/>
      <dgm:spPr/>
      <dgm:t>
        <a:bodyPr/>
        <a:lstStyle/>
        <a:p>
          <a:endParaRPr lang="en-US"/>
        </a:p>
      </dgm:t>
    </dgm:pt>
    <dgm:pt modelId="{DE8A85C8-A2F9-4314-8688-FE7911AAA923}" type="sibTrans" cxnId="{B34A1B3A-3528-439E-BBAC-11DCC7310B18}">
      <dgm:prSet/>
      <dgm:spPr/>
      <dgm:t>
        <a:bodyPr/>
        <a:lstStyle/>
        <a:p>
          <a:endParaRPr lang="en-US"/>
        </a:p>
      </dgm:t>
    </dgm:pt>
    <dgm:pt modelId="{728F64AF-468D-49F6-81EC-C467A9A8B948}">
      <dgm:prSet phldr="0"/>
      <dgm:spPr/>
      <dgm:t>
        <a:bodyPr/>
        <a:lstStyle/>
        <a:p>
          <a:pPr rtl="0"/>
          <a:r>
            <a:rPr lang="en-US" b="0" i="0" dirty="0">
              <a:latin typeface="Times New Roman" panose="02020603050405020304" pitchFamily="18" charset="0"/>
              <a:cs typeface="Times New Roman" panose="02020603050405020304" pitchFamily="18" charset="0"/>
            </a:rPr>
            <a:t>Deployment</a:t>
          </a:r>
        </a:p>
      </dgm:t>
    </dgm:pt>
    <dgm:pt modelId="{071B29EC-F19C-4F30-A776-42AEF5E8CCDC}" type="parTrans" cxnId="{BEA3E0D1-D899-43D2-B0EC-CBFA6AB4BE93}">
      <dgm:prSet/>
      <dgm:spPr/>
      <dgm:t>
        <a:bodyPr/>
        <a:lstStyle/>
        <a:p>
          <a:endParaRPr lang="en-US"/>
        </a:p>
      </dgm:t>
    </dgm:pt>
    <dgm:pt modelId="{653BB370-CDDC-45E6-B055-2B19A72AFA1E}" type="sibTrans" cxnId="{BEA3E0D1-D899-43D2-B0EC-CBFA6AB4BE93}">
      <dgm:prSet/>
      <dgm:spPr/>
      <dgm:t>
        <a:bodyPr/>
        <a:lstStyle/>
        <a:p>
          <a:endParaRPr lang="en-US"/>
        </a:p>
      </dgm:t>
    </dgm:pt>
    <dgm:pt modelId="{F1EDC261-72F7-49F3-95E4-EBDEE242B5D2}">
      <dgm:prSet phldr="0"/>
      <dgm:spPr/>
      <dgm:t>
        <a:bodyPr/>
        <a:lstStyle/>
        <a:p>
          <a:pPr rtl="0"/>
          <a:r>
            <a:rPr lang="en-US" b="0" i="0" dirty="0">
              <a:latin typeface="Times New Roman" panose="02020603050405020304" pitchFamily="18" charset="0"/>
              <a:cs typeface="Times New Roman" panose="02020603050405020304" pitchFamily="18" charset="0"/>
            </a:rPr>
            <a:t>Training &amp; Evaluation</a:t>
          </a:r>
        </a:p>
      </dgm:t>
    </dgm:pt>
    <dgm:pt modelId="{C48675D2-9A87-4790-B4CE-9957C96EFCA5}" type="parTrans" cxnId="{0A8E6219-FBE9-41D2-93EB-090C1B1F70B1}">
      <dgm:prSet/>
      <dgm:spPr/>
      <dgm:t>
        <a:bodyPr/>
        <a:lstStyle/>
        <a:p>
          <a:endParaRPr lang="en-US"/>
        </a:p>
      </dgm:t>
    </dgm:pt>
    <dgm:pt modelId="{234CC8EA-F1BA-4C78-B163-0AF184F4C974}" type="sibTrans" cxnId="{0A8E6219-FBE9-41D2-93EB-090C1B1F70B1}">
      <dgm:prSet/>
      <dgm:spPr/>
      <dgm:t>
        <a:bodyPr/>
        <a:lstStyle/>
        <a:p>
          <a:endParaRPr lang="en-US"/>
        </a:p>
      </dgm:t>
    </dgm:pt>
    <dgm:pt modelId="{D88F6441-DCFB-4E6D-B251-E780369016C9}">
      <dgm:prSet phldr="0"/>
      <dgm:spPr/>
      <dgm:t>
        <a:bodyPr/>
        <a:lstStyle/>
        <a:p>
          <a:pPr rtl="0"/>
          <a:r>
            <a:rPr lang="en-US" b="0" i="0" dirty="0" smtClean="0">
              <a:latin typeface="Times New Roman" panose="02020603050405020304" pitchFamily="18" charset="0"/>
              <a:cs typeface="Times New Roman" panose="02020603050405020304" pitchFamily="18" charset="0"/>
            </a:rPr>
            <a:t>Preprocessing</a:t>
          </a:r>
          <a:endParaRPr lang="en-US" b="0" i="0" dirty="0">
            <a:latin typeface="Times New Roman" panose="02020603050405020304" pitchFamily="18" charset="0"/>
            <a:cs typeface="Times New Roman" panose="02020603050405020304" pitchFamily="18" charset="0"/>
          </a:endParaRPr>
        </a:p>
      </dgm:t>
    </dgm:pt>
    <dgm:pt modelId="{F87E9390-F66B-4516-9831-CACD2C8870CB}" type="parTrans" cxnId="{34F51954-CB65-4991-B0CE-C68D6E057E42}">
      <dgm:prSet/>
      <dgm:spPr/>
      <dgm:t>
        <a:bodyPr/>
        <a:lstStyle/>
        <a:p>
          <a:endParaRPr lang="en-US"/>
        </a:p>
      </dgm:t>
    </dgm:pt>
    <dgm:pt modelId="{BE77B1EA-4BFA-4AC4-A85B-FA8A42F31658}" type="sibTrans" cxnId="{34F51954-CB65-4991-B0CE-C68D6E057E42}">
      <dgm:prSet/>
      <dgm:spPr/>
      <dgm:t>
        <a:bodyPr/>
        <a:lstStyle/>
        <a:p>
          <a:endParaRPr lang="en-US"/>
        </a:p>
      </dgm:t>
    </dgm:pt>
    <dgm:pt modelId="{F0516B8C-423F-4517-8DB8-B10D1F92C69A}" type="pres">
      <dgm:prSet presAssocID="{C33B22AB-74E5-44DA-87E2-5709DA8F6DA9}" presName="Name0" presStyleCnt="0">
        <dgm:presLayoutVars>
          <dgm:dir/>
          <dgm:animLvl val="lvl"/>
          <dgm:resizeHandles val="exact"/>
        </dgm:presLayoutVars>
      </dgm:prSet>
      <dgm:spPr/>
    </dgm:pt>
    <dgm:pt modelId="{62C8C063-6E00-489A-93E1-FA8DEC327997}" type="pres">
      <dgm:prSet presAssocID="{270A1A69-3127-4EFB-84B0-8CFEDF891B51}" presName="parTxOnly" presStyleLbl="node1" presStyleIdx="0" presStyleCnt="7" custScaleX="101781" custScaleY="98628">
        <dgm:presLayoutVars>
          <dgm:chMax val="0"/>
          <dgm:chPref val="0"/>
          <dgm:bulletEnabled val="1"/>
        </dgm:presLayoutVars>
      </dgm:prSet>
      <dgm:spPr/>
      <dgm:t>
        <a:bodyPr/>
        <a:lstStyle/>
        <a:p>
          <a:endParaRPr lang="en-US"/>
        </a:p>
      </dgm:t>
    </dgm:pt>
    <dgm:pt modelId="{8AB31CF2-447E-43F7-B41E-92248A5E7A24}" type="pres">
      <dgm:prSet presAssocID="{43C12B4D-5502-4840-8925-F753CD74B1EC}" presName="parTxOnlySpace" presStyleCnt="0"/>
      <dgm:spPr/>
    </dgm:pt>
    <dgm:pt modelId="{97D6A87C-47A6-4E90-B3BD-ECFB77945AEC}" type="pres">
      <dgm:prSet presAssocID="{49882822-6B5A-4401-9C93-6620B13AD7A2}" presName="parTxOnly" presStyleLbl="node1" presStyleIdx="1" presStyleCnt="7" custScaleX="104234" custScaleY="98628">
        <dgm:presLayoutVars>
          <dgm:chMax val="0"/>
          <dgm:chPref val="0"/>
          <dgm:bulletEnabled val="1"/>
        </dgm:presLayoutVars>
      </dgm:prSet>
      <dgm:spPr/>
      <dgm:t>
        <a:bodyPr/>
        <a:lstStyle/>
        <a:p>
          <a:endParaRPr lang="en-US"/>
        </a:p>
      </dgm:t>
    </dgm:pt>
    <dgm:pt modelId="{CBD988B8-146D-4346-A550-240D06B9DDA8}" type="pres">
      <dgm:prSet presAssocID="{65CB41A1-8C7A-4CD8-A54F-FC6CD5AD53F8}" presName="parTxOnlySpace" presStyleCnt="0"/>
      <dgm:spPr/>
    </dgm:pt>
    <dgm:pt modelId="{CE8A88A8-FCE0-47AF-99E0-D83ADD0B83DA}" type="pres">
      <dgm:prSet presAssocID="{DE0D7598-1B5D-443F-8387-7C9D87FBDEFE}" presName="parTxOnly" presStyleLbl="node1" presStyleIdx="2" presStyleCnt="7" custScaleX="156926" custScaleY="100000">
        <dgm:presLayoutVars>
          <dgm:chMax val="0"/>
          <dgm:chPref val="0"/>
          <dgm:bulletEnabled val="1"/>
        </dgm:presLayoutVars>
      </dgm:prSet>
      <dgm:spPr/>
      <dgm:t>
        <a:bodyPr/>
        <a:lstStyle/>
        <a:p>
          <a:endParaRPr lang="en-US"/>
        </a:p>
      </dgm:t>
    </dgm:pt>
    <dgm:pt modelId="{0B09CB25-2E5D-4C4E-A562-5529FB4DFE78}" type="pres">
      <dgm:prSet presAssocID="{6A9A95DF-183A-4CF3-BFBF-2B7DC513989E}" presName="parTxOnlySpace" presStyleCnt="0"/>
      <dgm:spPr/>
    </dgm:pt>
    <dgm:pt modelId="{5FEC0CCB-01CD-4740-8095-BB3BE4F0D0AA}" type="pres">
      <dgm:prSet presAssocID="{D88F6441-DCFB-4E6D-B251-E780369016C9}" presName="parTxOnly" presStyleLbl="node1" presStyleIdx="3" presStyleCnt="7">
        <dgm:presLayoutVars>
          <dgm:chMax val="0"/>
          <dgm:chPref val="0"/>
          <dgm:bulletEnabled val="1"/>
        </dgm:presLayoutVars>
      </dgm:prSet>
      <dgm:spPr/>
      <dgm:t>
        <a:bodyPr/>
        <a:lstStyle/>
        <a:p>
          <a:endParaRPr lang="en-US"/>
        </a:p>
      </dgm:t>
    </dgm:pt>
    <dgm:pt modelId="{F5DEB316-990A-4455-8F8B-FD7F68AA5FDF}" type="pres">
      <dgm:prSet presAssocID="{BE77B1EA-4BFA-4AC4-A85B-FA8A42F31658}" presName="parTxOnlySpace" presStyleCnt="0"/>
      <dgm:spPr/>
    </dgm:pt>
    <dgm:pt modelId="{0D947BBF-F6D3-4D92-B1A4-A2C031A7BACE}" type="pres">
      <dgm:prSet presAssocID="{0A5E0495-99EB-42AE-8EF1-CC8AEDF1E21B}" presName="parTxOnly" presStyleLbl="node1" presStyleIdx="4" presStyleCnt="7">
        <dgm:presLayoutVars>
          <dgm:chMax val="0"/>
          <dgm:chPref val="0"/>
          <dgm:bulletEnabled val="1"/>
        </dgm:presLayoutVars>
      </dgm:prSet>
      <dgm:spPr/>
      <dgm:t>
        <a:bodyPr/>
        <a:lstStyle/>
        <a:p>
          <a:endParaRPr lang="en-US"/>
        </a:p>
      </dgm:t>
    </dgm:pt>
    <dgm:pt modelId="{0D166D2C-1E8D-475B-A450-8E0FDF55CD5A}" type="pres">
      <dgm:prSet presAssocID="{DE8A85C8-A2F9-4314-8688-FE7911AAA923}" presName="parTxOnlySpace" presStyleCnt="0"/>
      <dgm:spPr/>
    </dgm:pt>
    <dgm:pt modelId="{FF001C92-582E-43B3-AF4F-33088B38AB3F}" type="pres">
      <dgm:prSet presAssocID="{F1EDC261-72F7-49F3-95E4-EBDEE242B5D2}" presName="parTxOnly" presStyleLbl="node1" presStyleIdx="5" presStyleCnt="7">
        <dgm:presLayoutVars>
          <dgm:chMax val="0"/>
          <dgm:chPref val="0"/>
          <dgm:bulletEnabled val="1"/>
        </dgm:presLayoutVars>
      </dgm:prSet>
      <dgm:spPr/>
      <dgm:t>
        <a:bodyPr/>
        <a:lstStyle/>
        <a:p>
          <a:endParaRPr lang="en-US"/>
        </a:p>
      </dgm:t>
    </dgm:pt>
    <dgm:pt modelId="{4FDCE469-5B2C-4094-9784-78E6C14EB6C1}" type="pres">
      <dgm:prSet presAssocID="{234CC8EA-F1BA-4C78-B163-0AF184F4C974}" presName="parTxOnlySpace" presStyleCnt="0"/>
      <dgm:spPr/>
    </dgm:pt>
    <dgm:pt modelId="{D079FBA1-C4C8-4B90-9435-1A3FFD9E049F}" type="pres">
      <dgm:prSet presAssocID="{728F64AF-468D-49F6-81EC-C467A9A8B948}" presName="parTxOnly" presStyleLbl="node1" presStyleIdx="6" presStyleCnt="7">
        <dgm:presLayoutVars>
          <dgm:chMax val="0"/>
          <dgm:chPref val="0"/>
          <dgm:bulletEnabled val="1"/>
        </dgm:presLayoutVars>
      </dgm:prSet>
      <dgm:spPr/>
      <dgm:t>
        <a:bodyPr/>
        <a:lstStyle/>
        <a:p>
          <a:endParaRPr lang="en-US"/>
        </a:p>
      </dgm:t>
    </dgm:pt>
  </dgm:ptLst>
  <dgm:cxnLst>
    <dgm:cxn modelId="{CDB8F6EC-50B2-4DB3-BAB9-1E4CA57A6AB7}" type="presOf" srcId="{728F64AF-468D-49F6-81EC-C467A9A8B948}" destId="{D079FBA1-C4C8-4B90-9435-1A3FFD9E049F}" srcOrd="0" destOrd="0" presId="urn:microsoft.com/office/officeart/2005/8/layout/chevron1"/>
    <dgm:cxn modelId="{545B3DDA-B3A1-4079-A774-8454A483A8AD}" type="presOf" srcId="{0A5E0495-99EB-42AE-8EF1-CC8AEDF1E21B}" destId="{0D947BBF-F6D3-4D92-B1A4-A2C031A7BACE}" srcOrd="0" destOrd="0" presId="urn:microsoft.com/office/officeart/2005/8/layout/chevron1"/>
    <dgm:cxn modelId="{E748DB18-6641-428D-8901-7E90F0B13778}" srcId="{C33B22AB-74E5-44DA-87E2-5709DA8F6DA9}" destId="{DE0D7598-1B5D-443F-8387-7C9D87FBDEFE}" srcOrd="2" destOrd="0" parTransId="{B9B64B87-01A1-4A4B-A978-59ACBC1C8E91}" sibTransId="{6A9A95DF-183A-4CF3-BFBF-2B7DC513989E}"/>
    <dgm:cxn modelId="{D9D32A7C-2134-4C1C-8B2E-6B10E2970169}" type="presOf" srcId="{C33B22AB-74E5-44DA-87E2-5709DA8F6DA9}" destId="{F0516B8C-423F-4517-8DB8-B10D1F92C69A}" srcOrd="0" destOrd="0" presId="urn:microsoft.com/office/officeart/2005/8/layout/chevron1"/>
    <dgm:cxn modelId="{D7EF34E8-BB92-442A-8E29-56A9DA15E5C5}" type="presOf" srcId="{D88F6441-DCFB-4E6D-B251-E780369016C9}" destId="{5FEC0CCB-01CD-4740-8095-BB3BE4F0D0AA}" srcOrd="0" destOrd="0" presId="urn:microsoft.com/office/officeart/2005/8/layout/chevron1"/>
    <dgm:cxn modelId="{BEA3E0D1-D899-43D2-B0EC-CBFA6AB4BE93}" srcId="{C33B22AB-74E5-44DA-87E2-5709DA8F6DA9}" destId="{728F64AF-468D-49F6-81EC-C467A9A8B948}" srcOrd="6" destOrd="0" parTransId="{071B29EC-F19C-4F30-A776-42AEF5E8CCDC}" sibTransId="{653BB370-CDDC-45E6-B055-2B19A72AFA1E}"/>
    <dgm:cxn modelId="{0A8E6219-FBE9-41D2-93EB-090C1B1F70B1}" srcId="{C33B22AB-74E5-44DA-87E2-5709DA8F6DA9}" destId="{F1EDC261-72F7-49F3-95E4-EBDEE242B5D2}" srcOrd="5" destOrd="0" parTransId="{C48675D2-9A87-4790-B4CE-9957C96EFCA5}" sibTransId="{234CC8EA-F1BA-4C78-B163-0AF184F4C974}"/>
    <dgm:cxn modelId="{1720D826-012F-4FAE-BB33-865FA58A9C86}" type="presOf" srcId="{270A1A69-3127-4EFB-84B0-8CFEDF891B51}" destId="{62C8C063-6E00-489A-93E1-FA8DEC327997}" srcOrd="0" destOrd="0" presId="urn:microsoft.com/office/officeart/2005/8/layout/chevron1"/>
    <dgm:cxn modelId="{BA8E3CF7-D045-4A66-BEDD-3E92F1FE35B0}" type="presOf" srcId="{F1EDC261-72F7-49F3-95E4-EBDEE242B5D2}" destId="{FF001C92-582E-43B3-AF4F-33088B38AB3F}" srcOrd="0" destOrd="0" presId="urn:microsoft.com/office/officeart/2005/8/layout/chevron1"/>
    <dgm:cxn modelId="{91EAC5AC-FFB4-4883-9225-9A4DCA69F899}" srcId="{C33B22AB-74E5-44DA-87E2-5709DA8F6DA9}" destId="{49882822-6B5A-4401-9C93-6620B13AD7A2}" srcOrd="1" destOrd="0" parTransId="{2AE84BE9-773A-42B5-839B-051F708F2BE2}" sibTransId="{65CB41A1-8C7A-4CD8-A54F-FC6CD5AD53F8}"/>
    <dgm:cxn modelId="{B34A1B3A-3528-439E-BBAC-11DCC7310B18}" srcId="{C33B22AB-74E5-44DA-87E2-5709DA8F6DA9}" destId="{0A5E0495-99EB-42AE-8EF1-CC8AEDF1E21B}" srcOrd="4" destOrd="0" parTransId="{E494FB57-4322-45AD-B6FA-1059E2C8A7B9}" sibTransId="{DE8A85C8-A2F9-4314-8688-FE7911AAA923}"/>
    <dgm:cxn modelId="{CE0CCB68-8DD4-46C6-B8E1-69BB995D4326}" type="presOf" srcId="{DE0D7598-1B5D-443F-8387-7C9D87FBDEFE}" destId="{CE8A88A8-FCE0-47AF-99E0-D83ADD0B83DA}" srcOrd="0" destOrd="0" presId="urn:microsoft.com/office/officeart/2005/8/layout/chevron1"/>
    <dgm:cxn modelId="{785DC13D-6437-4C31-92D6-DC60FE9DD6A2}" srcId="{C33B22AB-74E5-44DA-87E2-5709DA8F6DA9}" destId="{270A1A69-3127-4EFB-84B0-8CFEDF891B51}" srcOrd="0" destOrd="0" parTransId="{6ECE315E-5D4B-4386-8828-78D7C923379F}" sibTransId="{43C12B4D-5502-4840-8925-F753CD74B1EC}"/>
    <dgm:cxn modelId="{D6F630AE-E3E4-44D9-B5BD-E1D6BE104FBC}" type="presOf" srcId="{49882822-6B5A-4401-9C93-6620B13AD7A2}" destId="{97D6A87C-47A6-4E90-B3BD-ECFB77945AEC}" srcOrd="0" destOrd="0" presId="urn:microsoft.com/office/officeart/2005/8/layout/chevron1"/>
    <dgm:cxn modelId="{34F51954-CB65-4991-B0CE-C68D6E057E42}" srcId="{C33B22AB-74E5-44DA-87E2-5709DA8F6DA9}" destId="{D88F6441-DCFB-4E6D-B251-E780369016C9}" srcOrd="3" destOrd="0" parTransId="{F87E9390-F66B-4516-9831-CACD2C8870CB}" sibTransId="{BE77B1EA-4BFA-4AC4-A85B-FA8A42F31658}"/>
    <dgm:cxn modelId="{FC59A2FE-5A56-485D-9925-E432A7457D46}" type="presParOf" srcId="{F0516B8C-423F-4517-8DB8-B10D1F92C69A}" destId="{62C8C063-6E00-489A-93E1-FA8DEC327997}" srcOrd="0" destOrd="0" presId="urn:microsoft.com/office/officeart/2005/8/layout/chevron1"/>
    <dgm:cxn modelId="{D99BC69B-FEB5-4EE5-9204-612A2514E75A}" type="presParOf" srcId="{F0516B8C-423F-4517-8DB8-B10D1F92C69A}" destId="{8AB31CF2-447E-43F7-B41E-92248A5E7A24}" srcOrd="1" destOrd="0" presId="urn:microsoft.com/office/officeart/2005/8/layout/chevron1"/>
    <dgm:cxn modelId="{2373E5DD-6E5C-4472-B790-528DB1591A92}" type="presParOf" srcId="{F0516B8C-423F-4517-8DB8-B10D1F92C69A}" destId="{97D6A87C-47A6-4E90-B3BD-ECFB77945AEC}" srcOrd="2" destOrd="0" presId="urn:microsoft.com/office/officeart/2005/8/layout/chevron1"/>
    <dgm:cxn modelId="{4738C293-9311-44DB-B13F-9BFBF4D182AA}" type="presParOf" srcId="{F0516B8C-423F-4517-8DB8-B10D1F92C69A}" destId="{CBD988B8-146D-4346-A550-240D06B9DDA8}" srcOrd="3" destOrd="0" presId="urn:microsoft.com/office/officeart/2005/8/layout/chevron1"/>
    <dgm:cxn modelId="{1E0010B2-5E2E-4792-80F8-FBA94B11BEB0}" type="presParOf" srcId="{F0516B8C-423F-4517-8DB8-B10D1F92C69A}" destId="{CE8A88A8-FCE0-47AF-99E0-D83ADD0B83DA}" srcOrd="4" destOrd="0" presId="urn:microsoft.com/office/officeart/2005/8/layout/chevron1"/>
    <dgm:cxn modelId="{C0CC7013-0A7C-4CD1-82F9-99FBD9C12DE3}" type="presParOf" srcId="{F0516B8C-423F-4517-8DB8-B10D1F92C69A}" destId="{0B09CB25-2E5D-4C4E-A562-5529FB4DFE78}" srcOrd="5" destOrd="0" presId="urn:microsoft.com/office/officeart/2005/8/layout/chevron1"/>
    <dgm:cxn modelId="{CE39F3EC-9D9B-4826-AB3D-BD1FDE36F4D8}" type="presParOf" srcId="{F0516B8C-423F-4517-8DB8-B10D1F92C69A}" destId="{5FEC0CCB-01CD-4740-8095-BB3BE4F0D0AA}" srcOrd="6" destOrd="0" presId="urn:microsoft.com/office/officeart/2005/8/layout/chevron1"/>
    <dgm:cxn modelId="{D1255BE8-5E62-483F-842C-1C3C65C20723}" type="presParOf" srcId="{F0516B8C-423F-4517-8DB8-B10D1F92C69A}" destId="{F5DEB316-990A-4455-8F8B-FD7F68AA5FDF}" srcOrd="7" destOrd="0" presId="urn:microsoft.com/office/officeart/2005/8/layout/chevron1"/>
    <dgm:cxn modelId="{6638C075-451A-4D73-AECD-C9F4C976080A}" type="presParOf" srcId="{F0516B8C-423F-4517-8DB8-B10D1F92C69A}" destId="{0D947BBF-F6D3-4D92-B1A4-A2C031A7BACE}" srcOrd="8" destOrd="0" presId="urn:microsoft.com/office/officeart/2005/8/layout/chevron1"/>
    <dgm:cxn modelId="{0517290F-B7BA-4761-8EA7-B9FAE9D791B1}" type="presParOf" srcId="{F0516B8C-423F-4517-8DB8-B10D1F92C69A}" destId="{0D166D2C-1E8D-475B-A450-8E0FDF55CD5A}" srcOrd="9" destOrd="0" presId="urn:microsoft.com/office/officeart/2005/8/layout/chevron1"/>
    <dgm:cxn modelId="{D6E76C37-C634-483E-AE8E-03328B73D894}" type="presParOf" srcId="{F0516B8C-423F-4517-8DB8-B10D1F92C69A}" destId="{FF001C92-582E-43B3-AF4F-33088B38AB3F}" srcOrd="10" destOrd="0" presId="urn:microsoft.com/office/officeart/2005/8/layout/chevron1"/>
    <dgm:cxn modelId="{2B5C9828-9911-4DFE-B461-FE3EE6C24DF6}" type="presParOf" srcId="{F0516B8C-423F-4517-8DB8-B10D1F92C69A}" destId="{4FDCE469-5B2C-4094-9784-78E6C14EB6C1}" srcOrd="11" destOrd="0" presId="urn:microsoft.com/office/officeart/2005/8/layout/chevron1"/>
    <dgm:cxn modelId="{A1B641B1-3814-47E1-A344-B6C5776D870F}" type="presParOf" srcId="{F0516B8C-423F-4517-8DB8-B10D1F92C69A}" destId="{D079FBA1-C4C8-4B90-9435-1A3FFD9E049F}" srcOrd="12"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33B22AB-74E5-44DA-87E2-5709DA8F6DA9}" type="doc">
      <dgm:prSet loTypeId="urn:microsoft.com/office/officeart/2005/8/layout/chevron1" loCatId="process" qsTypeId="urn:microsoft.com/office/officeart/2005/8/quickstyle/simple1" qsCatId="simple" csTypeId="urn:microsoft.com/office/officeart/2005/8/colors/colorful5" csCatId="colorful" phldr="1"/>
      <dgm:spPr/>
    </dgm:pt>
    <dgm:pt modelId="{270A1A69-3127-4EFB-84B0-8CFEDF891B51}">
      <dgm:prSet phldrT="[Text]" phldr="0" custT="1"/>
      <dgm:spPr/>
      <dgm:t>
        <a:bodyPr/>
        <a:lstStyle/>
        <a:p>
          <a:pPr rtl="0"/>
          <a:r>
            <a:rPr lang="en-US" sz="1400" b="0" dirty="0" smtClean="0">
              <a:solidFill>
                <a:schemeClr val="tx1"/>
              </a:solidFill>
              <a:latin typeface="Times New Roman" panose="02020603050405020304" pitchFamily="18" charset="0"/>
              <a:cs typeface="Times New Roman" panose="02020603050405020304" pitchFamily="18" charset="0"/>
            </a:rPr>
            <a:t>Data Scraping</a:t>
          </a:r>
          <a:endParaRPr lang="en-US" sz="1400" b="0" dirty="0">
            <a:solidFill>
              <a:schemeClr val="tx1"/>
            </a:solidFill>
            <a:latin typeface="Times New Roman" panose="02020603050405020304" pitchFamily="18" charset="0"/>
            <a:cs typeface="Times New Roman" panose="02020603050405020304" pitchFamily="18" charset="0"/>
          </a:endParaRPr>
        </a:p>
      </dgm:t>
    </dgm:pt>
    <dgm:pt modelId="{6ECE315E-5D4B-4386-8828-78D7C923379F}" type="parTrans" cxnId="{785DC13D-6437-4C31-92D6-DC60FE9DD6A2}">
      <dgm:prSet/>
      <dgm:spPr/>
      <dgm:t>
        <a:bodyPr/>
        <a:lstStyle/>
        <a:p>
          <a:endParaRPr lang="en-US"/>
        </a:p>
      </dgm:t>
    </dgm:pt>
    <dgm:pt modelId="{43C12B4D-5502-4840-8925-F753CD74B1EC}" type="sibTrans" cxnId="{785DC13D-6437-4C31-92D6-DC60FE9DD6A2}">
      <dgm:prSet/>
      <dgm:spPr/>
      <dgm:t>
        <a:bodyPr/>
        <a:lstStyle/>
        <a:p>
          <a:endParaRPr lang="en-US"/>
        </a:p>
      </dgm:t>
    </dgm:pt>
    <dgm:pt modelId="{49882822-6B5A-4401-9C93-6620B13AD7A2}">
      <dgm:prSet phldrT="[Text]" phldr="0" custT="1"/>
      <dgm:spPr>
        <a:solidFill>
          <a:schemeClr val="accent5"/>
        </a:solidFill>
      </dgm:spPr>
      <dgm:t>
        <a:bodyPr/>
        <a:lstStyle/>
        <a:p>
          <a:pPr rtl="0"/>
          <a:r>
            <a:rPr lang="en-US" sz="1400" b="0" i="0" dirty="0">
              <a:solidFill>
                <a:schemeClr val="tx1"/>
              </a:solidFill>
              <a:latin typeface="Times New Roman" panose="02020603050405020304" pitchFamily="18" charset="0"/>
              <a:cs typeface="Times New Roman" panose="02020603050405020304" pitchFamily="18" charset="0"/>
            </a:rPr>
            <a:t>Data</a:t>
          </a:r>
          <a:r>
            <a:rPr lang="en-US" sz="1800" b="0" i="0" dirty="0">
              <a:solidFill>
                <a:schemeClr val="tx1"/>
              </a:solidFill>
              <a:latin typeface="Times New Roman" panose="02020603050405020304" pitchFamily="18" charset="0"/>
              <a:cs typeface="Times New Roman" panose="02020603050405020304" pitchFamily="18" charset="0"/>
            </a:rPr>
            <a:t> </a:t>
          </a:r>
          <a:r>
            <a:rPr lang="en-US" sz="1400" b="0" i="0" dirty="0">
              <a:solidFill>
                <a:schemeClr val="tx1"/>
              </a:solidFill>
              <a:latin typeface="Times New Roman" panose="02020603050405020304" pitchFamily="18" charset="0"/>
              <a:cs typeface="Times New Roman" panose="02020603050405020304" pitchFamily="18" charset="0"/>
            </a:rPr>
            <a:t>Cleaning</a:t>
          </a:r>
        </a:p>
      </dgm:t>
    </dgm:pt>
    <dgm:pt modelId="{2AE84BE9-773A-42B5-839B-051F708F2BE2}" type="parTrans" cxnId="{91EAC5AC-FFB4-4883-9225-9A4DCA69F899}">
      <dgm:prSet/>
      <dgm:spPr/>
      <dgm:t>
        <a:bodyPr/>
        <a:lstStyle/>
        <a:p>
          <a:endParaRPr lang="en-US"/>
        </a:p>
      </dgm:t>
    </dgm:pt>
    <dgm:pt modelId="{65CB41A1-8C7A-4CD8-A54F-FC6CD5AD53F8}" type="sibTrans" cxnId="{91EAC5AC-FFB4-4883-9225-9A4DCA69F899}">
      <dgm:prSet/>
      <dgm:spPr/>
      <dgm:t>
        <a:bodyPr/>
        <a:lstStyle/>
        <a:p>
          <a:endParaRPr lang="en-US"/>
        </a:p>
      </dgm:t>
    </dgm:pt>
    <dgm:pt modelId="{DE0D7598-1B5D-443F-8387-7C9D87FBDEFE}">
      <dgm:prSet phldr="0" custT="1"/>
      <dgm:spPr>
        <a:solidFill>
          <a:schemeClr val="accent5"/>
        </a:solidFill>
      </dgm:spPr>
      <dgm:t>
        <a:bodyPr/>
        <a:lstStyle/>
        <a:p>
          <a:pPr rtl="0"/>
          <a:r>
            <a:rPr lang="en-US" sz="1400" b="0" i="0" dirty="0">
              <a:latin typeface="Times New Roman" panose="02020603050405020304" pitchFamily="18" charset="0"/>
              <a:cs typeface="Times New Roman" panose="02020603050405020304" pitchFamily="18" charset="0"/>
            </a:rPr>
            <a:t>Labelling </a:t>
          </a:r>
        </a:p>
      </dgm:t>
    </dgm:pt>
    <dgm:pt modelId="{B9B64B87-01A1-4A4B-A978-59ACBC1C8E91}" type="parTrans" cxnId="{E748DB18-6641-428D-8901-7E90F0B13778}">
      <dgm:prSet/>
      <dgm:spPr/>
      <dgm:t>
        <a:bodyPr/>
        <a:lstStyle/>
        <a:p>
          <a:endParaRPr lang="en-US"/>
        </a:p>
      </dgm:t>
    </dgm:pt>
    <dgm:pt modelId="{6A9A95DF-183A-4CF3-BFBF-2B7DC513989E}" type="sibTrans" cxnId="{E748DB18-6641-428D-8901-7E90F0B13778}">
      <dgm:prSet/>
      <dgm:spPr/>
      <dgm:t>
        <a:bodyPr/>
        <a:lstStyle/>
        <a:p>
          <a:endParaRPr lang="en-US"/>
        </a:p>
      </dgm:t>
    </dgm:pt>
    <dgm:pt modelId="{0A5E0495-99EB-42AE-8EF1-CC8AEDF1E21B}">
      <dgm:prSet phldr="0"/>
      <dgm:spPr/>
      <dgm:t>
        <a:bodyPr/>
        <a:lstStyle/>
        <a:p>
          <a:pPr rtl="0"/>
          <a:r>
            <a:rPr lang="en-US" b="0" i="0" dirty="0">
              <a:latin typeface="Times New Roman" panose="02020603050405020304" pitchFamily="18" charset="0"/>
              <a:cs typeface="Times New Roman" panose="02020603050405020304" pitchFamily="18" charset="0"/>
            </a:rPr>
            <a:t>Feature Extraction</a:t>
          </a:r>
        </a:p>
      </dgm:t>
    </dgm:pt>
    <dgm:pt modelId="{E494FB57-4322-45AD-B6FA-1059E2C8A7B9}" type="parTrans" cxnId="{B34A1B3A-3528-439E-BBAC-11DCC7310B18}">
      <dgm:prSet/>
      <dgm:spPr/>
      <dgm:t>
        <a:bodyPr/>
        <a:lstStyle/>
        <a:p>
          <a:endParaRPr lang="en-US"/>
        </a:p>
      </dgm:t>
    </dgm:pt>
    <dgm:pt modelId="{DE8A85C8-A2F9-4314-8688-FE7911AAA923}" type="sibTrans" cxnId="{B34A1B3A-3528-439E-BBAC-11DCC7310B18}">
      <dgm:prSet/>
      <dgm:spPr/>
      <dgm:t>
        <a:bodyPr/>
        <a:lstStyle/>
        <a:p>
          <a:endParaRPr lang="en-US"/>
        </a:p>
      </dgm:t>
    </dgm:pt>
    <dgm:pt modelId="{728F64AF-468D-49F6-81EC-C467A9A8B948}">
      <dgm:prSet phldr="0"/>
      <dgm:spPr/>
      <dgm:t>
        <a:bodyPr/>
        <a:lstStyle/>
        <a:p>
          <a:pPr rtl="0"/>
          <a:r>
            <a:rPr lang="en-US" b="0" i="0" dirty="0">
              <a:latin typeface="Times New Roman" panose="02020603050405020304" pitchFamily="18" charset="0"/>
              <a:cs typeface="Times New Roman" panose="02020603050405020304" pitchFamily="18" charset="0"/>
            </a:rPr>
            <a:t>Deployment</a:t>
          </a:r>
        </a:p>
      </dgm:t>
    </dgm:pt>
    <dgm:pt modelId="{071B29EC-F19C-4F30-A776-42AEF5E8CCDC}" type="parTrans" cxnId="{BEA3E0D1-D899-43D2-B0EC-CBFA6AB4BE93}">
      <dgm:prSet/>
      <dgm:spPr/>
      <dgm:t>
        <a:bodyPr/>
        <a:lstStyle/>
        <a:p>
          <a:endParaRPr lang="en-US"/>
        </a:p>
      </dgm:t>
    </dgm:pt>
    <dgm:pt modelId="{653BB370-CDDC-45E6-B055-2B19A72AFA1E}" type="sibTrans" cxnId="{BEA3E0D1-D899-43D2-B0EC-CBFA6AB4BE93}">
      <dgm:prSet/>
      <dgm:spPr/>
      <dgm:t>
        <a:bodyPr/>
        <a:lstStyle/>
        <a:p>
          <a:endParaRPr lang="en-US"/>
        </a:p>
      </dgm:t>
    </dgm:pt>
    <dgm:pt modelId="{F1EDC261-72F7-49F3-95E4-EBDEE242B5D2}">
      <dgm:prSet phldr="0"/>
      <dgm:spPr/>
      <dgm:t>
        <a:bodyPr/>
        <a:lstStyle/>
        <a:p>
          <a:pPr rtl="0"/>
          <a:r>
            <a:rPr lang="en-US" b="0" i="0" dirty="0">
              <a:latin typeface="Times New Roman" panose="02020603050405020304" pitchFamily="18" charset="0"/>
              <a:cs typeface="Times New Roman" panose="02020603050405020304" pitchFamily="18" charset="0"/>
            </a:rPr>
            <a:t>Training &amp; Evaluation</a:t>
          </a:r>
        </a:p>
      </dgm:t>
    </dgm:pt>
    <dgm:pt modelId="{C48675D2-9A87-4790-B4CE-9957C96EFCA5}" type="parTrans" cxnId="{0A8E6219-FBE9-41D2-93EB-090C1B1F70B1}">
      <dgm:prSet/>
      <dgm:spPr/>
      <dgm:t>
        <a:bodyPr/>
        <a:lstStyle/>
        <a:p>
          <a:endParaRPr lang="en-US"/>
        </a:p>
      </dgm:t>
    </dgm:pt>
    <dgm:pt modelId="{234CC8EA-F1BA-4C78-B163-0AF184F4C974}" type="sibTrans" cxnId="{0A8E6219-FBE9-41D2-93EB-090C1B1F70B1}">
      <dgm:prSet/>
      <dgm:spPr/>
      <dgm:t>
        <a:bodyPr/>
        <a:lstStyle/>
        <a:p>
          <a:endParaRPr lang="en-US"/>
        </a:p>
      </dgm:t>
    </dgm:pt>
    <dgm:pt modelId="{D88F6441-DCFB-4E6D-B251-E780369016C9}">
      <dgm:prSet phldr="0" custT="1"/>
      <dgm:spPr>
        <a:solidFill>
          <a:srgbClr val="B3A225"/>
        </a:solidFill>
      </dgm:spPr>
      <dgm:t>
        <a:bodyPr/>
        <a:lstStyle/>
        <a:p>
          <a:pPr rtl="0"/>
          <a:r>
            <a:rPr lang="en-US" sz="1800" b="0" i="0" dirty="0" smtClean="0">
              <a:latin typeface="Times New Roman" panose="02020603050405020304" pitchFamily="18" charset="0"/>
              <a:cs typeface="Times New Roman" panose="02020603050405020304" pitchFamily="18" charset="0"/>
            </a:rPr>
            <a:t>Preprocessing</a:t>
          </a:r>
          <a:endParaRPr lang="en-US" sz="1800" b="0" i="0" dirty="0">
            <a:latin typeface="Times New Roman" panose="02020603050405020304" pitchFamily="18" charset="0"/>
            <a:cs typeface="Times New Roman" panose="02020603050405020304" pitchFamily="18" charset="0"/>
          </a:endParaRPr>
        </a:p>
      </dgm:t>
    </dgm:pt>
    <dgm:pt modelId="{F87E9390-F66B-4516-9831-CACD2C8870CB}" type="parTrans" cxnId="{34F51954-CB65-4991-B0CE-C68D6E057E42}">
      <dgm:prSet/>
      <dgm:spPr/>
      <dgm:t>
        <a:bodyPr/>
        <a:lstStyle/>
        <a:p>
          <a:endParaRPr lang="en-US"/>
        </a:p>
      </dgm:t>
    </dgm:pt>
    <dgm:pt modelId="{BE77B1EA-4BFA-4AC4-A85B-FA8A42F31658}" type="sibTrans" cxnId="{34F51954-CB65-4991-B0CE-C68D6E057E42}">
      <dgm:prSet/>
      <dgm:spPr/>
      <dgm:t>
        <a:bodyPr/>
        <a:lstStyle/>
        <a:p>
          <a:endParaRPr lang="en-US"/>
        </a:p>
      </dgm:t>
    </dgm:pt>
    <dgm:pt modelId="{F0516B8C-423F-4517-8DB8-B10D1F92C69A}" type="pres">
      <dgm:prSet presAssocID="{C33B22AB-74E5-44DA-87E2-5709DA8F6DA9}" presName="Name0" presStyleCnt="0">
        <dgm:presLayoutVars>
          <dgm:dir/>
          <dgm:animLvl val="lvl"/>
          <dgm:resizeHandles val="exact"/>
        </dgm:presLayoutVars>
      </dgm:prSet>
      <dgm:spPr/>
    </dgm:pt>
    <dgm:pt modelId="{62C8C063-6E00-489A-93E1-FA8DEC327997}" type="pres">
      <dgm:prSet presAssocID="{270A1A69-3127-4EFB-84B0-8CFEDF891B51}" presName="parTxOnly" presStyleLbl="node1" presStyleIdx="0" presStyleCnt="7" custScaleX="101781" custScaleY="98628">
        <dgm:presLayoutVars>
          <dgm:chMax val="0"/>
          <dgm:chPref val="0"/>
          <dgm:bulletEnabled val="1"/>
        </dgm:presLayoutVars>
      </dgm:prSet>
      <dgm:spPr/>
      <dgm:t>
        <a:bodyPr/>
        <a:lstStyle/>
        <a:p>
          <a:endParaRPr lang="en-US"/>
        </a:p>
      </dgm:t>
    </dgm:pt>
    <dgm:pt modelId="{8AB31CF2-447E-43F7-B41E-92248A5E7A24}" type="pres">
      <dgm:prSet presAssocID="{43C12B4D-5502-4840-8925-F753CD74B1EC}" presName="parTxOnlySpace" presStyleCnt="0"/>
      <dgm:spPr/>
    </dgm:pt>
    <dgm:pt modelId="{97D6A87C-47A6-4E90-B3BD-ECFB77945AEC}" type="pres">
      <dgm:prSet presAssocID="{49882822-6B5A-4401-9C93-6620B13AD7A2}" presName="parTxOnly" presStyleLbl="node1" presStyleIdx="1" presStyleCnt="7" custScaleX="104234" custScaleY="98628">
        <dgm:presLayoutVars>
          <dgm:chMax val="0"/>
          <dgm:chPref val="0"/>
          <dgm:bulletEnabled val="1"/>
        </dgm:presLayoutVars>
      </dgm:prSet>
      <dgm:spPr/>
      <dgm:t>
        <a:bodyPr/>
        <a:lstStyle/>
        <a:p>
          <a:endParaRPr lang="en-US"/>
        </a:p>
      </dgm:t>
    </dgm:pt>
    <dgm:pt modelId="{CBD988B8-146D-4346-A550-240D06B9DDA8}" type="pres">
      <dgm:prSet presAssocID="{65CB41A1-8C7A-4CD8-A54F-FC6CD5AD53F8}" presName="parTxOnlySpace" presStyleCnt="0"/>
      <dgm:spPr/>
    </dgm:pt>
    <dgm:pt modelId="{CE8A88A8-FCE0-47AF-99E0-D83ADD0B83DA}" type="pres">
      <dgm:prSet presAssocID="{DE0D7598-1B5D-443F-8387-7C9D87FBDEFE}" presName="parTxOnly" presStyleLbl="node1" presStyleIdx="2" presStyleCnt="7" custAng="0" custScaleX="106985" custScaleY="98628">
        <dgm:presLayoutVars>
          <dgm:chMax val="0"/>
          <dgm:chPref val="0"/>
          <dgm:bulletEnabled val="1"/>
        </dgm:presLayoutVars>
      </dgm:prSet>
      <dgm:spPr/>
      <dgm:t>
        <a:bodyPr/>
        <a:lstStyle/>
        <a:p>
          <a:endParaRPr lang="en-US"/>
        </a:p>
      </dgm:t>
    </dgm:pt>
    <dgm:pt modelId="{0B09CB25-2E5D-4C4E-A562-5529FB4DFE78}" type="pres">
      <dgm:prSet presAssocID="{6A9A95DF-183A-4CF3-BFBF-2B7DC513989E}" presName="parTxOnlySpace" presStyleCnt="0"/>
      <dgm:spPr/>
    </dgm:pt>
    <dgm:pt modelId="{5FEC0CCB-01CD-4740-8095-BB3BE4F0D0AA}" type="pres">
      <dgm:prSet presAssocID="{D88F6441-DCFB-4E6D-B251-E780369016C9}" presName="parTxOnly" presStyleLbl="node1" presStyleIdx="3" presStyleCnt="7" custScaleX="166496" custScaleY="98628">
        <dgm:presLayoutVars>
          <dgm:chMax val="0"/>
          <dgm:chPref val="0"/>
          <dgm:bulletEnabled val="1"/>
        </dgm:presLayoutVars>
      </dgm:prSet>
      <dgm:spPr/>
      <dgm:t>
        <a:bodyPr/>
        <a:lstStyle/>
        <a:p>
          <a:endParaRPr lang="en-US"/>
        </a:p>
      </dgm:t>
    </dgm:pt>
    <dgm:pt modelId="{F5DEB316-990A-4455-8F8B-FD7F68AA5FDF}" type="pres">
      <dgm:prSet presAssocID="{BE77B1EA-4BFA-4AC4-A85B-FA8A42F31658}" presName="parTxOnlySpace" presStyleCnt="0"/>
      <dgm:spPr/>
    </dgm:pt>
    <dgm:pt modelId="{0D947BBF-F6D3-4D92-B1A4-A2C031A7BACE}" type="pres">
      <dgm:prSet presAssocID="{0A5E0495-99EB-42AE-8EF1-CC8AEDF1E21B}" presName="parTxOnly" presStyleLbl="node1" presStyleIdx="4" presStyleCnt="7">
        <dgm:presLayoutVars>
          <dgm:chMax val="0"/>
          <dgm:chPref val="0"/>
          <dgm:bulletEnabled val="1"/>
        </dgm:presLayoutVars>
      </dgm:prSet>
      <dgm:spPr/>
      <dgm:t>
        <a:bodyPr/>
        <a:lstStyle/>
        <a:p>
          <a:endParaRPr lang="en-US"/>
        </a:p>
      </dgm:t>
    </dgm:pt>
    <dgm:pt modelId="{0D166D2C-1E8D-475B-A450-8E0FDF55CD5A}" type="pres">
      <dgm:prSet presAssocID="{DE8A85C8-A2F9-4314-8688-FE7911AAA923}" presName="parTxOnlySpace" presStyleCnt="0"/>
      <dgm:spPr/>
    </dgm:pt>
    <dgm:pt modelId="{FF001C92-582E-43B3-AF4F-33088B38AB3F}" type="pres">
      <dgm:prSet presAssocID="{F1EDC261-72F7-49F3-95E4-EBDEE242B5D2}" presName="parTxOnly" presStyleLbl="node1" presStyleIdx="5" presStyleCnt="7">
        <dgm:presLayoutVars>
          <dgm:chMax val="0"/>
          <dgm:chPref val="0"/>
          <dgm:bulletEnabled val="1"/>
        </dgm:presLayoutVars>
      </dgm:prSet>
      <dgm:spPr/>
      <dgm:t>
        <a:bodyPr/>
        <a:lstStyle/>
        <a:p>
          <a:endParaRPr lang="en-US"/>
        </a:p>
      </dgm:t>
    </dgm:pt>
    <dgm:pt modelId="{4FDCE469-5B2C-4094-9784-78E6C14EB6C1}" type="pres">
      <dgm:prSet presAssocID="{234CC8EA-F1BA-4C78-B163-0AF184F4C974}" presName="parTxOnlySpace" presStyleCnt="0"/>
      <dgm:spPr/>
    </dgm:pt>
    <dgm:pt modelId="{D079FBA1-C4C8-4B90-9435-1A3FFD9E049F}" type="pres">
      <dgm:prSet presAssocID="{728F64AF-468D-49F6-81EC-C467A9A8B948}" presName="parTxOnly" presStyleLbl="node1" presStyleIdx="6" presStyleCnt="7">
        <dgm:presLayoutVars>
          <dgm:chMax val="0"/>
          <dgm:chPref val="0"/>
          <dgm:bulletEnabled val="1"/>
        </dgm:presLayoutVars>
      </dgm:prSet>
      <dgm:spPr/>
      <dgm:t>
        <a:bodyPr/>
        <a:lstStyle/>
        <a:p>
          <a:endParaRPr lang="en-US"/>
        </a:p>
      </dgm:t>
    </dgm:pt>
  </dgm:ptLst>
  <dgm:cxnLst>
    <dgm:cxn modelId="{CDB8F6EC-50B2-4DB3-BAB9-1E4CA57A6AB7}" type="presOf" srcId="{728F64AF-468D-49F6-81EC-C467A9A8B948}" destId="{D079FBA1-C4C8-4B90-9435-1A3FFD9E049F}" srcOrd="0" destOrd="0" presId="urn:microsoft.com/office/officeart/2005/8/layout/chevron1"/>
    <dgm:cxn modelId="{545B3DDA-B3A1-4079-A774-8454A483A8AD}" type="presOf" srcId="{0A5E0495-99EB-42AE-8EF1-CC8AEDF1E21B}" destId="{0D947BBF-F6D3-4D92-B1A4-A2C031A7BACE}" srcOrd="0" destOrd="0" presId="urn:microsoft.com/office/officeart/2005/8/layout/chevron1"/>
    <dgm:cxn modelId="{E748DB18-6641-428D-8901-7E90F0B13778}" srcId="{C33B22AB-74E5-44DA-87E2-5709DA8F6DA9}" destId="{DE0D7598-1B5D-443F-8387-7C9D87FBDEFE}" srcOrd="2" destOrd="0" parTransId="{B9B64B87-01A1-4A4B-A978-59ACBC1C8E91}" sibTransId="{6A9A95DF-183A-4CF3-BFBF-2B7DC513989E}"/>
    <dgm:cxn modelId="{D9D32A7C-2134-4C1C-8B2E-6B10E2970169}" type="presOf" srcId="{C33B22AB-74E5-44DA-87E2-5709DA8F6DA9}" destId="{F0516B8C-423F-4517-8DB8-B10D1F92C69A}" srcOrd="0" destOrd="0" presId="urn:microsoft.com/office/officeart/2005/8/layout/chevron1"/>
    <dgm:cxn modelId="{D7EF34E8-BB92-442A-8E29-56A9DA15E5C5}" type="presOf" srcId="{D88F6441-DCFB-4E6D-B251-E780369016C9}" destId="{5FEC0CCB-01CD-4740-8095-BB3BE4F0D0AA}" srcOrd="0" destOrd="0" presId="urn:microsoft.com/office/officeart/2005/8/layout/chevron1"/>
    <dgm:cxn modelId="{BEA3E0D1-D899-43D2-B0EC-CBFA6AB4BE93}" srcId="{C33B22AB-74E5-44DA-87E2-5709DA8F6DA9}" destId="{728F64AF-468D-49F6-81EC-C467A9A8B948}" srcOrd="6" destOrd="0" parTransId="{071B29EC-F19C-4F30-A776-42AEF5E8CCDC}" sibTransId="{653BB370-CDDC-45E6-B055-2B19A72AFA1E}"/>
    <dgm:cxn modelId="{0A8E6219-FBE9-41D2-93EB-090C1B1F70B1}" srcId="{C33B22AB-74E5-44DA-87E2-5709DA8F6DA9}" destId="{F1EDC261-72F7-49F3-95E4-EBDEE242B5D2}" srcOrd="5" destOrd="0" parTransId="{C48675D2-9A87-4790-B4CE-9957C96EFCA5}" sibTransId="{234CC8EA-F1BA-4C78-B163-0AF184F4C974}"/>
    <dgm:cxn modelId="{1720D826-012F-4FAE-BB33-865FA58A9C86}" type="presOf" srcId="{270A1A69-3127-4EFB-84B0-8CFEDF891B51}" destId="{62C8C063-6E00-489A-93E1-FA8DEC327997}" srcOrd="0" destOrd="0" presId="urn:microsoft.com/office/officeart/2005/8/layout/chevron1"/>
    <dgm:cxn modelId="{BA8E3CF7-D045-4A66-BEDD-3E92F1FE35B0}" type="presOf" srcId="{F1EDC261-72F7-49F3-95E4-EBDEE242B5D2}" destId="{FF001C92-582E-43B3-AF4F-33088B38AB3F}" srcOrd="0" destOrd="0" presId="urn:microsoft.com/office/officeart/2005/8/layout/chevron1"/>
    <dgm:cxn modelId="{91EAC5AC-FFB4-4883-9225-9A4DCA69F899}" srcId="{C33B22AB-74E5-44DA-87E2-5709DA8F6DA9}" destId="{49882822-6B5A-4401-9C93-6620B13AD7A2}" srcOrd="1" destOrd="0" parTransId="{2AE84BE9-773A-42B5-839B-051F708F2BE2}" sibTransId="{65CB41A1-8C7A-4CD8-A54F-FC6CD5AD53F8}"/>
    <dgm:cxn modelId="{B34A1B3A-3528-439E-BBAC-11DCC7310B18}" srcId="{C33B22AB-74E5-44DA-87E2-5709DA8F6DA9}" destId="{0A5E0495-99EB-42AE-8EF1-CC8AEDF1E21B}" srcOrd="4" destOrd="0" parTransId="{E494FB57-4322-45AD-B6FA-1059E2C8A7B9}" sibTransId="{DE8A85C8-A2F9-4314-8688-FE7911AAA923}"/>
    <dgm:cxn modelId="{CE0CCB68-8DD4-46C6-B8E1-69BB995D4326}" type="presOf" srcId="{DE0D7598-1B5D-443F-8387-7C9D87FBDEFE}" destId="{CE8A88A8-FCE0-47AF-99E0-D83ADD0B83DA}" srcOrd="0" destOrd="0" presId="urn:microsoft.com/office/officeart/2005/8/layout/chevron1"/>
    <dgm:cxn modelId="{785DC13D-6437-4C31-92D6-DC60FE9DD6A2}" srcId="{C33B22AB-74E5-44DA-87E2-5709DA8F6DA9}" destId="{270A1A69-3127-4EFB-84B0-8CFEDF891B51}" srcOrd="0" destOrd="0" parTransId="{6ECE315E-5D4B-4386-8828-78D7C923379F}" sibTransId="{43C12B4D-5502-4840-8925-F753CD74B1EC}"/>
    <dgm:cxn modelId="{D6F630AE-E3E4-44D9-B5BD-E1D6BE104FBC}" type="presOf" srcId="{49882822-6B5A-4401-9C93-6620B13AD7A2}" destId="{97D6A87C-47A6-4E90-B3BD-ECFB77945AEC}" srcOrd="0" destOrd="0" presId="urn:microsoft.com/office/officeart/2005/8/layout/chevron1"/>
    <dgm:cxn modelId="{34F51954-CB65-4991-B0CE-C68D6E057E42}" srcId="{C33B22AB-74E5-44DA-87E2-5709DA8F6DA9}" destId="{D88F6441-DCFB-4E6D-B251-E780369016C9}" srcOrd="3" destOrd="0" parTransId="{F87E9390-F66B-4516-9831-CACD2C8870CB}" sibTransId="{BE77B1EA-4BFA-4AC4-A85B-FA8A42F31658}"/>
    <dgm:cxn modelId="{FC59A2FE-5A56-485D-9925-E432A7457D46}" type="presParOf" srcId="{F0516B8C-423F-4517-8DB8-B10D1F92C69A}" destId="{62C8C063-6E00-489A-93E1-FA8DEC327997}" srcOrd="0" destOrd="0" presId="urn:microsoft.com/office/officeart/2005/8/layout/chevron1"/>
    <dgm:cxn modelId="{D99BC69B-FEB5-4EE5-9204-612A2514E75A}" type="presParOf" srcId="{F0516B8C-423F-4517-8DB8-B10D1F92C69A}" destId="{8AB31CF2-447E-43F7-B41E-92248A5E7A24}" srcOrd="1" destOrd="0" presId="urn:microsoft.com/office/officeart/2005/8/layout/chevron1"/>
    <dgm:cxn modelId="{2373E5DD-6E5C-4472-B790-528DB1591A92}" type="presParOf" srcId="{F0516B8C-423F-4517-8DB8-B10D1F92C69A}" destId="{97D6A87C-47A6-4E90-B3BD-ECFB77945AEC}" srcOrd="2" destOrd="0" presId="urn:microsoft.com/office/officeart/2005/8/layout/chevron1"/>
    <dgm:cxn modelId="{4738C293-9311-44DB-B13F-9BFBF4D182AA}" type="presParOf" srcId="{F0516B8C-423F-4517-8DB8-B10D1F92C69A}" destId="{CBD988B8-146D-4346-A550-240D06B9DDA8}" srcOrd="3" destOrd="0" presId="urn:microsoft.com/office/officeart/2005/8/layout/chevron1"/>
    <dgm:cxn modelId="{1E0010B2-5E2E-4792-80F8-FBA94B11BEB0}" type="presParOf" srcId="{F0516B8C-423F-4517-8DB8-B10D1F92C69A}" destId="{CE8A88A8-FCE0-47AF-99E0-D83ADD0B83DA}" srcOrd="4" destOrd="0" presId="urn:microsoft.com/office/officeart/2005/8/layout/chevron1"/>
    <dgm:cxn modelId="{C0CC7013-0A7C-4CD1-82F9-99FBD9C12DE3}" type="presParOf" srcId="{F0516B8C-423F-4517-8DB8-B10D1F92C69A}" destId="{0B09CB25-2E5D-4C4E-A562-5529FB4DFE78}" srcOrd="5" destOrd="0" presId="urn:microsoft.com/office/officeart/2005/8/layout/chevron1"/>
    <dgm:cxn modelId="{CE39F3EC-9D9B-4826-AB3D-BD1FDE36F4D8}" type="presParOf" srcId="{F0516B8C-423F-4517-8DB8-B10D1F92C69A}" destId="{5FEC0CCB-01CD-4740-8095-BB3BE4F0D0AA}" srcOrd="6" destOrd="0" presId="urn:microsoft.com/office/officeart/2005/8/layout/chevron1"/>
    <dgm:cxn modelId="{D1255BE8-5E62-483F-842C-1C3C65C20723}" type="presParOf" srcId="{F0516B8C-423F-4517-8DB8-B10D1F92C69A}" destId="{F5DEB316-990A-4455-8F8B-FD7F68AA5FDF}" srcOrd="7" destOrd="0" presId="urn:microsoft.com/office/officeart/2005/8/layout/chevron1"/>
    <dgm:cxn modelId="{6638C075-451A-4D73-AECD-C9F4C976080A}" type="presParOf" srcId="{F0516B8C-423F-4517-8DB8-B10D1F92C69A}" destId="{0D947BBF-F6D3-4D92-B1A4-A2C031A7BACE}" srcOrd="8" destOrd="0" presId="urn:microsoft.com/office/officeart/2005/8/layout/chevron1"/>
    <dgm:cxn modelId="{0517290F-B7BA-4761-8EA7-B9FAE9D791B1}" type="presParOf" srcId="{F0516B8C-423F-4517-8DB8-B10D1F92C69A}" destId="{0D166D2C-1E8D-475B-A450-8E0FDF55CD5A}" srcOrd="9" destOrd="0" presId="urn:microsoft.com/office/officeart/2005/8/layout/chevron1"/>
    <dgm:cxn modelId="{D6E76C37-C634-483E-AE8E-03328B73D894}" type="presParOf" srcId="{F0516B8C-423F-4517-8DB8-B10D1F92C69A}" destId="{FF001C92-582E-43B3-AF4F-33088B38AB3F}" srcOrd="10" destOrd="0" presId="urn:microsoft.com/office/officeart/2005/8/layout/chevron1"/>
    <dgm:cxn modelId="{2B5C9828-9911-4DFE-B461-FE3EE6C24DF6}" type="presParOf" srcId="{F0516B8C-423F-4517-8DB8-B10D1F92C69A}" destId="{4FDCE469-5B2C-4094-9784-78E6C14EB6C1}" srcOrd="11" destOrd="0" presId="urn:microsoft.com/office/officeart/2005/8/layout/chevron1"/>
    <dgm:cxn modelId="{A1B641B1-3814-47E1-A344-B6C5776D870F}" type="presParOf" srcId="{F0516B8C-423F-4517-8DB8-B10D1F92C69A}" destId="{D079FBA1-C4C8-4B90-9435-1A3FFD9E049F}"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3B22AB-74E5-44DA-87E2-5709DA8F6DA9}" type="doc">
      <dgm:prSet loTypeId="urn:microsoft.com/office/officeart/2005/8/layout/chevron1" loCatId="process" qsTypeId="urn:microsoft.com/office/officeart/2005/8/quickstyle/simple1" qsCatId="simple" csTypeId="urn:microsoft.com/office/officeart/2005/8/colors/colorful5" csCatId="colorful" phldr="1"/>
      <dgm:spPr/>
    </dgm:pt>
    <dgm:pt modelId="{270A1A69-3127-4EFB-84B0-8CFEDF891B51}">
      <dgm:prSet phldrT="[Text]" phldr="0" custT="1"/>
      <dgm:spPr/>
      <dgm:t>
        <a:bodyPr/>
        <a:lstStyle/>
        <a:p>
          <a:pPr rtl="0"/>
          <a:r>
            <a:rPr lang="en-US" sz="1400" b="0" dirty="0" smtClean="0">
              <a:solidFill>
                <a:schemeClr val="tx1"/>
              </a:solidFill>
              <a:latin typeface="Times New Roman" panose="02020603050405020304" pitchFamily="18" charset="0"/>
              <a:cs typeface="Times New Roman" panose="02020603050405020304" pitchFamily="18" charset="0"/>
            </a:rPr>
            <a:t>Data Scraping</a:t>
          </a:r>
          <a:endParaRPr lang="en-US" sz="1400" b="0" dirty="0">
            <a:solidFill>
              <a:schemeClr val="tx1"/>
            </a:solidFill>
            <a:latin typeface="Times New Roman" panose="02020603050405020304" pitchFamily="18" charset="0"/>
            <a:cs typeface="Times New Roman" panose="02020603050405020304" pitchFamily="18" charset="0"/>
          </a:endParaRPr>
        </a:p>
      </dgm:t>
    </dgm:pt>
    <dgm:pt modelId="{6ECE315E-5D4B-4386-8828-78D7C923379F}" type="parTrans" cxnId="{785DC13D-6437-4C31-92D6-DC60FE9DD6A2}">
      <dgm:prSet/>
      <dgm:spPr/>
      <dgm:t>
        <a:bodyPr/>
        <a:lstStyle/>
        <a:p>
          <a:endParaRPr lang="en-US"/>
        </a:p>
      </dgm:t>
    </dgm:pt>
    <dgm:pt modelId="{43C12B4D-5502-4840-8925-F753CD74B1EC}" type="sibTrans" cxnId="{785DC13D-6437-4C31-92D6-DC60FE9DD6A2}">
      <dgm:prSet/>
      <dgm:spPr/>
      <dgm:t>
        <a:bodyPr/>
        <a:lstStyle/>
        <a:p>
          <a:endParaRPr lang="en-US"/>
        </a:p>
      </dgm:t>
    </dgm:pt>
    <dgm:pt modelId="{49882822-6B5A-4401-9C93-6620B13AD7A2}">
      <dgm:prSet phldrT="[Text]" phldr="0" custT="1"/>
      <dgm:spPr>
        <a:solidFill>
          <a:schemeClr val="accent5"/>
        </a:solidFill>
      </dgm:spPr>
      <dgm:t>
        <a:bodyPr/>
        <a:lstStyle/>
        <a:p>
          <a:pPr rtl="0"/>
          <a:r>
            <a:rPr lang="en-US" sz="1400" b="0" i="0" dirty="0">
              <a:solidFill>
                <a:schemeClr val="tx1"/>
              </a:solidFill>
              <a:latin typeface="Times New Roman" panose="02020603050405020304" pitchFamily="18" charset="0"/>
              <a:cs typeface="Times New Roman" panose="02020603050405020304" pitchFamily="18" charset="0"/>
            </a:rPr>
            <a:t>Data</a:t>
          </a:r>
          <a:r>
            <a:rPr lang="en-US" sz="1800" b="0" i="0" dirty="0">
              <a:solidFill>
                <a:schemeClr val="tx1"/>
              </a:solidFill>
              <a:latin typeface="Times New Roman" panose="02020603050405020304" pitchFamily="18" charset="0"/>
              <a:cs typeface="Times New Roman" panose="02020603050405020304" pitchFamily="18" charset="0"/>
            </a:rPr>
            <a:t> </a:t>
          </a:r>
          <a:r>
            <a:rPr lang="en-US" sz="1400" b="0" i="0" dirty="0">
              <a:solidFill>
                <a:schemeClr val="tx1"/>
              </a:solidFill>
              <a:latin typeface="Times New Roman" panose="02020603050405020304" pitchFamily="18" charset="0"/>
              <a:cs typeface="Times New Roman" panose="02020603050405020304" pitchFamily="18" charset="0"/>
            </a:rPr>
            <a:t>Cleaning</a:t>
          </a:r>
        </a:p>
      </dgm:t>
    </dgm:pt>
    <dgm:pt modelId="{2AE84BE9-773A-42B5-839B-051F708F2BE2}" type="parTrans" cxnId="{91EAC5AC-FFB4-4883-9225-9A4DCA69F899}">
      <dgm:prSet/>
      <dgm:spPr/>
      <dgm:t>
        <a:bodyPr/>
        <a:lstStyle/>
        <a:p>
          <a:endParaRPr lang="en-US"/>
        </a:p>
      </dgm:t>
    </dgm:pt>
    <dgm:pt modelId="{65CB41A1-8C7A-4CD8-A54F-FC6CD5AD53F8}" type="sibTrans" cxnId="{91EAC5AC-FFB4-4883-9225-9A4DCA69F899}">
      <dgm:prSet/>
      <dgm:spPr/>
      <dgm:t>
        <a:bodyPr/>
        <a:lstStyle/>
        <a:p>
          <a:endParaRPr lang="en-US"/>
        </a:p>
      </dgm:t>
    </dgm:pt>
    <dgm:pt modelId="{DE0D7598-1B5D-443F-8387-7C9D87FBDEFE}">
      <dgm:prSet phldr="0" custT="1"/>
      <dgm:spPr>
        <a:solidFill>
          <a:schemeClr val="accent5"/>
        </a:solidFill>
      </dgm:spPr>
      <dgm:t>
        <a:bodyPr/>
        <a:lstStyle/>
        <a:p>
          <a:pPr rtl="0"/>
          <a:r>
            <a:rPr lang="en-US" sz="1400" b="0" i="0" dirty="0">
              <a:latin typeface="Times New Roman" panose="02020603050405020304" pitchFamily="18" charset="0"/>
              <a:cs typeface="Times New Roman" panose="02020603050405020304" pitchFamily="18" charset="0"/>
            </a:rPr>
            <a:t>Labelling </a:t>
          </a:r>
        </a:p>
      </dgm:t>
    </dgm:pt>
    <dgm:pt modelId="{B9B64B87-01A1-4A4B-A978-59ACBC1C8E91}" type="parTrans" cxnId="{E748DB18-6641-428D-8901-7E90F0B13778}">
      <dgm:prSet/>
      <dgm:spPr/>
      <dgm:t>
        <a:bodyPr/>
        <a:lstStyle/>
        <a:p>
          <a:endParaRPr lang="en-US"/>
        </a:p>
      </dgm:t>
    </dgm:pt>
    <dgm:pt modelId="{6A9A95DF-183A-4CF3-BFBF-2B7DC513989E}" type="sibTrans" cxnId="{E748DB18-6641-428D-8901-7E90F0B13778}">
      <dgm:prSet/>
      <dgm:spPr/>
      <dgm:t>
        <a:bodyPr/>
        <a:lstStyle/>
        <a:p>
          <a:endParaRPr lang="en-US"/>
        </a:p>
      </dgm:t>
    </dgm:pt>
    <dgm:pt modelId="{0A5E0495-99EB-42AE-8EF1-CC8AEDF1E21B}">
      <dgm:prSet phldr="0"/>
      <dgm:spPr/>
      <dgm:t>
        <a:bodyPr/>
        <a:lstStyle/>
        <a:p>
          <a:pPr rtl="0"/>
          <a:r>
            <a:rPr lang="en-US" b="0" i="0" dirty="0">
              <a:latin typeface="Times New Roman" panose="02020603050405020304" pitchFamily="18" charset="0"/>
              <a:cs typeface="Times New Roman" panose="02020603050405020304" pitchFamily="18" charset="0"/>
            </a:rPr>
            <a:t>Feature Extraction</a:t>
          </a:r>
        </a:p>
      </dgm:t>
    </dgm:pt>
    <dgm:pt modelId="{E494FB57-4322-45AD-B6FA-1059E2C8A7B9}" type="parTrans" cxnId="{B34A1B3A-3528-439E-BBAC-11DCC7310B18}">
      <dgm:prSet/>
      <dgm:spPr/>
      <dgm:t>
        <a:bodyPr/>
        <a:lstStyle/>
        <a:p>
          <a:endParaRPr lang="en-US"/>
        </a:p>
      </dgm:t>
    </dgm:pt>
    <dgm:pt modelId="{DE8A85C8-A2F9-4314-8688-FE7911AAA923}" type="sibTrans" cxnId="{B34A1B3A-3528-439E-BBAC-11DCC7310B18}">
      <dgm:prSet/>
      <dgm:spPr/>
      <dgm:t>
        <a:bodyPr/>
        <a:lstStyle/>
        <a:p>
          <a:endParaRPr lang="en-US"/>
        </a:p>
      </dgm:t>
    </dgm:pt>
    <dgm:pt modelId="{728F64AF-468D-49F6-81EC-C467A9A8B948}">
      <dgm:prSet phldr="0"/>
      <dgm:spPr/>
      <dgm:t>
        <a:bodyPr/>
        <a:lstStyle/>
        <a:p>
          <a:pPr rtl="0"/>
          <a:r>
            <a:rPr lang="en-US" b="0" i="0" dirty="0">
              <a:latin typeface="Times New Roman" panose="02020603050405020304" pitchFamily="18" charset="0"/>
              <a:cs typeface="Times New Roman" panose="02020603050405020304" pitchFamily="18" charset="0"/>
            </a:rPr>
            <a:t>Deployment</a:t>
          </a:r>
        </a:p>
      </dgm:t>
    </dgm:pt>
    <dgm:pt modelId="{071B29EC-F19C-4F30-A776-42AEF5E8CCDC}" type="parTrans" cxnId="{BEA3E0D1-D899-43D2-B0EC-CBFA6AB4BE93}">
      <dgm:prSet/>
      <dgm:spPr/>
      <dgm:t>
        <a:bodyPr/>
        <a:lstStyle/>
        <a:p>
          <a:endParaRPr lang="en-US"/>
        </a:p>
      </dgm:t>
    </dgm:pt>
    <dgm:pt modelId="{653BB370-CDDC-45E6-B055-2B19A72AFA1E}" type="sibTrans" cxnId="{BEA3E0D1-D899-43D2-B0EC-CBFA6AB4BE93}">
      <dgm:prSet/>
      <dgm:spPr/>
      <dgm:t>
        <a:bodyPr/>
        <a:lstStyle/>
        <a:p>
          <a:endParaRPr lang="en-US"/>
        </a:p>
      </dgm:t>
    </dgm:pt>
    <dgm:pt modelId="{F1EDC261-72F7-49F3-95E4-EBDEE242B5D2}">
      <dgm:prSet phldr="0"/>
      <dgm:spPr/>
      <dgm:t>
        <a:bodyPr/>
        <a:lstStyle/>
        <a:p>
          <a:pPr rtl="0"/>
          <a:r>
            <a:rPr lang="en-US" b="0" i="0" dirty="0">
              <a:latin typeface="Times New Roman" panose="02020603050405020304" pitchFamily="18" charset="0"/>
              <a:cs typeface="Times New Roman" panose="02020603050405020304" pitchFamily="18" charset="0"/>
            </a:rPr>
            <a:t>Training &amp; Evaluation</a:t>
          </a:r>
        </a:p>
      </dgm:t>
    </dgm:pt>
    <dgm:pt modelId="{C48675D2-9A87-4790-B4CE-9957C96EFCA5}" type="parTrans" cxnId="{0A8E6219-FBE9-41D2-93EB-090C1B1F70B1}">
      <dgm:prSet/>
      <dgm:spPr/>
      <dgm:t>
        <a:bodyPr/>
        <a:lstStyle/>
        <a:p>
          <a:endParaRPr lang="en-US"/>
        </a:p>
      </dgm:t>
    </dgm:pt>
    <dgm:pt modelId="{234CC8EA-F1BA-4C78-B163-0AF184F4C974}" type="sibTrans" cxnId="{0A8E6219-FBE9-41D2-93EB-090C1B1F70B1}">
      <dgm:prSet/>
      <dgm:spPr/>
      <dgm:t>
        <a:bodyPr/>
        <a:lstStyle/>
        <a:p>
          <a:endParaRPr lang="en-US"/>
        </a:p>
      </dgm:t>
    </dgm:pt>
    <dgm:pt modelId="{D88F6441-DCFB-4E6D-B251-E780369016C9}">
      <dgm:prSet phldr="0" custT="1"/>
      <dgm:spPr>
        <a:solidFill>
          <a:srgbClr val="B3A225"/>
        </a:solidFill>
      </dgm:spPr>
      <dgm:t>
        <a:bodyPr/>
        <a:lstStyle/>
        <a:p>
          <a:pPr rtl="0"/>
          <a:r>
            <a:rPr lang="en-US" sz="1800" b="0" i="0" dirty="0" smtClean="0">
              <a:latin typeface="Times New Roman" panose="02020603050405020304" pitchFamily="18" charset="0"/>
              <a:cs typeface="Times New Roman" panose="02020603050405020304" pitchFamily="18" charset="0"/>
            </a:rPr>
            <a:t>Preprocessing</a:t>
          </a:r>
          <a:endParaRPr lang="en-US" sz="1800" b="0" i="0" dirty="0">
            <a:latin typeface="Times New Roman" panose="02020603050405020304" pitchFamily="18" charset="0"/>
            <a:cs typeface="Times New Roman" panose="02020603050405020304" pitchFamily="18" charset="0"/>
          </a:endParaRPr>
        </a:p>
      </dgm:t>
    </dgm:pt>
    <dgm:pt modelId="{F87E9390-F66B-4516-9831-CACD2C8870CB}" type="parTrans" cxnId="{34F51954-CB65-4991-B0CE-C68D6E057E42}">
      <dgm:prSet/>
      <dgm:spPr/>
      <dgm:t>
        <a:bodyPr/>
        <a:lstStyle/>
        <a:p>
          <a:endParaRPr lang="en-US"/>
        </a:p>
      </dgm:t>
    </dgm:pt>
    <dgm:pt modelId="{BE77B1EA-4BFA-4AC4-A85B-FA8A42F31658}" type="sibTrans" cxnId="{34F51954-CB65-4991-B0CE-C68D6E057E42}">
      <dgm:prSet/>
      <dgm:spPr/>
      <dgm:t>
        <a:bodyPr/>
        <a:lstStyle/>
        <a:p>
          <a:endParaRPr lang="en-US"/>
        </a:p>
      </dgm:t>
    </dgm:pt>
    <dgm:pt modelId="{F0516B8C-423F-4517-8DB8-B10D1F92C69A}" type="pres">
      <dgm:prSet presAssocID="{C33B22AB-74E5-44DA-87E2-5709DA8F6DA9}" presName="Name0" presStyleCnt="0">
        <dgm:presLayoutVars>
          <dgm:dir/>
          <dgm:animLvl val="lvl"/>
          <dgm:resizeHandles val="exact"/>
        </dgm:presLayoutVars>
      </dgm:prSet>
      <dgm:spPr/>
    </dgm:pt>
    <dgm:pt modelId="{62C8C063-6E00-489A-93E1-FA8DEC327997}" type="pres">
      <dgm:prSet presAssocID="{270A1A69-3127-4EFB-84B0-8CFEDF891B51}" presName="parTxOnly" presStyleLbl="node1" presStyleIdx="0" presStyleCnt="7" custScaleX="101781" custScaleY="98628">
        <dgm:presLayoutVars>
          <dgm:chMax val="0"/>
          <dgm:chPref val="0"/>
          <dgm:bulletEnabled val="1"/>
        </dgm:presLayoutVars>
      </dgm:prSet>
      <dgm:spPr/>
      <dgm:t>
        <a:bodyPr/>
        <a:lstStyle/>
        <a:p>
          <a:endParaRPr lang="en-US"/>
        </a:p>
      </dgm:t>
    </dgm:pt>
    <dgm:pt modelId="{8AB31CF2-447E-43F7-B41E-92248A5E7A24}" type="pres">
      <dgm:prSet presAssocID="{43C12B4D-5502-4840-8925-F753CD74B1EC}" presName="parTxOnlySpace" presStyleCnt="0"/>
      <dgm:spPr/>
    </dgm:pt>
    <dgm:pt modelId="{97D6A87C-47A6-4E90-B3BD-ECFB77945AEC}" type="pres">
      <dgm:prSet presAssocID="{49882822-6B5A-4401-9C93-6620B13AD7A2}" presName="parTxOnly" presStyleLbl="node1" presStyleIdx="1" presStyleCnt="7" custScaleX="104234" custScaleY="98628">
        <dgm:presLayoutVars>
          <dgm:chMax val="0"/>
          <dgm:chPref val="0"/>
          <dgm:bulletEnabled val="1"/>
        </dgm:presLayoutVars>
      </dgm:prSet>
      <dgm:spPr/>
      <dgm:t>
        <a:bodyPr/>
        <a:lstStyle/>
        <a:p>
          <a:endParaRPr lang="en-US"/>
        </a:p>
      </dgm:t>
    </dgm:pt>
    <dgm:pt modelId="{CBD988B8-146D-4346-A550-240D06B9DDA8}" type="pres">
      <dgm:prSet presAssocID="{65CB41A1-8C7A-4CD8-A54F-FC6CD5AD53F8}" presName="parTxOnlySpace" presStyleCnt="0"/>
      <dgm:spPr/>
    </dgm:pt>
    <dgm:pt modelId="{CE8A88A8-FCE0-47AF-99E0-D83ADD0B83DA}" type="pres">
      <dgm:prSet presAssocID="{DE0D7598-1B5D-443F-8387-7C9D87FBDEFE}" presName="parTxOnly" presStyleLbl="node1" presStyleIdx="2" presStyleCnt="7" custAng="0" custScaleX="106985" custScaleY="98628">
        <dgm:presLayoutVars>
          <dgm:chMax val="0"/>
          <dgm:chPref val="0"/>
          <dgm:bulletEnabled val="1"/>
        </dgm:presLayoutVars>
      </dgm:prSet>
      <dgm:spPr/>
      <dgm:t>
        <a:bodyPr/>
        <a:lstStyle/>
        <a:p>
          <a:endParaRPr lang="en-US"/>
        </a:p>
      </dgm:t>
    </dgm:pt>
    <dgm:pt modelId="{0B09CB25-2E5D-4C4E-A562-5529FB4DFE78}" type="pres">
      <dgm:prSet presAssocID="{6A9A95DF-183A-4CF3-BFBF-2B7DC513989E}" presName="parTxOnlySpace" presStyleCnt="0"/>
      <dgm:spPr/>
    </dgm:pt>
    <dgm:pt modelId="{5FEC0CCB-01CD-4740-8095-BB3BE4F0D0AA}" type="pres">
      <dgm:prSet presAssocID="{D88F6441-DCFB-4E6D-B251-E780369016C9}" presName="parTxOnly" presStyleLbl="node1" presStyleIdx="3" presStyleCnt="7" custScaleX="166496" custScaleY="98628">
        <dgm:presLayoutVars>
          <dgm:chMax val="0"/>
          <dgm:chPref val="0"/>
          <dgm:bulletEnabled val="1"/>
        </dgm:presLayoutVars>
      </dgm:prSet>
      <dgm:spPr/>
      <dgm:t>
        <a:bodyPr/>
        <a:lstStyle/>
        <a:p>
          <a:endParaRPr lang="en-US"/>
        </a:p>
      </dgm:t>
    </dgm:pt>
    <dgm:pt modelId="{F5DEB316-990A-4455-8F8B-FD7F68AA5FDF}" type="pres">
      <dgm:prSet presAssocID="{BE77B1EA-4BFA-4AC4-A85B-FA8A42F31658}" presName="parTxOnlySpace" presStyleCnt="0"/>
      <dgm:spPr/>
    </dgm:pt>
    <dgm:pt modelId="{0D947BBF-F6D3-4D92-B1A4-A2C031A7BACE}" type="pres">
      <dgm:prSet presAssocID="{0A5E0495-99EB-42AE-8EF1-CC8AEDF1E21B}" presName="parTxOnly" presStyleLbl="node1" presStyleIdx="4" presStyleCnt="7">
        <dgm:presLayoutVars>
          <dgm:chMax val="0"/>
          <dgm:chPref val="0"/>
          <dgm:bulletEnabled val="1"/>
        </dgm:presLayoutVars>
      </dgm:prSet>
      <dgm:spPr/>
      <dgm:t>
        <a:bodyPr/>
        <a:lstStyle/>
        <a:p>
          <a:endParaRPr lang="en-US"/>
        </a:p>
      </dgm:t>
    </dgm:pt>
    <dgm:pt modelId="{0D166D2C-1E8D-475B-A450-8E0FDF55CD5A}" type="pres">
      <dgm:prSet presAssocID="{DE8A85C8-A2F9-4314-8688-FE7911AAA923}" presName="parTxOnlySpace" presStyleCnt="0"/>
      <dgm:spPr/>
    </dgm:pt>
    <dgm:pt modelId="{FF001C92-582E-43B3-AF4F-33088B38AB3F}" type="pres">
      <dgm:prSet presAssocID="{F1EDC261-72F7-49F3-95E4-EBDEE242B5D2}" presName="parTxOnly" presStyleLbl="node1" presStyleIdx="5" presStyleCnt="7">
        <dgm:presLayoutVars>
          <dgm:chMax val="0"/>
          <dgm:chPref val="0"/>
          <dgm:bulletEnabled val="1"/>
        </dgm:presLayoutVars>
      </dgm:prSet>
      <dgm:spPr/>
      <dgm:t>
        <a:bodyPr/>
        <a:lstStyle/>
        <a:p>
          <a:endParaRPr lang="en-US"/>
        </a:p>
      </dgm:t>
    </dgm:pt>
    <dgm:pt modelId="{4FDCE469-5B2C-4094-9784-78E6C14EB6C1}" type="pres">
      <dgm:prSet presAssocID="{234CC8EA-F1BA-4C78-B163-0AF184F4C974}" presName="parTxOnlySpace" presStyleCnt="0"/>
      <dgm:spPr/>
    </dgm:pt>
    <dgm:pt modelId="{D079FBA1-C4C8-4B90-9435-1A3FFD9E049F}" type="pres">
      <dgm:prSet presAssocID="{728F64AF-468D-49F6-81EC-C467A9A8B948}" presName="parTxOnly" presStyleLbl="node1" presStyleIdx="6" presStyleCnt="7">
        <dgm:presLayoutVars>
          <dgm:chMax val="0"/>
          <dgm:chPref val="0"/>
          <dgm:bulletEnabled val="1"/>
        </dgm:presLayoutVars>
      </dgm:prSet>
      <dgm:spPr/>
      <dgm:t>
        <a:bodyPr/>
        <a:lstStyle/>
        <a:p>
          <a:endParaRPr lang="en-US"/>
        </a:p>
      </dgm:t>
    </dgm:pt>
  </dgm:ptLst>
  <dgm:cxnLst>
    <dgm:cxn modelId="{CDB8F6EC-50B2-4DB3-BAB9-1E4CA57A6AB7}" type="presOf" srcId="{728F64AF-468D-49F6-81EC-C467A9A8B948}" destId="{D079FBA1-C4C8-4B90-9435-1A3FFD9E049F}" srcOrd="0" destOrd="0" presId="urn:microsoft.com/office/officeart/2005/8/layout/chevron1"/>
    <dgm:cxn modelId="{545B3DDA-B3A1-4079-A774-8454A483A8AD}" type="presOf" srcId="{0A5E0495-99EB-42AE-8EF1-CC8AEDF1E21B}" destId="{0D947BBF-F6D3-4D92-B1A4-A2C031A7BACE}" srcOrd="0" destOrd="0" presId="urn:microsoft.com/office/officeart/2005/8/layout/chevron1"/>
    <dgm:cxn modelId="{E748DB18-6641-428D-8901-7E90F0B13778}" srcId="{C33B22AB-74E5-44DA-87E2-5709DA8F6DA9}" destId="{DE0D7598-1B5D-443F-8387-7C9D87FBDEFE}" srcOrd="2" destOrd="0" parTransId="{B9B64B87-01A1-4A4B-A978-59ACBC1C8E91}" sibTransId="{6A9A95DF-183A-4CF3-BFBF-2B7DC513989E}"/>
    <dgm:cxn modelId="{D9D32A7C-2134-4C1C-8B2E-6B10E2970169}" type="presOf" srcId="{C33B22AB-74E5-44DA-87E2-5709DA8F6DA9}" destId="{F0516B8C-423F-4517-8DB8-B10D1F92C69A}" srcOrd="0" destOrd="0" presId="urn:microsoft.com/office/officeart/2005/8/layout/chevron1"/>
    <dgm:cxn modelId="{D7EF34E8-BB92-442A-8E29-56A9DA15E5C5}" type="presOf" srcId="{D88F6441-DCFB-4E6D-B251-E780369016C9}" destId="{5FEC0CCB-01CD-4740-8095-BB3BE4F0D0AA}" srcOrd="0" destOrd="0" presId="urn:microsoft.com/office/officeart/2005/8/layout/chevron1"/>
    <dgm:cxn modelId="{BEA3E0D1-D899-43D2-B0EC-CBFA6AB4BE93}" srcId="{C33B22AB-74E5-44DA-87E2-5709DA8F6DA9}" destId="{728F64AF-468D-49F6-81EC-C467A9A8B948}" srcOrd="6" destOrd="0" parTransId="{071B29EC-F19C-4F30-A776-42AEF5E8CCDC}" sibTransId="{653BB370-CDDC-45E6-B055-2B19A72AFA1E}"/>
    <dgm:cxn modelId="{0A8E6219-FBE9-41D2-93EB-090C1B1F70B1}" srcId="{C33B22AB-74E5-44DA-87E2-5709DA8F6DA9}" destId="{F1EDC261-72F7-49F3-95E4-EBDEE242B5D2}" srcOrd="5" destOrd="0" parTransId="{C48675D2-9A87-4790-B4CE-9957C96EFCA5}" sibTransId="{234CC8EA-F1BA-4C78-B163-0AF184F4C974}"/>
    <dgm:cxn modelId="{1720D826-012F-4FAE-BB33-865FA58A9C86}" type="presOf" srcId="{270A1A69-3127-4EFB-84B0-8CFEDF891B51}" destId="{62C8C063-6E00-489A-93E1-FA8DEC327997}" srcOrd="0" destOrd="0" presId="urn:microsoft.com/office/officeart/2005/8/layout/chevron1"/>
    <dgm:cxn modelId="{BA8E3CF7-D045-4A66-BEDD-3E92F1FE35B0}" type="presOf" srcId="{F1EDC261-72F7-49F3-95E4-EBDEE242B5D2}" destId="{FF001C92-582E-43B3-AF4F-33088B38AB3F}" srcOrd="0" destOrd="0" presId="urn:microsoft.com/office/officeart/2005/8/layout/chevron1"/>
    <dgm:cxn modelId="{91EAC5AC-FFB4-4883-9225-9A4DCA69F899}" srcId="{C33B22AB-74E5-44DA-87E2-5709DA8F6DA9}" destId="{49882822-6B5A-4401-9C93-6620B13AD7A2}" srcOrd="1" destOrd="0" parTransId="{2AE84BE9-773A-42B5-839B-051F708F2BE2}" sibTransId="{65CB41A1-8C7A-4CD8-A54F-FC6CD5AD53F8}"/>
    <dgm:cxn modelId="{B34A1B3A-3528-439E-BBAC-11DCC7310B18}" srcId="{C33B22AB-74E5-44DA-87E2-5709DA8F6DA9}" destId="{0A5E0495-99EB-42AE-8EF1-CC8AEDF1E21B}" srcOrd="4" destOrd="0" parTransId="{E494FB57-4322-45AD-B6FA-1059E2C8A7B9}" sibTransId="{DE8A85C8-A2F9-4314-8688-FE7911AAA923}"/>
    <dgm:cxn modelId="{CE0CCB68-8DD4-46C6-B8E1-69BB995D4326}" type="presOf" srcId="{DE0D7598-1B5D-443F-8387-7C9D87FBDEFE}" destId="{CE8A88A8-FCE0-47AF-99E0-D83ADD0B83DA}" srcOrd="0" destOrd="0" presId="urn:microsoft.com/office/officeart/2005/8/layout/chevron1"/>
    <dgm:cxn modelId="{785DC13D-6437-4C31-92D6-DC60FE9DD6A2}" srcId="{C33B22AB-74E5-44DA-87E2-5709DA8F6DA9}" destId="{270A1A69-3127-4EFB-84B0-8CFEDF891B51}" srcOrd="0" destOrd="0" parTransId="{6ECE315E-5D4B-4386-8828-78D7C923379F}" sibTransId="{43C12B4D-5502-4840-8925-F753CD74B1EC}"/>
    <dgm:cxn modelId="{D6F630AE-E3E4-44D9-B5BD-E1D6BE104FBC}" type="presOf" srcId="{49882822-6B5A-4401-9C93-6620B13AD7A2}" destId="{97D6A87C-47A6-4E90-B3BD-ECFB77945AEC}" srcOrd="0" destOrd="0" presId="urn:microsoft.com/office/officeart/2005/8/layout/chevron1"/>
    <dgm:cxn modelId="{34F51954-CB65-4991-B0CE-C68D6E057E42}" srcId="{C33B22AB-74E5-44DA-87E2-5709DA8F6DA9}" destId="{D88F6441-DCFB-4E6D-B251-E780369016C9}" srcOrd="3" destOrd="0" parTransId="{F87E9390-F66B-4516-9831-CACD2C8870CB}" sibTransId="{BE77B1EA-4BFA-4AC4-A85B-FA8A42F31658}"/>
    <dgm:cxn modelId="{FC59A2FE-5A56-485D-9925-E432A7457D46}" type="presParOf" srcId="{F0516B8C-423F-4517-8DB8-B10D1F92C69A}" destId="{62C8C063-6E00-489A-93E1-FA8DEC327997}" srcOrd="0" destOrd="0" presId="urn:microsoft.com/office/officeart/2005/8/layout/chevron1"/>
    <dgm:cxn modelId="{D99BC69B-FEB5-4EE5-9204-612A2514E75A}" type="presParOf" srcId="{F0516B8C-423F-4517-8DB8-B10D1F92C69A}" destId="{8AB31CF2-447E-43F7-B41E-92248A5E7A24}" srcOrd="1" destOrd="0" presId="urn:microsoft.com/office/officeart/2005/8/layout/chevron1"/>
    <dgm:cxn modelId="{2373E5DD-6E5C-4472-B790-528DB1591A92}" type="presParOf" srcId="{F0516B8C-423F-4517-8DB8-B10D1F92C69A}" destId="{97D6A87C-47A6-4E90-B3BD-ECFB77945AEC}" srcOrd="2" destOrd="0" presId="urn:microsoft.com/office/officeart/2005/8/layout/chevron1"/>
    <dgm:cxn modelId="{4738C293-9311-44DB-B13F-9BFBF4D182AA}" type="presParOf" srcId="{F0516B8C-423F-4517-8DB8-B10D1F92C69A}" destId="{CBD988B8-146D-4346-A550-240D06B9DDA8}" srcOrd="3" destOrd="0" presId="urn:microsoft.com/office/officeart/2005/8/layout/chevron1"/>
    <dgm:cxn modelId="{1E0010B2-5E2E-4792-80F8-FBA94B11BEB0}" type="presParOf" srcId="{F0516B8C-423F-4517-8DB8-B10D1F92C69A}" destId="{CE8A88A8-FCE0-47AF-99E0-D83ADD0B83DA}" srcOrd="4" destOrd="0" presId="urn:microsoft.com/office/officeart/2005/8/layout/chevron1"/>
    <dgm:cxn modelId="{C0CC7013-0A7C-4CD1-82F9-99FBD9C12DE3}" type="presParOf" srcId="{F0516B8C-423F-4517-8DB8-B10D1F92C69A}" destId="{0B09CB25-2E5D-4C4E-A562-5529FB4DFE78}" srcOrd="5" destOrd="0" presId="urn:microsoft.com/office/officeart/2005/8/layout/chevron1"/>
    <dgm:cxn modelId="{CE39F3EC-9D9B-4826-AB3D-BD1FDE36F4D8}" type="presParOf" srcId="{F0516B8C-423F-4517-8DB8-B10D1F92C69A}" destId="{5FEC0CCB-01CD-4740-8095-BB3BE4F0D0AA}" srcOrd="6" destOrd="0" presId="urn:microsoft.com/office/officeart/2005/8/layout/chevron1"/>
    <dgm:cxn modelId="{D1255BE8-5E62-483F-842C-1C3C65C20723}" type="presParOf" srcId="{F0516B8C-423F-4517-8DB8-B10D1F92C69A}" destId="{F5DEB316-990A-4455-8F8B-FD7F68AA5FDF}" srcOrd="7" destOrd="0" presId="urn:microsoft.com/office/officeart/2005/8/layout/chevron1"/>
    <dgm:cxn modelId="{6638C075-451A-4D73-AECD-C9F4C976080A}" type="presParOf" srcId="{F0516B8C-423F-4517-8DB8-B10D1F92C69A}" destId="{0D947BBF-F6D3-4D92-B1A4-A2C031A7BACE}" srcOrd="8" destOrd="0" presId="urn:microsoft.com/office/officeart/2005/8/layout/chevron1"/>
    <dgm:cxn modelId="{0517290F-B7BA-4761-8EA7-B9FAE9D791B1}" type="presParOf" srcId="{F0516B8C-423F-4517-8DB8-B10D1F92C69A}" destId="{0D166D2C-1E8D-475B-A450-8E0FDF55CD5A}" srcOrd="9" destOrd="0" presId="urn:microsoft.com/office/officeart/2005/8/layout/chevron1"/>
    <dgm:cxn modelId="{D6E76C37-C634-483E-AE8E-03328B73D894}" type="presParOf" srcId="{F0516B8C-423F-4517-8DB8-B10D1F92C69A}" destId="{FF001C92-582E-43B3-AF4F-33088B38AB3F}" srcOrd="10" destOrd="0" presId="urn:microsoft.com/office/officeart/2005/8/layout/chevron1"/>
    <dgm:cxn modelId="{2B5C9828-9911-4DFE-B461-FE3EE6C24DF6}" type="presParOf" srcId="{F0516B8C-423F-4517-8DB8-B10D1F92C69A}" destId="{4FDCE469-5B2C-4094-9784-78E6C14EB6C1}" srcOrd="11" destOrd="0" presId="urn:microsoft.com/office/officeart/2005/8/layout/chevron1"/>
    <dgm:cxn modelId="{A1B641B1-3814-47E1-A344-B6C5776D870F}" type="presParOf" srcId="{F0516B8C-423F-4517-8DB8-B10D1F92C69A}" destId="{D079FBA1-C4C8-4B90-9435-1A3FFD9E049F}"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8C063-6E00-489A-93E1-FA8DEC327997}">
      <dsp:nvSpPr>
        <dsp:cNvPr id="0" name=""/>
        <dsp:cNvSpPr/>
      </dsp:nvSpPr>
      <dsp:spPr>
        <a:xfrm>
          <a:off x="7595" y="0"/>
          <a:ext cx="2838142" cy="379980"/>
        </a:xfrm>
        <a:prstGeom prst="chevron">
          <a:avLst/>
        </a:prstGeom>
        <a:solidFill>
          <a:srgbClr val="B3A22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en-US" sz="1800" b="0" kern="1200" dirty="0" smtClean="0">
              <a:solidFill>
                <a:schemeClr val="tx1"/>
              </a:solidFill>
              <a:latin typeface="Times New Roman" panose="02020603050405020304" pitchFamily="18" charset="0"/>
              <a:cs typeface="Times New Roman" panose="02020603050405020304" pitchFamily="18" charset="0"/>
            </a:rPr>
            <a:t>Data Scraping</a:t>
          </a:r>
          <a:endParaRPr lang="en-US" sz="1800" b="0" kern="1200" dirty="0">
            <a:solidFill>
              <a:schemeClr val="tx1"/>
            </a:solidFill>
            <a:latin typeface="Times New Roman" panose="02020603050405020304" pitchFamily="18" charset="0"/>
            <a:cs typeface="Times New Roman" panose="02020603050405020304" pitchFamily="18" charset="0"/>
          </a:endParaRPr>
        </a:p>
      </dsp:txBody>
      <dsp:txXfrm>
        <a:off x="197585" y="0"/>
        <a:ext cx="2458162" cy="379980"/>
      </dsp:txXfrm>
    </dsp:sp>
    <dsp:sp modelId="{97D6A87C-47A6-4E90-B3BD-ECFB77945AEC}">
      <dsp:nvSpPr>
        <dsp:cNvPr id="0" name=""/>
        <dsp:cNvSpPr/>
      </dsp:nvSpPr>
      <dsp:spPr>
        <a:xfrm>
          <a:off x="2672799" y="-2642"/>
          <a:ext cx="1729382" cy="385265"/>
        </a:xfrm>
        <a:prstGeom prst="chevron">
          <a:avLst/>
        </a:prstGeom>
        <a:solidFill>
          <a:schemeClr val="accent5">
            <a:hueOff val="-247833"/>
            <a:satOff val="1696"/>
            <a:lumOff val="-65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solidFill>
                <a:schemeClr val="tx1"/>
              </a:solidFill>
              <a:latin typeface="Times New Roman" panose="02020603050405020304" pitchFamily="18" charset="0"/>
              <a:cs typeface="Times New Roman" panose="02020603050405020304" pitchFamily="18" charset="0"/>
            </a:rPr>
            <a:t>Data Cleaning</a:t>
          </a:r>
        </a:p>
      </dsp:txBody>
      <dsp:txXfrm>
        <a:off x="2865432" y="-2642"/>
        <a:ext cx="1344117" cy="385265"/>
      </dsp:txXfrm>
    </dsp:sp>
    <dsp:sp modelId="{CE8A88A8-FCE0-47AF-99E0-D83ADD0B83DA}">
      <dsp:nvSpPr>
        <dsp:cNvPr id="0" name=""/>
        <dsp:cNvSpPr/>
      </dsp:nvSpPr>
      <dsp:spPr>
        <a:xfrm>
          <a:off x="4229243" y="-2642"/>
          <a:ext cx="1729382" cy="385265"/>
        </a:xfrm>
        <a:prstGeom prst="chevron">
          <a:avLst/>
        </a:prstGeom>
        <a:solidFill>
          <a:schemeClr val="accent5">
            <a:hueOff val="-495665"/>
            <a:satOff val="3393"/>
            <a:lumOff val="-130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Labelling </a:t>
          </a:r>
        </a:p>
      </dsp:txBody>
      <dsp:txXfrm>
        <a:off x="4421876" y="-2642"/>
        <a:ext cx="1344117" cy="385265"/>
      </dsp:txXfrm>
    </dsp:sp>
    <dsp:sp modelId="{5FEC0CCB-01CD-4740-8095-BB3BE4F0D0AA}">
      <dsp:nvSpPr>
        <dsp:cNvPr id="0" name=""/>
        <dsp:cNvSpPr/>
      </dsp:nvSpPr>
      <dsp:spPr>
        <a:xfrm>
          <a:off x="5785688" y="-2642"/>
          <a:ext cx="1729382" cy="385265"/>
        </a:xfrm>
        <a:prstGeom prst="chevron">
          <a:avLst/>
        </a:prstGeom>
        <a:solidFill>
          <a:schemeClr val="accent5">
            <a:hueOff val="-743498"/>
            <a:satOff val="5089"/>
            <a:lumOff val="-196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smtClean="0">
              <a:latin typeface="Times New Roman" panose="02020603050405020304" pitchFamily="18" charset="0"/>
              <a:cs typeface="Times New Roman" panose="02020603050405020304" pitchFamily="18" charset="0"/>
            </a:rPr>
            <a:t>Preprocessing</a:t>
          </a:r>
          <a:endParaRPr lang="en-US" sz="1300" b="0" i="0" kern="1200" dirty="0">
            <a:latin typeface="Times New Roman" panose="02020603050405020304" pitchFamily="18" charset="0"/>
            <a:cs typeface="Times New Roman" panose="02020603050405020304" pitchFamily="18" charset="0"/>
          </a:endParaRPr>
        </a:p>
      </dsp:txBody>
      <dsp:txXfrm>
        <a:off x="5978321" y="-2642"/>
        <a:ext cx="1344117" cy="385265"/>
      </dsp:txXfrm>
    </dsp:sp>
    <dsp:sp modelId="{0D947BBF-F6D3-4D92-B1A4-A2C031A7BACE}">
      <dsp:nvSpPr>
        <dsp:cNvPr id="0" name=""/>
        <dsp:cNvSpPr/>
      </dsp:nvSpPr>
      <dsp:spPr>
        <a:xfrm>
          <a:off x="7342132" y="-2642"/>
          <a:ext cx="1729382" cy="385265"/>
        </a:xfrm>
        <a:prstGeom prst="chevron">
          <a:avLst/>
        </a:prstGeom>
        <a:solidFill>
          <a:schemeClr val="accent5">
            <a:hueOff val="-991331"/>
            <a:satOff val="6785"/>
            <a:lumOff val="-261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Feature Extraction</a:t>
          </a:r>
        </a:p>
      </dsp:txBody>
      <dsp:txXfrm>
        <a:off x="7534765" y="-2642"/>
        <a:ext cx="1344117" cy="385265"/>
      </dsp:txXfrm>
    </dsp:sp>
    <dsp:sp modelId="{FF001C92-582E-43B3-AF4F-33088B38AB3F}">
      <dsp:nvSpPr>
        <dsp:cNvPr id="0" name=""/>
        <dsp:cNvSpPr/>
      </dsp:nvSpPr>
      <dsp:spPr>
        <a:xfrm>
          <a:off x="8898577" y="-2642"/>
          <a:ext cx="1729382" cy="385265"/>
        </a:xfrm>
        <a:prstGeom prst="chevron">
          <a:avLst/>
        </a:prstGeom>
        <a:solidFill>
          <a:schemeClr val="accent5">
            <a:hueOff val="-1239163"/>
            <a:satOff val="8482"/>
            <a:lumOff val="-326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Training &amp; Evaluation</a:t>
          </a:r>
        </a:p>
      </dsp:txBody>
      <dsp:txXfrm>
        <a:off x="9091210" y="-2642"/>
        <a:ext cx="1344117" cy="385265"/>
      </dsp:txXfrm>
    </dsp:sp>
    <dsp:sp modelId="{D079FBA1-C4C8-4B90-9435-1A3FFD9E049F}">
      <dsp:nvSpPr>
        <dsp:cNvPr id="0" name=""/>
        <dsp:cNvSpPr/>
      </dsp:nvSpPr>
      <dsp:spPr>
        <a:xfrm>
          <a:off x="10455021" y="-2642"/>
          <a:ext cx="1729382" cy="385265"/>
        </a:xfrm>
        <a:prstGeom prst="chevron">
          <a:avLst/>
        </a:prstGeom>
        <a:solidFill>
          <a:schemeClr val="accent5">
            <a:hueOff val="-1486996"/>
            <a:satOff val="10178"/>
            <a:lumOff val="-392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Deployment</a:t>
          </a:r>
        </a:p>
      </dsp:txBody>
      <dsp:txXfrm>
        <a:off x="10647654" y="-2642"/>
        <a:ext cx="1344117" cy="3852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8C063-6E00-489A-93E1-FA8DEC327997}">
      <dsp:nvSpPr>
        <dsp:cNvPr id="0" name=""/>
        <dsp:cNvSpPr/>
      </dsp:nvSpPr>
      <dsp:spPr>
        <a:xfrm>
          <a:off x="3077" y="0"/>
          <a:ext cx="1723828" cy="371789"/>
        </a:xfrm>
        <a:prstGeom prst="chevron">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kern="1200" dirty="0" smtClean="0">
              <a:solidFill>
                <a:schemeClr val="tx1"/>
              </a:solidFill>
              <a:latin typeface="Times New Roman" panose="02020603050405020304" pitchFamily="18" charset="0"/>
              <a:cs typeface="Times New Roman" panose="02020603050405020304" pitchFamily="18" charset="0"/>
            </a:rPr>
            <a:t>Data Scraping</a:t>
          </a:r>
          <a:endParaRPr lang="en-US" sz="1400" b="0" kern="1200" dirty="0">
            <a:solidFill>
              <a:schemeClr val="tx1"/>
            </a:solidFill>
            <a:latin typeface="Times New Roman" panose="02020603050405020304" pitchFamily="18" charset="0"/>
            <a:cs typeface="Times New Roman" panose="02020603050405020304" pitchFamily="18" charset="0"/>
          </a:endParaRPr>
        </a:p>
      </dsp:txBody>
      <dsp:txXfrm>
        <a:off x="188972" y="0"/>
        <a:ext cx="1352039" cy="371789"/>
      </dsp:txXfrm>
    </dsp:sp>
    <dsp:sp modelId="{97D6A87C-47A6-4E90-B3BD-ECFB77945AEC}">
      <dsp:nvSpPr>
        <dsp:cNvPr id="0" name=""/>
        <dsp:cNvSpPr/>
      </dsp:nvSpPr>
      <dsp:spPr>
        <a:xfrm>
          <a:off x="1557539" y="0"/>
          <a:ext cx="1765373" cy="371789"/>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a:solidFill>
                <a:schemeClr val="tx1"/>
              </a:solidFill>
              <a:latin typeface="Times New Roman" panose="02020603050405020304" pitchFamily="18" charset="0"/>
              <a:cs typeface="Times New Roman" panose="02020603050405020304" pitchFamily="18" charset="0"/>
            </a:rPr>
            <a:t>Data</a:t>
          </a:r>
          <a:r>
            <a:rPr lang="en-US" sz="1800" b="0" i="0" kern="1200" dirty="0">
              <a:solidFill>
                <a:schemeClr val="tx1"/>
              </a:solidFill>
              <a:latin typeface="Times New Roman" panose="02020603050405020304" pitchFamily="18" charset="0"/>
              <a:cs typeface="Times New Roman" panose="02020603050405020304" pitchFamily="18" charset="0"/>
            </a:rPr>
            <a:t> </a:t>
          </a:r>
          <a:r>
            <a:rPr lang="en-US" sz="1400" b="0" i="0" kern="1200" dirty="0">
              <a:solidFill>
                <a:schemeClr val="tx1"/>
              </a:solidFill>
              <a:latin typeface="Times New Roman" panose="02020603050405020304" pitchFamily="18" charset="0"/>
              <a:cs typeface="Times New Roman" panose="02020603050405020304" pitchFamily="18" charset="0"/>
            </a:rPr>
            <a:t>Cleaning</a:t>
          </a:r>
        </a:p>
      </dsp:txBody>
      <dsp:txXfrm>
        <a:off x="1743434" y="0"/>
        <a:ext cx="1393584" cy="371789"/>
      </dsp:txXfrm>
    </dsp:sp>
    <dsp:sp modelId="{CE8A88A8-FCE0-47AF-99E0-D83ADD0B83DA}">
      <dsp:nvSpPr>
        <dsp:cNvPr id="0" name=""/>
        <dsp:cNvSpPr/>
      </dsp:nvSpPr>
      <dsp:spPr>
        <a:xfrm>
          <a:off x="3153546" y="0"/>
          <a:ext cx="1811966" cy="371789"/>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a:latin typeface="Times New Roman" panose="02020603050405020304" pitchFamily="18" charset="0"/>
              <a:cs typeface="Times New Roman" panose="02020603050405020304" pitchFamily="18" charset="0"/>
            </a:rPr>
            <a:t>Labelling </a:t>
          </a:r>
        </a:p>
      </dsp:txBody>
      <dsp:txXfrm>
        <a:off x="3339441" y="0"/>
        <a:ext cx="1440177" cy="371789"/>
      </dsp:txXfrm>
    </dsp:sp>
    <dsp:sp modelId="{5FEC0CCB-01CD-4740-8095-BB3BE4F0D0AA}">
      <dsp:nvSpPr>
        <dsp:cNvPr id="0" name=""/>
        <dsp:cNvSpPr/>
      </dsp:nvSpPr>
      <dsp:spPr>
        <a:xfrm>
          <a:off x="4796147" y="0"/>
          <a:ext cx="2819883" cy="371789"/>
        </a:xfrm>
        <a:prstGeom prst="chevron">
          <a:avLst/>
        </a:prstGeom>
        <a:solidFill>
          <a:srgbClr val="B3A22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en-US" sz="1800" b="0" i="0" kern="1200" dirty="0" smtClean="0">
              <a:latin typeface="Times New Roman" panose="02020603050405020304" pitchFamily="18" charset="0"/>
              <a:cs typeface="Times New Roman" panose="02020603050405020304" pitchFamily="18" charset="0"/>
            </a:rPr>
            <a:t>Preprocessing</a:t>
          </a:r>
          <a:endParaRPr lang="en-US" sz="1800" b="0" i="0" kern="1200" dirty="0">
            <a:latin typeface="Times New Roman" panose="02020603050405020304" pitchFamily="18" charset="0"/>
            <a:cs typeface="Times New Roman" panose="02020603050405020304" pitchFamily="18" charset="0"/>
          </a:endParaRPr>
        </a:p>
      </dsp:txBody>
      <dsp:txXfrm>
        <a:off x="4982042" y="0"/>
        <a:ext cx="2448094" cy="371789"/>
      </dsp:txXfrm>
    </dsp:sp>
    <dsp:sp modelId="{0D947BBF-F6D3-4D92-B1A4-A2C031A7BACE}">
      <dsp:nvSpPr>
        <dsp:cNvPr id="0" name=""/>
        <dsp:cNvSpPr/>
      </dsp:nvSpPr>
      <dsp:spPr>
        <a:xfrm>
          <a:off x="7446663" y="-2585"/>
          <a:ext cx="1693664" cy="376960"/>
        </a:xfrm>
        <a:prstGeom prst="chevron">
          <a:avLst/>
        </a:prstGeom>
        <a:solidFill>
          <a:schemeClr val="accent5">
            <a:hueOff val="-991331"/>
            <a:satOff val="6785"/>
            <a:lumOff val="-261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Feature Extraction</a:t>
          </a:r>
        </a:p>
      </dsp:txBody>
      <dsp:txXfrm>
        <a:off x="7635143" y="-2585"/>
        <a:ext cx="1316704" cy="376960"/>
      </dsp:txXfrm>
    </dsp:sp>
    <dsp:sp modelId="{FF001C92-582E-43B3-AF4F-33088B38AB3F}">
      <dsp:nvSpPr>
        <dsp:cNvPr id="0" name=""/>
        <dsp:cNvSpPr/>
      </dsp:nvSpPr>
      <dsp:spPr>
        <a:xfrm>
          <a:off x="8970961" y="-2585"/>
          <a:ext cx="1693664" cy="376960"/>
        </a:xfrm>
        <a:prstGeom prst="chevron">
          <a:avLst/>
        </a:prstGeom>
        <a:solidFill>
          <a:schemeClr val="accent5">
            <a:hueOff val="-1239163"/>
            <a:satOff val="8482"/>
            <a:lumOff val="-326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Training &amp; Evaluation</a:t>
          </a:r>
        </a:p>
      </dsp:txBody>
      <dsp:txXfrm>
        <a:off x="9159441" y="-2585"/>
        <a:ext cx="1316704" cy="376960"/>
      </dsp:txXfrm>
    </dsp:sp>
    <dsp:sp modelId="{D079FBA1-C4C8-4B90-9435-1A3FFD9E049F}">
      <dsp:nvSpPr>
        <dsp:cNvPr id="0" name=""/>
        <dsp:cNvSpPr/>
      </dsp:nvSpPr>
      <dsp:spPr>
        <a:xfrm>
          <a:off x="10495259" y="-2585"/>
          <a:ext cx="1693664" cy="376960"/>
        </a:xfrm>
        <a:prstGeom prst="chevron">
          <a:avLst/>
        </a:prstGeom>
        <a:solidFill>
          <a:schemeClr val="accent5">
            <a:hueOff val="-1486996"/>
            <a:satOff val="10178"/>
            <a:lumOff val="-392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Deployment</a:t>
          </a:r>
        </a:p>
      </dsp:txBody>
      <dsp:txXfrm>
        <a:off x="10683739" y="-2585"/>
        <a:ext cx="1316704" cy="3769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8C063-6E00-489A-93E1-FA8DEC327997}">
      <dsp:nvSpPr>
        <dsp:cNvPr id="0" name=""/>
        <dsp:cNvSpPr/>
      </dsp:nvSpPr>
      <dsp:spPr>
        <a:xfrm>
          <a:off x="5009" y="0"/>
          <a:ext cx="1711709" cy="373192"/>
        </a:xfrm>
        <a:prstGeom prst="chevron">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kern="1200" dirty="0" smtClean="0">
              <a:solidFill>
                <a:schemeClr val="tx1"/>
              </a:solidFill>
              <a:latin typeface="Times New Roman" panose="02020603050405020304" pitchFamily="18" charset="0"/>
              <a:cs typeface="Times New Roman" panose="02020603050405020304" pitchFamily="18" charset="0"/>
            </a:rPr>
            <a:t>Data Scraping</a:t>
          </a:r>
          <a:endParaRPr lang="en-US" sz="1400" b="0" kern="1200" dirty="0">
            <a:solidFill>
              <a:schemeClr val="tx1"/>
            </a:solidFill>
            <a:latin typeface="Times New Roman" panose="02020603050405020304" pitchFamily="18" charset="0"/>
            <a:cs typeface="Times New Roman" panose="02020603050405020304" pitchFamily="18" charset="0"/>
          </a:endParaRPr>
        </a:p>
      </dsp:txBody>
      <dsp:txXfrm>
        <a:off x="191605" y="0"/>
        <a:ext cx="1338517" cy="373192"/>
      </dsp:txXfrm>
    </dsp:sp>
    <dsp:sp modelId="{97D6A87C-47A6-4E90-B3BD-ECFB77945AEC}">
      <dsp:nvSpPr>
        <dsp:cNvPr id="0" name=""/>
        <dsp:cNvSpPr/>
      </dsp:nvSpPr>
      <dsp:spPr>
        <a:xfrm>
          <a:off x="1548543" y="0"/>
          <a:ext cx="1752963" cy="373192"/>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a:solidFill>
                <a:schemeClr val="tx1"/>
              </a:solidFill>
              <a:latin typeface="Times New Roman" panose="02020603050405020304" pitchFamily="18" charset="0"/>
              <a:cs typeface="Times New Roman" panose="02020603050405020304" pitchFamily="18" charset="0"/>
            </a:rPr>
            <a:t>Data</a:t>
          </a:r>
          <a:r>
            <a:rPr lang="en-US" sz="1800" b="0" i="0" kern="1200" dirty="0">
              <a:solidFill>
                <a:schemeClr val="tx1"/>
              </a:solidFill>
              <a:latin typeface="Times New Roman" panose="02020603050405020304" pitchFamily="18" charset="0"/>
              <a:cs typeface="Times New Roman" panose="02020603050405020304" pitchFamily="18" charset="0"/>
            </a:rPr>
            <a:t> </a:t>
          </a:r>
          <a:r>
            <a:rPr lang="en-US" sz="1400" b="0" i="0" kern="1200" dirty="0">
              <a:solidFill>
                <a:schemeClr val="tx1"/>
              </a:solidFill>
              <a:latin typeface="Times New Roman" panose="02020603050405020304" pitchFamily="18" charset="0"/>
              <a:cs typeface="Times New Roman" panose="02020603050405020304" pitchFamily="18" charset="0"/>
            </a:rPr>
            <a:t>Cleaning</a:t>
          </a:r>
        </a:p>
      </dsp:txBody>
      <dsp:txXfrm>
        <a:off x="1735139" y="0"/>
        <a:ext cx="1379771" cy="373192"/>
      </dsp:txXfrm>
    </dsp:sp>
    <dsp:sp modelId="{CE8A88A8-FCE0-47AF-99E0-D83ADD0B83DA}">
      <dsp:nvSpPr>
        <dsp:cNvPr id="0" name=""/>
        <dsp:cNvSpPr/>
      </dsp:nvSpPr>
      <dsp:spPr>
        <a:xfrm>
          <a:off x="3133331" y="0"/>
          <a:ext cx="1799228" cy="373192"/>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a:latin typeface="Times New Roman" panose="02020603050405020304" pitchFamily="18" charset="0"/>
              <a:cs typeface="Times New Roman" panose="02020603050405020304" pitchFamily="18" charset="0"/>
            </a:rPr>
            <a:t>Labelling </a:t>
          </a:r>
        </a:p>
      </dsp:txBody>
      <dsp:txXfrm>
        <a:off x="3319927" y="0"/>
        <a:ext cx="1426036" cy="373192"/>
      </dsp:txXfrm>
    </dsp:sp>
    <dsp:sp modelId="{5FEC0CCB-01CD-4740-8095-BB3BE4F0D0AA}">
      <dsp:nvSpPr>
        <dsp:cNvPr id="0" name=""/>
        <dsp:cNvSpPr/>
      </dsp:nvSpPr>
      <dsp:spPr>
        <a:xfrm>
          <a:off x="4764384" y="0"/>
          <a:ext cx="1789138" cy="373192"/>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smtClean="0">
              <a:latin typeface="Times New Roman" panose="02020603050405020304" pitchFamily="18" charset="0"/>
              <a:cs typeface="Times New Roman" panose="02020603050405020304" pitchFamily="18" charset="0"/>
            </a:rPr>
            <a:t>Preprocessing</a:t>
          </a:r>
          <a:endParaRPr lang="en-US" sz="1400" b="0" i="0" kern="1200" dirty="0">
            <a:latin typeface="Times New Roman" panose="02020603050405020304" pitchFamily="18" charset="0"/>
            <a:cs typeface="Times New Roman" panose="02020603050405020304" pitchFamily="18" charset="0"/>
          </a:endParaRPr>
        </a:p>
      </dsp:txBody>
      <dsp:txXfrm>
        <a:off x="4950980" y="0"/>
        <a:ext cx="1415946" cy="373192"/>
      </dsp:txXfrm>
    </dsp:sp>
    <dsp:sp modelId="{0D947BBF-F6D3-4D92-B1A4-A2C031A7BACE}">
      <dsp:nvSpPr>
        <dsp:cNvPr id="0" name=""/>
        <dsp:cNvSpPr/>
      </dsp:nvSpPr>
      <dsp:spPr>
        <a:xfrm>
          <a:off x="6385346" y="0"/>
          <a:ext cx="2774479" cy="373192"/>
        </a:xfrm>
        <a:prstGeom prst="chevron">
          <a:avLst/>
        </a:prstGeom>
        <a:solidFill>
          <a:srgbClr val="B3A22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en-US" sz="1800" b="0" i="0" kern="1200" dirty="0">
              <a:latin typeface="Times New Roman" panose="02020603050405020304" pitchFamily="18" charset="0"/>
              <a:cs typeface="Times New Roman" panose="02020603050405020304" pitchFamily="18" charset="0"/>
            </a:rPr>
            <a:t>Feature Extraction</a:t>
          </a:r>
        </a:p>
      </dsp:txBody>
      <dsp:txXfrm>
        <a:off x="6571942" y="0"/>
        <a:ext cx="2401287" cy="373192"/>
      </dsp:txXfrm>
    </dsp:sp>
    <dsp:sp modelId="{FF001C92-582E-43B3-AF4F-33088B38AB3F}">
      <dsp:nvSpPr>
        <dsp:cNvPr id="0" name=""/>
        <dsp:cNvSpPr/>
      </dsp:nvSpPr>
      <dsp:spPr>
        <a:xfrm>
          <a:off x="8991650" y="-2595"/>
          <a:ext cx="1681757" cy="378383"/>
        </a:xfrm>
        <a:prstGeom prst="chevron">
          <a:avLst/>
        </a:prstGeom>
        <a:solidFill>
          <a:schemeClr val="accent5">
            <a:hueOff val="-1239163"/>
            <a:satOff val="8482"/>
            <a:lumOff val="-326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Training &amp; Evaluation</a:t>
          </a:r>
        </a:p>
      </dsp:txBody>
      <dsp:txXfrm>
        <a:off x="9180842" y="-2595"/>
        <a:ext cx="1303374" cy="378383"/>
      </dsp:txXfrm>
    </dsp:sp>
    <dsp:sp modelId="{D079FBA1-C4C8-4B90-9435-1A3FFD9E049F}">
      <dsp:nvSpPr>
        <dsp:cNvPr id="0" name=""/>
        <dsp:cNvSpPr/>
      </dsp:nvSpPr>
      <dsp:spPr>
        <a:xfrm>
          <a:off x="10505232" y="-2595"/>
          <a:ext cx="1681757" cy="378383"/>
        </a:xfrm>
        <a:prstGeom prst="chevron">
          <a:avLst/>
        </a:prstGeom>
        <a:solidFill>
          <a:schemeClr val="accent5">
            <a:hueOff val="-1486996"/>
            <a:satOff val="10178"/>
            <a:lumOff val="-392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Deployment</a:t>
          </a:r>
        </a:p>
      </dsp:txBody>
      <dsp:txXfrm>
        <a:off x="10694424" y="-2595"/>
        <a:ext cx="1303374" cy="37838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8C063-6E00-489A-93E1-FA8DEC327997}">
      <dsp:nvSpPr>
        <dsp:cNvPr id="0" name=""/>
        <dsp:cNvSpPr/>
      </dsp:nvSpPr>
      <dsp:spPr>
        <a:xfrm>
          <a:off x="6134" y="0"/>
          <a:ext cx="1614763" cy="374642"/>
        </a:xfrm>
        <a:prstGeom prst="chevron">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kern="1200" dirty="0" smtClean="0">
              <a:solidFill>
                <a:schemeClr val="tx1"/>
              </a:solidFill>
              <a:latin typeface="Times New Roman" panose="02020603050405020304" pitchFamily="18" charset="0"/>
              <a:cs typeface="Times New Roman" panose="02020603050405020304" pitchFamily="18" charset="0"/>
            </a:rPr>
            <a:t>Data Scraping</a:t>
          </a:r>
          <a:endParaRPr lang="en-US" sz="1400" b="0" kern="1200" dirty="0">
            <a:solidFill>
              <a:schemeClr val="tx1"/>
            </a:solidFill>
            <a:latin typeface="Times New Roman" panose="02020603050405020304" pitchFamily="18" charset="0"/>
            <a:cs typeface="Times New Roman" panose="02020603050405020304" pitchFamily="18" charset="0"/>
          </a:endParaRPr>
        </a:p>
      </dsp:txBody>
      <dsp:txXfrm>
        <a:off x="193455" y="0"/>
        <a:ext cx="1240121" cy="374642"/>
      </dsp:txXfrm>
    </dsp:sp>
    <dsp:sp modelId="{97D6A87C-47A6-4E90-B3BD-ECFB77945AEC}">
      <dsp:nvSpPr>
        <dsp:cNvPr id="0" name=""/>
        <dsp:cNvSpPr/>
      </dsp:nvSpPr>
      <dsp:spPr>
        <a:xfrm>
          <a:off x="1462246" y="0"/>
          <a:ext cx="1653680" cy="374642"/>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a:solidFill>
                <a:schemeClr val="tx1"/>
              </a:solidFill>
              <a:latin typeface="Times New Roman" panose="02020603050405020304" pitchFamily="18" charset="0"/>
              <a:cs typeface="Times New Roman" panose="02020603050405020304" pitchFamily="18" charset="0"/>
            </a:rPr>
            <a:t>Data</a:t>
          </a:r>
          <a:r>
            <a:rPr lang="en-US" sz="1800" b="0" i="0" kern="1200" dirty="0">
              <a:solidFill>
                <a:schemeClr val="tx1"/>
              </a:solidFill>
              <a:latin typeface="Times New Roman" panose="02020603050405020304" pitchFamily="18" charset="0"/>
              <a:cs typeface="Times New Roman" panose="02020603050405020304" pitchFamily="18" charset="0"/>
            </a:rPr>
            <a:t> </a:t>
          </a:r>
          <a:r>
            <a:rPr lang="en-US" sz="1400" b="0" i="0" kern="1200" dirty="0">
              <a:solidFill>
                <a:schemeClr val="tx1"/>
              </a:solidFill>
              <a:latin typeface="Times New Roman" panose="02020603050405020304" pitchFamily="18" charset="0"/>
              <a:cs typeface="Times New Roman" panose="02020603050405020304" pitchFamily="18" charset="0"/>
            </a:rPr>
            <a:t>Cleaning</a:t>
          </a:r>
        </a:p>
      </dsp:txBody>
      <dsp:txXfrm>
        <a:off x="1649567" y="0"/>
        <a:ext cx="1279038" cy="374642"/>
      </dsp:txXfrm>
    </dsp:sp>
    <dsp:sp modelId="{CE8A88A8-FCE0-47AF-99E0-D83ADD0B83DA}">
      <dsp:nvSpPr>
        <dsp:cNvPr id="0" name=""/>
        <dsp:cNvSpPr/>
      </dsp:nvSpPr>
      <dsp:spPr>
        <a:xfrm>
          <a:off x="2957276" y="0"/>
          <a:ext cx="1697325" cy="374642"/>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a:latin typeface="Times New Roman" panose="02020603050405020304" pitchFamily="18" charset="0"/>
              <a:cs typeface="Times New Roman" panose="02020603050405020304" pitchFamily="18" charset="0"/>
            </a:rPr>
            <a:t>Labelling </a:t>
          </a:r>
        </a:p>
      </dsp:txBody>
      <dsp:txXfrm>
        <a:off x="3144597" y="0"/>
        <a:ext cx="1322683" cy="374642"/>
      </dsp:txXfrm>
    </dsp:sp>
    <dsp:sp modelId="{5FEC0CCB-01CD-4740-8095-BB3BE4F0D0AA}">
      <dsp:nvSpPr>
        <dsp:cNvPr id="0" name=""/>
        <dsp:cNvSpPr/>
      </dsp:nvSpPr>
      <dsp:spPr>
        <a:xfrm>
          <a:off x="4495951" y="0"/>
          <a:ext cx="1687806" cy="374642"/>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smtClean="0">
              <a:latin typeface="Times New Roman" panose="02020603050405020304" pitchFamily="18" charset="0"/>
              <a:cs typeface="Times New Roman" panose="02020603050405020304" pitchFamily="18" charset="0"/>
            </a:rPr>
            <a:t>Preprocessing</a:t>
          </a:r>
          <a:endParaRPr lang="en-US" sz="1400" b="0" i="0" kern="1200" dirty="0">
            <a:latin typeface="Times New Roman" panose="02020603050405020304" pitchFamily="18" charset="0"/>
            <a:cs typeface="Times New Roman" panose="02020603050405020304" pitchFamily="18" charset="0"/>
          </a:endParaRPr>
        </a:p>
      </dsp:txBody>
      <dsp:txXfrm>
        <a:off x="4683272" y="0"/>
        <a:ext cx="1313164" cy="374642"/>
      </dsp:txXfrm>
    </dsp:sp>
    <dsp:sp modelId="{0D947BBF-F6D3-4D92-B1A4-A2C031A7BACE}">
      <dsp:nvSpPr>
        <dsp:cNvPr id="0" name=""/>
        <dsp:cNvSpPr/>
      </dsp:nvSpPr>
      <dsp:spPr>
        <a:xfrm>
          <a:off x="6025106" y="0"/>
          <a:ext cx="2031475" cy="374642"/>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a:latin typeface="Times New Roman" panose="02020603050405020304" pitchFamily="18" charset="0"/>
              <a:cs typeface="Times New Roman" panose="02020603050405020304" pitchFamily="18" charset="0"/>
            </a:rPr>
            <a:t>Feature Extraction</a:t>
          </a:r>
        </a:p>
      </dsp:txBody>
      <dsp:txXfrm>
        <a:off x="6212427" y="0"/>
        <a:ext cx="1656833" cy="374642"/>
      </dsp:txXfrm>
    </dsp:sp>
    <dsp:sp modelId="{FF001C92-582E-43B3-AF4F-33088B38AB3F}">
      <dsp:nvSpPr>
        <dsp:cNvPr id="0" name=""/>
        <dsp:cNvSpPr/>
      </dsp:nvSpPr>
      <dsp:spPr>
        <a:xfrm>
          <a:off x="7897931" y="0"/>
          <a:ext cx="2860076" cy="374642"/>
        </a:xfrm>
        <a:prstGeom prst="chevron">
          <a:avLst/>
        </a:prstGeom>
        <a:solidFill>
          <a:srgbClr val="B3A22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en-US" sz="1800" b="0" i="0" kern="1200" dirty="0">
              <a:latin typeface="Times New Roman" panose="02020603050405020304" pitchFamily="18" charset="0"/>
              <a:cs typeface="Times New Roman" panose="02020603050405020304" pitchFamily="18" charset="0"/>
            </a:rPr>
            <a:t>Training &amp; Evaluation</a:t>
          </a:r>
        </a:p>
      </dsp:txBody>
      <dsp:txXfrm>
        <a:off x="8085252" y="0"/>
        <a:ext cx="2485434" cy="374642"/>
      </dsp:txXfrm>
    </dsp:sp>
    <dsp:sp modelId="{D079FBA1-C4C8-4B90-9435-1A3FFD9E049F}">
      <dsp:nvSpPr>
        <dsp:cNvPr id="0" name=""/>
        <dsp:cNvSpPr/>
      </dsp:nvSpPr>
      <dsp:spPr>
        <a:xfrm>
          <a:off x="10599357" y="-2605"/>
          <a:ext cx="1586507" cy="379853"/>
        </a:xfrm>
        <a:prstGeom prst="chevron">
          <a:avLst/>
        </a:prstGeom>
        <a:solidFill>
          <a:schemeClr val="accent5">
            <a:hueOff val="-1486996"/>
            <a:satOff val="10178"/>
            <a:lumOff val="-392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a:latin typeface="Times New Roman" panose="02020603050405020304" pitchFamily="18" charset="0"/>
              <a:cs typeface="Times New Roman" panose="02020603050405020304" pitchFamily="18" charset="0"/>
            </a:rPr>
            <a:t>Deployment</a:t>
          </a:r>
        </a:p>
      </dsp:txBody>
      <dsp:txXfrm>
        <a:off x="10789284" y="-2605"/>
        <a:ext cx="1206654" cy="37985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8C063-6E00-489A-93E1-FA8DEC327997}">
      <dsp:nvSpPr>
        <dsp:cNvPr id="0" name=""/>
        <dsp:cNvSpPr/>
      </dsp:nvSpPr>
      <dsp:spPr>
        <a:xfrm>
          <a:off x="6134" y="0"/>
          <a:ext cx="1614763" cy="374642"/>
        </a:xfrm>
        <a:prstGeom prst="chevron">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kern="1200" dirty="0" smtClean="0">
              <a:solidFill>
                <a:schemeClr val="tx1"/>
              </a:solidFill>
              <a:latin typeface="Times New Roman" panose="02020603050405020304" pitchFamily="18" charset="0"/>
              <a:cs typeface="Times New Roman" panose="02020603050405020304" pitchFamily="18" charset="0"/>
            </a:rPr>
            <a:t>Data Scraping</a:t>
          </a:r>
          <a:endParaRPr lang="en-US" sz="1400" b="0" kern="1200" dirty="0">
            <a:solidFill>
              <a:schemeClr val="tx1"/>
            </a:solidFill>
            <a:latin typeface="Times New Roman" panose="02020603050405020304" pitchFamily="18" charset="0"/>
            <a:cs typeface="Times New Roman" panose="02020603050405020304" pitchFamily="18" charset="0"/>
          </a:endParaRPr>
        </a:p>
      </dsp:txBody>
      <dsp:txXfrm>
        <a:off x="193455" y="0"/>
        <a:ext cx="1240121" cy="374642"/>
      </dsp:txXfrm>
    </dsp:sp>
    <dsp:sp modelId="{97D6A87C-47A6-4E90-B3BD-ECFB77945AEC}">
      <dsp:nvSpPr>
        <dsp:cNvPr id="0" name=""/>
        <dsp:cNvSpPr/>
      </dsp:nvSpPr>
      <dsp:spPr>
        <a:xfrm>
          <a:off x="1462246" y="0"/>
          <a:ext cx="1653680" cy="374642"/>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a:solidFill>
                <a:schemeClr val="tx1"/>
              </a:solidFill>
              <a:latin typeface="Times New Roman" panose="02020603050405020304" pitchFamily="18" charset="0"/>
              <a:cs typeface="Times New Roman" panose="02020603050405020304" pitchFamily="18" charset="0"/>
            </a:rPr>
            <a:t>Data</a:t>
          </a:r>
          <a:r>
            <a:rPr lang="en-US" sz="1800" b="0" i="0" kern="1200" dirty="0">
              <a:solidFill>
                <a:schemeClr val="tx1"/>
              </a:solidFill>
              <a:latin typeface="Times New Roman" panose="02020603050405020304" pitchFamily="18" charset="0"/>
              <a:cs typeface="Times New Roman" panose="02020603050405020304" pitchFamily="18" charset="0"/>
            </a:rPr>
            <a:t> </a:t>
          </a:r>
          <a:r>
            <a:rPr lang="en-US" sz="1400" b="0" i="0" kern="1200" dirty="0">
              <a:solidFill>
                <a:schemeClr val="tx1"/>
              </a:solidFill>
              <a:latin typeface="Times New Roman" panose="02020603050405020304" pitchFamily="18" charset="0"/>
              <a:cs typeface="Times New Roman" panose="02020603050405020304" pitchFamily="18" charset="0"/>
            </a:rPr>
            <a:t>Cleaning</a:t>
          </a:r>
        </a:p>
      </dsp:txBody>
      <dsp:txXfrm>
        <a:off x="1649567" y="0"/>
        <a:ext cx="1279038" cy="374642"/>
      </dsp:txXfrm>
    </dsp:sp>
    <dsp:sp modelId="{CE8A88A8-FCE0-47AF-99E0-D83ADD0B83DA}">
      <dsp:nvSpPr>
        <dsp:cNvPr id="0" name=""/>
        <dsp:cNvSpPr/>
      </dsp:nvSpPr>
      <dsp:spPr>
        <a:xfrm>
          <a:off x="2957276" y="0"/>
          <a:ext cx="1697325" cy="374642"/>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a:latin typeface="Times New Roman" panose="02020603050405020304" pitchFamily="18" charset="0"/>
              <a:cs typeface="Times New Roman" panose="02020603050405020304" pitchFamily="18" charset="0"/>
            </a:rPr>
            <a:t>Labelling </a:t>
          </a:r>
        </a:p>
      </dsp:txBody>
      <dsp:txXfrm>
        <a:off x="3144597" y="0"/>
        <a:ext cx="1322683" cy="374642"/>
      </dsp:txXfrm>
    </dsp:sp>
    <dsp:sp modelId="{5FEC0CCB-01CD-4740-8095-BB3BE4F0D0AA}">
      <dsp:nvSpPr>
        <dsp:cNvPr id="0" name=""/>
        <dsp:cNvSpPr/>
      </dsp:nvSpPr>
      <dsp:spPr>
        <a:xfrm>
          <a:off x="4495951" y="0"/>
          <a:ext cx="1687806" cy="374642"/>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smtClean="0">
              <a:latin typeface="Times New Roman" panose="02020603050405020304" pitchFamily="18" charset="0"/>
              <a:cs typeface="Times New Roman" panose="02020603050405020304" pitchFamily="18" charset="0"/>
            </a:rPr>
            <a:t>Preprocessing</a:t>
          </a:r>
          <a:endParaRPr lang="en-US" sz="1400" b="0" i="0" kern="1200" dirty="0">
            <a:latin typeface="Times New Roman" panose="02020603050405020304" pitchFamily="18" charset="0"/>
            <a:cs typeface="Times New Roman" panose="02020603050405020304" pitchFamily="18" charset="0"/>
          </a:endParaRPr>
        </a:p>
      </dsp:txBody>
      <dsp:txXfrm>
        <a:off x="4683272" y="0"/>
        <a:ext cx="1313164" cy="374642"/>
      </dsp:txXfrm>
    </dsp:sp>
    <dsp:sp modelId="{0D947BBF-F6D3-4D92-B1A4-A2C031A7BACE}">
      <dsp:nvSpPr>
        <dsp:cNvPr id="0" name=""/>
        <dsp:cNvSpPr/>
      </dsp:nvSpPr>
      <dsp:spPr>
        <a:xfrm>
          <a:off x="6025106" y="0"/>
          <a:ext cx="2031475" cy="374642"/>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a:latin typeface="Times New Roman" panose="02020603050405020304" pitchFamily="18" charset="0"/>
              <a:cs typeface="Times New Roman" panose="02020603050405020304" pitchFamily="18" charset="0"/>
            </a:rPr>
            <a:t>Feature Extraction</a:t>
          </a:r>
        </a:p>
      </dsp:txBody>
      <dsp:txXfrm>
        <a:off x="6212427" y="0"/>
        <a:ext cx="1656833" cy="374642"/>
      </dsp:txXfrm>
    </dsp:sp>
    <dsp:sp modelId="{FF001C92-582E-43B3-AF4F-33088B38AB3F}">
      <dsp:nvSpPr>
        <dsp:cNvPr id="0" name=""/>
        <dsp:cNvSpPr/>
      </dsp:nvSpPr>
      <dsp:spPr>
        <a:xfrm>
          <a:off x="7897931" y="0"/>
          <a:ext cx="2860076" cy="374642"/>
        </a:xfrm>
        <a:prstGeom prst="chevron">
          <a:avLst/>
        </a:prstGeom>
        <a:solidFill>
          <a:srgbClr val="B3A22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en-US" sz="1800" b="0" i="0" kern="1200" dirty="0">
              <a:latin typeface="Times New Roman" panose="02020603050405020304" pitchFamily="18" charset="0"/>
              <a:cs typeface="Times New Roman" panose="02020603050405020304" pitchFamily="18" charset="0"/>
            </a:rPr>
            <a:t>Training &amp; Evaluation</a:t>
          </a:r>
        </a:p>
      </dsp:txBody>
      <dsp:txXfrm>
        <a:off x="8085252" y="0"/>
        <a:ext cx="2485434" cy="374642"/>
      </dsp:txXfrm>
    </dsp:sp>
    <dsp:sp modelId="{D079FBA1-C4C8-4B90-9435-1A3FFD9E049F}">
      <dsp:nvSpPr>
        <dsp:cNvPr id="0" name=""/>
        <dsp:cNvSpPr/>
      </dsp:nvSpPr>
      <dsp:spPr>
        <a:xfrm>
          <a:off x="10599357" y="-2605"/>
          <a:ext cx="1586507" cy="379853"/>
        </a:xfrm>
        <a:prstGeom prst="chevron">
          <a:avLst/>
        </a:prstGeom>
        <a:solidFill>
          <a:schemeClr val="accent5">
            <a:hueOff val="-1486996"/>
            <a:satOff val="10178"/>
            <a:lumOff val="-392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a:latin typeface="Times New Roman" panose="02020603050405020304" pitchFamily="18" charset="0"/>
              <a:cs typeface="Times New Roman" panose="02020603050405020304" pitchFamily="18" charset="0"/>
            </a:rPr>
            <a:t>Deployment</a:t>
          </a:r>
        </a:p>
      </dsp:txBody>
      <dsp:txXfrm>
        <a:off x="10789284" y="-2605"/>
        <a:ext cx="1206654" cy="37985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8C063-6E00-489A-93E1-FA8DEC327997}">
      <dsp:nvSpPr>
        <dsp:cNvPr id="0" name=""/>
        <dsp:cNvSpPr/>
      </dsp:nvSpPr>
      <dsp:spPr>
        <a:xfrm>
          <a:off x="3019" y="0"/>
          <a:ext cx="1787380" cy="362310"/>
        </a:xfrm>
        <a:prstGeom prst="chevron">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kern="1200" dirty="0" smtClean="0">
              <a:solidFill>
                <a:schemeClr val="tx1"/>
              </a:solidFill>
              <a:latin typeface="Times New Roman" panose="02020603050405020304" pitchFamily="18" charset="0"/>
              <a:cs typeface="Times New Roman" panose="02020603050405020304" pitchFamily="18" charset="0"/>
            </a:rPr>
            <a:t>Data Scraping</a:t>
          </a:r>
          <a:endParaRPr lang="en-US" sz="1200" b="0" kern="1200" dirty="0">
            <a:solidFill>
              <a:schemeClr val="tx1"/>
            </a:solidFill>
            <a:latin typeface="Times New Roman" panose="02020603050405020304" pitchFamily="18" charset="0"/>
            <a:cs typeface="Times New Roman" panose="02020603050405020304" pitchFamily="18" charset="0"/>
          </a:endParaRPr>
        </a:p>
      </dsp:txBody>
      <dsp:txXfrm>
        <a:off x="184174" y="0"/>
        <a:ext cx="1425070" cy="362310"/>
      </dsp:txXfrm>
    </dsp:sp>
    <dsp:sp modelId="{97D6A87C-47A6-4E90-B3BD-ECFB77945AEC}">
      <dsp:nvSpPr>
        <dsp:cNvPr id="0" name=""/>
        <dsp:cNvSpPr/>
      </dsp:nvSpPr>
      <dsp:spPr>
        <a:xfrm>
          <a:off x="1624111" y="0"/>
          <a:ext cx="1760025" cy="362310"/>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a:solidFill>
                <a:schemeClr val="tx1"/>
              </a:solidFill>
              <a:latin typeface="Times New Roman" panose="02020603050405020304" pitchFamily="18" charset="0"/>
              <a:cs typeface="Times New Roman" panose="02020603050405020304" pitchFamily="18" charset="0"/>
            </a:rPr>
            <a:t>Data Cleaning</a:t>
          </a:r>
        </a:p>
      </dsp:txBody>
      <dsp:txXfrm>
        <a:off x="1805266" y="0"/>
        <a:ext cx="1397715" cy="362310"/>
      </dsp:txXfrm>
    </dsp:sp>
    <dsp:sp modelId="{CE8A88A8-FCE0-47AF-99E0-D83ADD0B83DA}">
      <dsp:nvSpPr>
        <dsp:cNvPr id="0" name=""/>
        <dsp:cNvSpPr/>
      </dsp:nvSpPr>
      <dsp:spPr>
        <a:xfrm>
          <a:off x="3217849" y="0"/>
          <a:ext cx="1501830" cy="362310"/>
        </a:xfrm>
        <a:prstGeom prst="chevron">
          <a:avLst/>
        </a:prstGeom>
        <a:solidFill>
          <a:schemeClr val="accent5">
            <a:hueOff val="-495665"/>
            <a:satOff val="3393"/>
            <a:lumOff val="-130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a:latin typeface="Times New Roman" panose="02020603050405020304" pitchFamily="18" charset="0"/>
              <a:cs typeface="Times New Roman" panose="02020603050405020304" pitchFamily="18" charset="0"/>
            </a:rPr>
            <a:t>Labelling </a:t>
          </a:r>
        </a:p>
      </dsp:txBody>
      <dsp:txXfrm>
        <a:off x="3399004" y="0"/>
        <a:ext cx="1139520" cy="362310"/>
      </dsp:txXfrm>
    </dsp:sp>
    <dsp:sp modelId="{5FEC0CCB-01CD-4740-8095-BB3BE4F0D0AA}">
      <dsp:nvSpPr>
        <dsp:cNvPr id="0" name=""/>
        <dsp:cNvSpPr/>
      </dsp:nvSpPr>
      <dsp:spPr>
        <a:xfrm>
          <a:off x="4553392" y="-2520"/>
          <a:ext cx="1662880" cy="367350"/>
        </a:xfrm>
        <a:prstGeom prst="chevron">
          <a:avLst/>
        </a:prstGeom>
        <a:solidFill>
          <a:schemeClr val="accent5">
            <a:hueOff val="-743498"/>
            <a:satOff val="5089"/>
            <a:lumOff val="-196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smtClean="0">
              <a:latin typeface="Times New Roman" panose="02020603050405020304" pitchFamily="18" charset="0"/>
              <a:cs typeface="Times New Roman" panose="02020603050405020304" pitchFamily="18" charset="0"/>
            </a:rPr>
            <a:t>Preprocessing</a:t>
          </a:r>
          <a:endParaRPr lang="en-US" sz="1200" b="0" i="0" kern="1200" dirty="0">
            <a:latin typeface="Times New Roman" panose="02020603050405020304" pitchFamily="18" charset="0"/>
            <a:cs typeface="Times New Roman" panose="02020603050405020304" pitchFamily="18" charset="0"/>
          </a:endParaRPr>
        </a:p>
      </dsp:txBody>
      <dsp:txXfrm>
        <a:off x="4737067" y="-2520"/>
        <a:ext cx="1295530" cy="367350"/>
      </dsp:txXfrm>
    </dsp:sp>
    <dsp:sp modelId="{0D947BBF-F6D3-4D92-B1A4-A2C031A7BACE}">
      <dsp:nvSpPr>
        <dsp:cNvPr id="0" name=""/>
        <dsp:cNvSpPr/>
      </dsp:nvSpPr>
      <dsp:spPr>
        <a:xfrm>
          <a:off x="6049984" y="0"/>
          <a:ext cx="1772697" cy="362310"/>
        </a:xfrm>
        <a:prstGeom prst="chevron">
          <a:avLst/>
        </a:prstGeom>
        <a:solidFill>
          <a:schemeClr val="accent5">
            <a:hueOff val="-991331"/>
            <a:satOff val="6785"/>
            <a:lumOff val="-261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a:latin typeface="Times New Roman" panose="02020603050405020304" pitchFamily="18" charset="0"/>
              <a:cs typeface="Times New Roman" panose="02020603050405020304" pitchFamily="18" charset="0"/>
            </a:rPr>
            <a:t>Feature Extraction</a:t>
          </a:r>
        </a:p>
      </dsp:txBody>
      <dsp:txXfrm>
        <a:off x="6231139" y="0"/>
        <a:ext cx="1410387" cy="362310"/>
      </dsp:txXfrm>
    </dsp:sp>
    <dsp:sp modelId="{FF001C92-582E-43B3-AF4F-33088B38AB3F}">
      <dsp:nvSpPr>
        <dsp:cNvPr id="0" name=""/>
        <dsp:cNvSpPr/>
      </dsp:nvSpPr>
      <dsp:spPr>
        <a:xfrm>
          <a:off x="7656393" y="0"/>
          <a:ext cx="1845015" cy="362310"/>
        </a:xfrm>
        <a:prstGeom prst="chevron">
          <a:avLst/>
        </a:prstGeom>
        <a:solidFill>
          <a:schemeClr val="accent5">
            <a:hueOff val="-1239163"/>
            <a:satOff val="8482"/>
            <a:lumOff val="-326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smtClean="0">
              <a:latin typeface="Times New Roman" panose="02020603050405020304" pitchFamily="18" charset="0"/>
              <a:cs typeface="Times New Roman" panose="02020603050405020304" pitchFamily="18" charset="0"/>
            </a:rPr>
            <a:t>Training &amp; Evaluation</a:t>
          </a:r>
          <a:endParaRPr lang="en-US" sz="1200" b="0" i="0" kern="1200" dirty="0">
            <a:latin typeface="Times New Roman" panose="02020603050405020304" pitchFamily="18" charset="0"/>
            <a:cs typeface="Times New Roman" panose="02020603050405020304" pitchFamily="18" charset="0"/>
          </a:endParaRPr>
        </a:p>
      </dsp:txBody>
      <dsp:txXfrm>
        <a:off x="7837548" y="0"/>
        <a:ext cx="1482705" cy="362310"/>
      </dsp:txXfrm>
    </dsp:sp>
    <dsp:sp modelId="{D079FBA1-C4C8-4B90-9435-1A3FFD9E049F}">
      <dsp:nvSpPr>
        <dsp:cNvPr id="0" name=""/>
        <dsp:cNvSpPr/>
      </dsp:nvSpPr>
      <dsp:spPr>
        <a:xfrm>
          <a:off x="9335121" y="0"/>
          <a:ext cx="2868235" cy="362310"/>
        </a:xfrm>
        <a:prstGeom prst="chevron">
          <a:avLst/>
        </a:prstGeom>
        <a:solidFill>
          <a:srgbClr val="B3A22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en-US" sz="1800" b="0" i="0" kern="1200" dirty="0">
              <a:latin typeface="Times New Roman" panose="02020603050405020304" pitchFamily="18" charset="0"/>
              <a:cs typeface="Times New Roman" panose="02020603050405020304" pitchFamily="18" charset="0"/>
            </a:rPr>
            <a:t>Deployment</a:t>
          </a:r>
        </a:p>
      </dsp:txBody>
      <dsp:txXfrm>
        <a:off x="9516276" y="0"/>
        <a:ext cx="2505925" cy="3623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8C063-6E00-489A-93E1-FA8DEC327997}">
      <dsp:nvSpPr>
        <dsp:cNvPr id="0" name=""/>
        <dsp:cNvSpPr/>
      </dsp:nvSpPr>
      <dsp:spPr>
        <a:xfrm>
          <a:off x="3019" y="0"/>
          <a:ext cx="1787380" cy="362310"/>
        </a:xfrm>
        <a:prstGeom prst="chevron">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kern="1200" dirty="0" smtClean="0">
              <a:solidFill>
                <a:schemeClr val="tx1"/>
              </a:solidFill>
              <a:latin typeface="Times New Roman" panose="02020603050405020304" pitchFamily="18" charset="0"/>
              <a:cs typeface="Times New Roman" panose="02020603050405020304" pitchFamily="18" charset="0"/>
            </a:rPr>
            <a:t>Data Scraping</a:t>
          </a:r>
          <a:endParaRPr lang="en-US" sz="1200" b="0" kern="1200" dirty="0">
            <a:solidFill>
              <a:schemeClr val="tx1"/>
            </a:solidFill>
            <a:latin typeface="Times New Roman" panose="02020603050405020304" pitchFamily="18" charset="0"/>
            <a:cs typeface="Times New Roman" panose="02020603050405020304" pitchFamily="18" charset="0"/>
          </a:endParaRPr>
        </a:p>
      </dsp:txBody>
      <dsp:txXfrm>
        <a:off x="184174" y="0"/>
        <a:ext cx="1425070" cy="362310"/>
      </dsp:txXfrm>
    </dsp:sp>
    <dsp:sp modelId="{97D6A87C-47A6-4E90-B3BD-ECFB77945AEC}">
      <dsp:nvSpPr>
        <dsp:cNvPr id="0" name=""/>
        <dsp:cNvSpPr/>
      </dsp:nvSpPr>
      <dsp:spPr>
        <a:xfrm>
          <a:off x="1624111" y="0"/>
          <a:ext cx="1760025" cy="362310"/>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a:solidFill>
                <a:schemeClr val="tx1"/>
              </a:solidFill>
              <a:latin typeface="Times New Roman" panose="02020603050405020304" pitchFamily="18" charset="0"/>
              <a:cs typeface="Times New Roman" panose="02020603050405020304" pitchFamily="18" charset="0"/>
            </a:rPr>
            <a:t>Data Cleaning</a:t>
          </a:r>
        </a:p>
      </dsp:txBody>
      <dsp:txXfrm>
        <a:off x="1805266" y="0"/>
        <a:ext cx="1397715" cy="362310"/>
      </dsp:txXfrm>
    </dsp:sp>
    <dsp:sp modelId="{CE8A88A8-FCE0-47AF-99E0-D83ADD0B83DA}">
      <dsp:nvSpPr>
        <dsp:cNvPr id="0" name=""/>
        <dsp:cNvSpPr/>
      </dsp:nvSpPr>
      <dsp:spPr>
        <a:xfrm>
          <a:off x="3217849" y="0"/>
          <a:ext cx="1501830" cy="362310"/>
        </a:xfrm>
        <a:prstGeom prst="chevron">
          <a:avLst/>
        </a:prstGeom>
        <a:solidFill>
          <a:schemeClr val="accent5">
            <a:hueOff val="-495665"/>
            <a:satOff val="3393"/>
            <a:lumOff val="-130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a:latin typeface="Times New Roman" panose="02020603050405020304" pitchFamily="18" charset="0"/>
              <a:cs typeface="Times New Roman" panose="02020603050405020304" pitchFamily="18" charset="0"/>
            </a:rPr>
            <a:t>Labelling </a:t>
          </a:r>
        </a:p>
      </dsp:txBody>
      <dsp:txXfrm>
        <a:off x="3399004" y="0"/>
        <a:ext cx="1139520" cy="362310"/>
      </dsp:txXfrm>
    </dsp:sp>
    <dsp:sp modelId="{5FEC0CCB-01CD-4740-8095-BB3BE4F0D0AA}">
      <dsp:nvSpPr>
        <dsp:cNvPr id="0" name=""/>
        <dsp:cNvSpPr/>
      </dsp:nvSpPr>
      <dsp:spPr>
        <a:xfrm>
          <a:off x="4553392" y="-2520"/>
          <a:ext cx="1662880" cy="367350"/>
        </a:xfrm>
        <a:prstGeom prst="chevron">
          <a:avLst/>
        </a:prstGeom>
        <a:solidFill>
          <a:schemeClr val="accent5">
            <a:hueOff val="-743498"/>
            <a:satOff val="5089"/>
            <a:lumOff val="-196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smtClean="0">
              <a:latin typeface="Times New Roman" panose="02020603050405020304" pitchFamily="18" charset="0"/>
              <a:cs typeface="Times New Roman" panose="02020603050405020304" pitchFamily="18" charset="0"/>
            </a:rPr>
            <a:t>Preprocessing</a:t>
          </a:r>
          <a:endParaRPr lang="en-US" sz="1200" b="0" i="0" kern="1200" dirty="0">
            <a:latin typeface="Times New Roman" panose="02020603050405020304" pitchFamily="18" charset="0"/>
            <a:cs typeface="Times New Roman" panose="02020603050405020304" pitchFamily="18" charset="0"/>
          </a:endParaRPr>
        </a:p>
      </dsp:txBody>
      <dsp:txXfrm>
        <a:off x="4737067" y="-2520"/>
        <a:ext cx="1295530" cy="367350"/>
      </dsp:txXfrm>
    </dsp:sp>
    <dsp:sp modelId="{0D947BBF-F6D3-4D92-B1A4-A2C031A7BACE}">
      <dsp:nvSpPr>
        <dsp:cNvPr id="0" name=""/>
        <dsp:cNvSpPr/>
      </dsp:nvSpPr>
      <dsp:spPr>
        <a:xfrm>
          <a:off x="6049984" y="0"/>
          <a:ext cx="1772697" cy="362310"/>
        </a:xfrm>
        <a:prstGeom prst="chevron">
          <a:avLst/>
        </a:prstGeom>
        <a:solidFill>
          <a:schemeClr val="accent5">
            <a:hueOff val="-991331"/>
            <a:satOff val="6785"/>
            <a:lumOff val="-261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a:latin typeface="Times New Roman" panose="02020603050405020304" pitchFamily="18" charset="0"/>
              <a:cs typeface="Times New Roman" panose="02020603050405020304" pitchFamily="18" charset="0"/>
            </a:rPr>
            <a:t>Feature Extraction</a:t>
          </a:r>
        </a:p>
      </dsp:txBody>
      <dsp:txXfrm>
        <a:off x="6231139" y="0"/>
        <a:ext cx="1410387" cy="362310"/>
      </dsp:txXfrm>
    </dsp:sp>
    <dsp:sp modelId="{FF001C92-582E-43B3-AF4F-33088B38AB3F}">
      <dsp:nvSpPr>
        <dsp:cNvPr id="0" name=""/>
        <dsp:cNvSpPr/>
      </dsp:nvSpPr>
      <dsp:spPr>
        <a:xfrm>
          <a:off x="7656393" y="0"/>
          <a:ext cx="1845015" cy="362310"/>
        </a:xfrm>
        <a:prstGeom prst="chevron">
          <a:avLst/>
        </a:prstGeom>
        <a:solidFill>
          <a:schemeClr val="accent5">
            <a:hueOff val="-1239163"/>
            <a:satOff val="8482"/>
            <a:lumOff val="-326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smtClean="0">
              <a:latin typeface="Times New Roman" panose="02020603050405020304" pitchFamily="18" charset="0"/>
              <a:cs typeface="Times New Roman" panose="02020603050405020304" pitchFamily="18" charset="0"/>
            </a:rPr>
            <a:t>Training &amp; Evaluation</a:t>
          </a:r>
          <a:endParaRPr lang="en-US" sz="1200" b="0" i="0" kern="1200" dirty="0">
            <a:latin typeface="Times New Roman" panose="02020603050405020304" pitchFamily="18" charset="0"/>
            <a:cs typeface="Times New Roman" panose="02020603050405020304" pitchFamily="18" charset="0"/>
          </a:endParaRPr>
        </a:p>
      </dsp:txBody>
      <dsp:txXfrm>
        <a:off x="7837548" y="0"/>
        <a:ext cx="1482705" cy="362310"/>
      </dsp:txXfrm>
    </dsp:sp>
    <dsp:sp modelId="{D079FBA1-C4C8-4B90-9435-1A3FFD9E049F}">
      <dsp:nvSpPr>
        <dsp:cNvPr id="0" name=""/>
        <dsp:cNvSpPr/>
      </dsp:nvSpPr>
      <dsp:spPr>
        <a:xfrm>
          <a:off x="9335121" y="0"/>
          <a:ext cx="2868235" cy="362310"/>
        </a:xfrm>
        <a:prstGeom prst="chevron">
          <a:avLst/>
        </a:prstGeom>
        <a:solidFill>
          <a:srgbClr val="B3A22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en-US" sz="1800" b="0" i="0" kern="1200" dirty="0">
              <a:latin typeface="Times New Roman" panose="02020603050405020304" pitchFamily="18" charset="0"/>
              <a:cs typeface="Times New Roman" panose="02020603050405020304" pitchFamily="18" charset="0"/>
            </a:rPr>
            <a:t>Deployment</a:t>
          </a:r>
        </a:p>
      </dsp:txBody>
      <dsp:txXfrm>
        <a:off x="9516276" y="0"/>
        <a:ext cx="2505925" cy="36231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8C063-6E00-489A-93E1-FA8DEC327997}">
      <dsp:nvSpPr>
        <dsp:cNvPr id="0" name=""/>
        <dsp:cNvSpPr/>
      </dsp:nvSpPr>
      <dsp:spPr>
        <a:xfrm>
          <a:off x="3019" y="0"/>
          <a:ext cx="1787380" cy="362310"/>
        </a:xfrm>
        <a:prstGeom prst="chevron">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kern="1200" dirty="0" smtClean="0">
              <a:solidFill>
                <a:schemeClr val="tx1"/>
              </a:solidFill>
              <a:latin typeface="Times New Roman" panose="02020603050405020304" pitchFamily="18" charset="0"/>
              <a:cs typeface="Times New Roman" panose="02020603050405020304" pitchFamily="18" charset="0"/>
            </a:rPr>
            <a:t>Data Scraping</a:t>
          </a:r>
          <a:endParaRPr lang="en-US" sz="1200" b="0" kern="1200" dirty="0">
            <a:solidFill>
              <a:schemeClr val="tx1"/>
            </a:solidFill>
            <a:latin typeface="Times New Roman" panose="02020603050405020304" pitchFamily="18" charset="0"/>
            <a:cs typeface="Times New Roman" panose="02020603050405020304" pitchFamily="18" charset="0"/>
          </a:endParaRPr>
        </a:p>
      </dsp:txBody>
      <dsp:txXfrm>
        <a:off x="184174" y="0"/>
        <a:ext cx="1425070" cy="362310"/>
      </dsp:txXfrm>
    </dsp:sp>
    <dsp:sp modelId="{97D6A87C-47A6-4E90-B3BD-ECFB77945AEC}">
      <dsp:nvSpPr>
        <dsp:cNvPr id="0" name=""/>
        <dsp:cNvSpPr/>
      </dsp:nvSpPr>
      <dsp:spPr>
        <a:xfrm>
          <a:off x="1624111" y="0"/>
          <a:ext cx="1760025" cy="362310"/>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a:solidFill>
                <a:schemeClr val="tx1"/>
              </a:solidFill>
              <a:latin typeface="Times New Roman" panose="02020603050405020304" pitchFamily="18" charset="0"/>
              <a:cs typeface="Times New Roman" panose="02020603050405020304" pitchFamily="18" charset="0"/>
            </a:rPr>
            <a:t>Data Cleaning</a:t>
          </a:r>
        </a:p>
      </dsp:txBody>
      <dsp:txXfrm>
        <a:off x="1805266" y="0"/>
        <a:ext cx="1397715" cy="362310"/>
      </dsp:txXfrm>
    </dsp:sp>
    <dsp:sp modelId="{CE8A88A8-FCE0-47AF-99E0-D83ADD0B83DA}">
      <dsp:nvSpPr>
        <dsp:cNvPr id="0" name=""/>
        <dsp:cNvSpPr/>
      </dsp:nvSpPr>
      <dsp:spPr>
        <a:xfrm>
          <a:off x="3217849" y="0"/>
          <a:ext cx="1501830" cy="362310"/>
        </a:xfrm>
        <a:prstGeom prst="chevron">
          <a:avLst/>
        </a:prstGeom>
        <a:solidFill>
          <a:schemeClr val="accent5">
            <a:hueOff val="-495665"/>
            <a:satOff val="3393"/>
            <a:lumOff val="-130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a:latin typeface="Times New Roman" panose="02020603050405020304" pitchFamily="18" charset="0"/>
              <a:cs typeface="Times New Roman" panose="02020603050405020304" pitchFamily="18" charset="0"/>
            </a:rPr>
            <a:t>Labelling </a:t>
          </a:r>
        </a:p>
      </dsp:txBody>
      <dsp:txXfrm>
        <a:off x="3399004" y="0"/>
        <a:ext cx="1139520" cy="362310"/>
      </dsp:txXfrm>
    </dsp:sp>
    <dsp:sp modelId="{5FEC0CCB-01CD-4740-8095-BB3BE4F0D0AA}">
      <dsp:nvSpPr>
        <dsp:cNvPr id="0" name=""/>
        <dsp:cNvSpPr/>
      </dsp:nvSpPr>
      <dsp:spPr>
        <a:xfrm>
          <a:off x="4553392" y="-2520"/>
          <a:ext cx="1662880" cy="367350"/>
        </a:xfrm>
        <a:prstGeom prst="chevron">
          <a:avLst/>
        </a:prstGeom>
        <a:solidFill>
          <a:schemeClr val="accent5">
            <a:hueOff val="-743498"/>
            <a:satOff val="5089"/>
            <a:lumOff val="-196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smtClean="0">
              <a:latin typeface="Times New Roman" panose="02020603050405020304" pitchFamily="18" charset="0"/>
              <a:cs typeface="Times New Roman" panose="02020603050405020304" pitchFamily="18" charset="0"/>
            </a:rPr>
            <a:t>Preprocessing</a:t>
          </a:r>
          <a:endParaRPr lang="en-US" sz="1200" b="0" i="0" kern="1200" dirty="0">
            <a:latin typeface="Times New Roman" panose="02020603050405020304" pitchFamily="18" charset="0"/>
            <a:cs typeface="Times New Roman" panose="02020603050405020304" pitchFamily="18" charset="0"/>
          </a:endParaRPr>
        </a:p>
      </dsp:txBody>
      <dsp:txXfrm>
        <a:off x="4737067" y="-2520"/>
        <a:ext cx="1295530" cy="367350"/>
      </dsp:txXfrm>
    </dsp:sp>
    <dsp:sp modelId="{0D947BBF-F6D3-4D92-B1A4-A2C031A7BACE}">
      <dsp:nvSpPr>
        <dsp:cNvPr id="0" name=""/>
        <dsp:cNvSpPr/>
      </dsp:nvSpPr>
      <dsp:spPr>
        <a:xfrm>
          <a:off x="6049984" y="0"/>
          <a:ext cx="1772697" cy="362310"/>
        </a:xfrm>
        <a:prstGeom prst="chevron">
          <a:avLst/>
        </a:prstGeom>
        <a:solidFill>
          <a:schemeClr val="accent5">
            <a:hueOff val="-991331"/>
            <a:satOff val="6785"/>
            <a:lumOff val="-261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a:latin typeface="Times New Roman" panose="02020603050405020304" pitchFamily="18" charset="0"/>
              <a:cs typeface="Times New Roman" panose="02020603050405020304" pitchFamily="18" charset="0"/>
            </a:rPr>
            <a:t>Feature Extraction</a:t>
          </a:r>
        </a:p>
      </dsp:txBody>
      <dsp:txXfrm>
        <a:off x="6231139" y="0"/>
        <a:ext cx="1410387" cy="362310"/>
      </dsp:txXfrm>
    </dsp:sp>
    <dsp:sp modelId="{FF001C92-582E-43B3-AF4F-33088B38AB3F}">
      <dsp:nvSpPr>
        <dsp:cNvPr id="0" name=""/>
        <dsp:cNvSpPr/>
      </dsp:nvSpPr>
      <dsp:spPr>
        <a:xfrm>
          <a:off x="7656393" y="0"/>
          <a:ext cx="1845015" cy="362310"/>
        </a:xfrm>
        <a:prstGeom prst="chevron">
          <a:avLst/>
        </a:prstGeom>
        <a:solidFill>
          <a:schemeClr val="accent5">
            <a:hueOff val="-1239163"/>
            <a:satOff val="8482"/>
            <a:lumOff val="-326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smtClean="0">
              <a:latin typeface="Times New Roman" panose="02020603050405020304" pitchFamily="18" charset="0"/>
              <a:cs typeface="Times New Roman" panose="02020603050405020304" pitchFamily="18" charset="0"/>
            </a:rPr>
            <a:t>Training &amp; Evaluation</a:t>
          </a:r>
          <a:endParaRPr lang="en-US" sz="1200" b="0" i="0" kern="1200" dirty="0">
            <a:latin typeface="Times New Roman" panose="02020603050405020304" pitchFamily="18" charset="0"/>
            <a:cs typeface="Times New Roman" panose="02020603050405020304" pitchFamily="18" charset="0"/>
          </a:endParaRPr>
        </a:p>
      </dsp:txBody>
      <dsp:txXfrm>
        <a:off x="7837548" y="0"/>
        <a:ext cx="1482705" cy="362310"/>
      </dsp:txXfrm>
    </dsp:sp>
    <dsp:sp modelId="{D079FBA1-C4C8-4B90-9435-1A3FFD9E049F}">
      <dsp:nvSpPr>
        <dsp:cNvPr id="0" name=""/>
        <dsp:cNvSpPr/>
      </dsp:nvSpPr>
      <dsp:spPr>
        <a:xfrm>
          <a:off x="9335121" y="0"/>
          <a:ext cx="2868235" cy="362310"/>
        </a:xfrm>
        <a:prstGeom prst="chevron">
          <a:avLst/>
        </a:prstGeom>
        <a:solidFill>
          <a:srgbClr val="B3A22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en-US" sz="1800" b="0" i="0" kern="1200" dirty="0">
              <a:latin typeface="Times New Roman" panose="02020603050405020304" pitchFamily="18" charset="0"/>
              <a:cs typeface="Times New Roman" panose="02020603050405020304" pitchFamily="18" charset="0"/>
            </a:rPr>
            <a:t>Deployment</a:t>
          </a:r>
        </a:p>
      </dsp:txBody>
      <dsp:txXfrm>
        <a:off x="9516276" y="0"/>
        <a:ext cx="2505925" cy="36231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8C063-6E00-489A-93E1-FA8DEC327997}">
      <dsp:nvSpPr>
        <dsp:cNvPr id="0" name=""/>
        <dsp:cNvSpPr/>
      </dsp:nvSpPr>
      <dsp:spPr>
        <a:xfrm>
          <a:off x="3019" y="0"/>
          <a:ext cx="1787380" cy="362310"/>
        </a:xfrm>
        <a:prstGeom prst="chevron">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kern="1200" dirty="0" smtClean="0">
              <a:solidFill>
                <a:schemeClr val="tx1"/>
              </a:solidFill>
              <a:latin typeface="Times New Roman" panose="02020603050405020304" pitchFamily="18" charset="0"/>
              <a:cs typeface="Times New Roman" panose="02020603050405020304" pitchFamily="18" charset="0"/>
            </a:rPr>
            <a:t>Data Scraping</a:t>
          </a:r>
          <a:endParaRPr lang="en-US" sz="1200" b="0" kern="1200" dirty="0">
            <a:solidFill>
              <a:schemeClr val="tx1"/>
            </a:solidFill>
            <a:latin typeface="Times New Roman" panose="02020603050405020304" pitchFamily="18" charset="0"/>
            <a:cs typeface="Times New Roman" panose="02020603050405020304" pitchFamily="18" charset="0"/>
          </a:endParaRPr>
        </a:p>
      </dsp:txBody>
      <dsp:txXfrm>
        <a:off x="184174" y="0"/>
        <a:ext cx="1425070" cy="362310"/>
      </dsp:txXfrm>
    </dsp:sp>
    <dsp:sp modelId="{97D6A87C-47A6-4E90-B3BD-ECFB77945AEC}">
      <dsp:nvSpPr>
        <dsp:cNvPr id="0" name=""/>
        <dsp:cNvSpPr/>
      </dsp:nvSpPr>
      <dsp:spPr>
        <a:xfrm>
          <a:off x="1624111" y="0"/>
          <a:ext cx="1760025" cy="362310"/>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a:solidFill>
                <a:schemeClr val="tx1"/>
              </a:solidFill>
              <a:latin typeface="Times New Roman" panose="02020603050405020304" pitchFamily="18" charset="0"/>
              <a:cs typeface="Times New Roman" panose="02020603050405020304" pitchFamily="18" charset="0"/>
            </a:rPr>
            <a:t>Data Cleaning</a:t>
          </a:r>
        </a:p>
      </dsp:txBody>
      <dsp:txXfrm>
        <a:off x="1805266" y="0"/>
        <a:ext cx="1397715" cy="362310"/>
      </dsp:txXfrm>
    </dsp:sp>
    <dsp:sp modelId="{CE8A88A8-FCE0-47AF-99E0-D83ADD0B83DA}">
      <dsp:nvSpPr>
        <dsp:cNvPr id="0" name=""/>
        <dsp:cNvSpPr/>
      </dsp:nvSpPr>
      <dsp:spPr>
        <a:xfrm>
          <a:off x="3217849" y="0"/>
          <a:ext cx="1501830" cy="362310"/>
        </a:xfrm>
        <a:prstGeom prst="chevron">
          <a:avLst/>
        </a:prstGeom>
        <a:solidFill>
          <a:schemeClr val="accent5">
            <a:hueOff val="-495665"/>
            <a:satOff val="3393"/>
            <a:lumOff val="-130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a:latin typeface="Times New Roman" panose="02020603050405020304" pitchFamily="18" charset="0"/>
              <a:cs typeface="Times New Roman" panose="02020603050405020304" pitchFamily="18" charset="0"/>
            </a:rPr>
            <a:t>Labelling </a:t>
          </a:r>
        </a:p>
      </dsp:txBody>
      <dsp:txXfrm>
        <a:off x="3399004" y="0"/>
        <a:ext cx="1139520" cy="362310"/>
      </dsp:txXfrm>
    </dsp:sp>
    <dsp:sp modelId="{5FEC0CCB-01CD-4740-8095-BB3BE4F0D0AA}">
      <dsp:nvSpPr>
        <dsp:cNvPr id="0" name=""/>
        <dsp:cNvSpPr/>
      </dsp:nvSpPr>
      <dsp:spPr>
        <a:xfrm>
          <a:off x="4553392" y="-2520"/>
          <a:ext cx="1662880" cy="367350"/>
        </a:xfrm>
        <a:prstGeom prst="chevron">
          <a:avLst/>
        </a:prstGeom>
        <a:solidFill>
          <a:schemeClr val="accent5">
            <a:hueOff val="-743498"/>
            <a:satOff val="5089"/>
            <a:lumOff val="-196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smtClean="0">
              <a:latin typeface="Times New Roman" panose="02020603050405020304" pitchFamily="18" charset="0"/>
              <a:cs typeface="Times New Roman" panose="02020603050405020304" pitchFamily="18" charset="0"/>
            </a:rPr>
            <a:t>Preprocessing</a:t>
          </a:r>
          <a:endParaRPr lang="en-US" sz="1200" b="0" i="0" kern="1200" dirty="0">
            <a:latin typeface="Times New Roman" panose="02020603050405020304" pitchFamily="18" charset="0"/>
            <a:cs typeface="Times New Roman" panose="02020603050405020304" pitchFamily="18" charset="0"/>
          </a:endParaRPr>
        </a:p>
      </dsp:txBody>
      <dsp:txXfrm>
        <a:off x="4737067" y="-2520"/>
        <a:ext cx="1295530" cy="367350"/>
      </dsp:txXfrm>
    </dsp:sp>
    <dsp:sp modelId="{0D947BBF-F6D3-4D92-B1A4-A2C031A7BACE}">
      <dsp:nvSpPr>
        <dsp:cNvPr id="0" name=""/>
        <dsp:cNvSpPr/>
      </dsp:nvSpPr>
      <dsp:spPr>
        <a:xfrm>
          <a:off x="6049984" y="0"/>
          <a:ext cx="1772697" cy="362310"/>
        </a:xfrm>
        <a:prstGeom prst="chevron">
          <a:avLst/>
        </a:prstGeom>
        <a:solidFill>
          <a:schemeClr val="accent5">
            <a:hueOff val="-991331"/>
            <a:satOff val="6785"/>
            <a:lumOff val="-261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a:latin typeface="Times New Roman" panose="02020603050405020304" pitchFamily="18" charset="0"/>
              <a:cs typeface="Times New Roman" panose="02020603050405020304" pitchFamily="18" charset="0"/>
            </a:rPr>
            <a:t>Feature Extraction</a:t>
          </a:r>
        </a:p>
      </dsp:txBody>
      <dsp:txXfrm>
        <a:off x="6231139" y="0"/>
        <a:ext cx="1410387" cy="362310"/>
      </dsp:txXfrm>
    </dsp:sp>
    <dsp:sp modelId="{FF001C92-582E-43B3-AF4F-33088B38AB3F}">
      <dsp:nvSpPr>
        <dsp:cNvPr id="0" name=""/>
        <dsp:cNvSpPr/>
      </dsp:nvSpPr>
      <dsp:spPr>
        <a:xfrm>
          <a:off x="7656393" y="0"/>
          <a:ext cx="1845015" cy="362310"/>
        </a:xfrm>
        <a:prstGeom prst="chevron">
          <a:avLst/>
        </a:prstGeom>
        <a:solidFill>
          <a:schemeClr val="accent5">
            <a:hueOff val="-1239163"/>
            <a:satOff val="8482"/>
            <a:lumOff val="-326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smtClean="0">
              <a:latin typeface="Times New Roman" panose="02020603050405020304" pitchFamily="18" charset="0"/>
              <a:cs typeface="Times New Roman" panose="02020603050405020304" pitchFamily="18" charset="0"/>
            </a:rPr>
            <a:t>Training &amp; Evaluation</a:t>
          </a:r>
          <a:endParaRPr lang="en-US" sz="1200" b="0" i="0" kern="1200" dirty="0">
            <a:latin typeface="Times New Roman" panose="02020603050405020304" pitchFamily="18" charset="0"/>
            <a:cs typeface="Times New Roman" panose="02020603050405020304" pitchFamily="18" charset="0"/>
          </a:endParaRPr>
        </a:p>
      </dsp:txBody>
      <dsp:txXfrm>
        <a:off x="7837548" y="0"/>
        <a:ext cx="1482705" cy="362310"/>
      </dsp:txXfrm>
    </dsp:sp>
    <dsp:sp modelId="{D079FBA1-C4C8-4B90-9435-1A3FFD9E049F}">
      <dsp:nvSpPr>
        <dsp:cNvPr id="0" name=""/>
        <dsp:cNvSpPr/>
      </dsp:nvSpPr>
      <dsp:spPr>
        <a:xfrm>
          <a:off x="9335121" y="0"/>
          <a:ext cx="2868235" cy="362310"/>
        </a:xfrm>
        <a:prstGeom prst="chevron">
          <a:avLst/>
        </a:prstGeom>
        <a:solidFill>
          <a:srgbClr val="B3A22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en-US" sz="1800" b="0" i="0" kern="1200" dirty="0">
              <a:latin typeface="Times New Roman" panose="02020603050405020304" pitchFamily="18" charset="0"/>
              <a:cs typeface="Times New Roman" panose="02020603050405020304" pitchFamily="18" charset="0"/>
            </a:rPr>
            <a:t>Deployment</a:t>
          </a:r>
        </a:p>
      </dsp:txBody>
      <dsp:txXfrm>
        <a:off x="9516276" y="0"/>
        <a:ext cx="2505925" cy="362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8C063-6E00-489A-93E1-FA8DEC327997}">
      <dsp:nvSpPr>
        <dsp:cNvPr id="0" name=""/>
        <dsp:cNvSpPr/>
      </dsp:nvSpPr>
      <dsp:spPr>
        <a:xfrm>
          <a:off x="7595" y="0"/>
          <a:ext cx="2838142" cy="379980"/>
        </a:xfrm>
        <a:prstGeom prst="chevron">
          <a:avLst/>
        </a:prstGeom>
        <a:solidFill>
          <a:srgbClr val="B3A22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en-US" sz="1800" b="0" kern="1200" dirty="0" smtClean="0">
              <a:solidFill>
                <a:schemeClr val="tx1"/>
              </a:solidFill>
              <a:latin typeface="Times New Roman" panose="02020603050405020304" pitchFamily="18" charset="0"/>
              <a:cs typeface="Times New Roman" panose="02020603050405020304" pitchFamily="18" charset="0"/>
            </a:rPr>
            <a:t>Data Scraping</a:t>
          </a:r>
          <a:endParaRPr lang="en-US" sz="1800" b="0" kern="1200" dirty="0">
            <a:solidFill>
              <a:schemeClr val="tx1"/>
            </a:solidFill>
            <a:latin typeface="Times New Roman" panose="02020603050405020304" pitchFamily="18" charset="0"/>
            <a:cs typeface="Times New Roman" panose="02020603050405020304" pitchFamily="18" charset="0"/>
          </a:endParaRPr>
        </a:p>
      </dsp:txBody>
      <dsp:txXfrm>
        <a:off x="197585" y="0"/>
        <a:ext cx="2458162" cy="379980"/>
      </dsp:txXfrm>
    </dsp:sp>
    <dsp:sp modelId="{97D6A87C-47A6-4E90-B3BD-ECFB77945AEC}">
      <dsp:nvSpPr>
        <dsp:cNvPr id="0" name=""/>
        <dsp:cNvSpPr/>
      </dsp:nvSpPr>
      <dsp:spPr>
        <a:xfrm>
          <a:off x="2672799" y="-2642"/>
          <a:ext cx="1729382" cy="385265"/>
        </a:xfrm>
        <a:prstGeom prst="chevron">
          <a:avLst/>
        </a:prstGeom>
        <a:solidFill>
          <a:schemeClr val="accent5">
            <a:hueOff val="-247833"/>
            <a:satOff val="1696"/>
            <a:lumOff val="-65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solidFill>
                <a:schemeClr val="tx1"/>
              </a:solidFill>
              <a:latin typeface="Times New Roman" panose="02020603050405020304" pitchFamily="18" charset="0"/>
              <a:cs typeface="Times New Roman" panose="02020603050405020304" pitchFamily="18" charset="0"/>
            </a:rPr>
            <a:t>Data Cleaning</a:t>
          </a:r>
        </a:p>
      </dsp:txBody>
      <dsp:txXfrm>
        <a:off x="2865432" y="-2642"/>
        <a:ext cx="1344117" cy="385265"/>
      </dsp:txXfrm>
    </dsp:sp>
    <dsp:sp modelId="{CE8A88A8-FCE0-47AF-99E0-D83ADD0B83DA}">
      <dsp:nvSpPr>
        <dsp:cNvPr id="0" name=""/>
        <dsp:cNvSpPr/>
      </dsp:nvSpPr>
      <dsp:spPr>
        <a:xfrm>
          <a:off x="4229243" y="-2642"/>
          <a:ext cx="1729382" cy="385265"/>
        </a:xfrm>
        <a:prstGeom prst="chevron">
          <a:avLst/>
        </a:prstGeom>
        <a:solidFill>
          <a:schemeClr val="accent5">
            <a:hueOff val="-495665"/>
            <a:satOff val="3393"/>
            <a:lumOff val="-130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Labelling </a:t>
          </a:r>
        </a:p>
      </dsp:txBody>
      <dsp:txXfrm>
        <a:off x="4421876" y="-2642"/>
        <a:ext cx="1344117" cy="385265"/>
      </dsp:txXfrm>
    </dsp:sp>
    <dsp:sp modelId="{5FEC0CCB-01CD-4740-8095-BB3BE4F0D0AA}">
      <dsp:nvSpPr>
        <dsp:cNvPr id="0" name=""/>
        <dsp:cNvSpPr/>
      </dsp:nvSpPr>
      <dsp:spPr>
        <a:xfrm>
          <a:off x="5785688" y="-2642"/>
          <a:ext cx="1729382" cy="385265"/>
        </a:xfrm>
        <a:prstGeom prst="chevron">
          <a:avLst/>
        </a:prstGeom>
        <a:solidFill>
          <a:schemeClr val="accent5">
            <a:hueOff val="-743498"/>
            <a:satOff val="5089"/>
            <a:lumOff val="-196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smtClean="0">
              <a:latin typeface="Times New Roman" panose="02020603050405020304" pitchFamily="18" charset="0"/>
              <a:cs typeface="Times New Roman" panose="02020603050405020304" pitchFamily="18" charset="0"/>
            </a:rPr>
            <a:t>Preprocessing</a:t>
          </a:r>
          <a:endParaRPr lang="en-US" sz="1300" b="0" i="0" kern="1200" dirty="0">
            <a:latin typeface="Times New Roman" panose="02020603050405020304" pitchFamily="18" charset="0"/>
            <a:cs typeface="Times New Roman" panose="02020603050405020304" pitchFamily="18" charset="0"/>
          </a:endParaRPr>
        </a:p>
      </dsp:txBody>
      <dsp:txXfrm>
        <a:off x="5978321" y="-2642"/>
        <a:ext cx="1344117" cy="385265"/>
      </dsp:txXfrm>
    </dsp:sp>
    <dsp:sp modelId="{0D947BBF-F6D3-4D92-B1A4-A2C031A7BACE}">
      <dsp:nvSpPr>
        <dsp:cNvPr id="0" name=""/>
        <dsp:cNvSpPr/>
      </dsp:nvSpPr>
      <dsp:spPr>
        <a:xfrm>
          <a:off x="7342132" y="-2642"/>
          <a:ext cx="1729382" cy="385265"/>
        </a:xfrm>
        <a:prstGeom prst="chevron">
          <a:avLst/>
        </a:prstGeom>
        <a:solidFill>
          <a:schemeClr val="accent5">
            <a:hueOff val="-991331"/>
            <a:satOff val="6785"/>
            <a:lumOff val="-261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Feature Extraction</a:t>
          </a:r>
        </a:p>
      </dsp:txBody>
      <dsp:txXfrm>
        <a:off x="7534765" y="-2642"/>
        <a:ext cx="1344117" cy="385265"/>
      </dsp:txXfrm>
    </dsp:sp>
    <dsp:sp modelId="{FF001C92-582E-43B3-AF4F-33088B38AB3F}">
      <dsp:nvSpPr>
        <dsp:cNvPr id="0" name=""/>
        <dsp:cNvSpPr/>
      </dsp:nvSpPr>
      <dsp:spPr>
        <a:xfrm>
          <a:off x="8898577" y="-2642"/>
          <a:ext cx="1729382" cy="385265"/>
        </a:xfrm>
        <a:prstGeom prst="chevron">
          <a:avLst/>
        </a:prstGeom>
        <a:solidFill>
          <a:schemeClr val="accent5">
            <a:hueOff val="-1239163"/>
            <a:satOff val="8482"/>
            <a:lumOff val="-326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Training &amp; Evaluation</a:t>
          </a:r>
        </a:p>
      </dsp:txBody>
      <dsp:txXfrm>
        <a:off x="9091210" y="-2642"/>
        <a:ext cx="1344117" cy="385265"/>
      </dsp:txXfrm>
    </dsp:sp>
    <dsp:sp modelId="{D079FBA1-C4C8-4B90-9435-1A3FFD9E049F}">
      <dsp:nvSpPr>
        <dsp:cNvPr id="0" name=""/>
        <dsp:cNvSpPr/>
      </dsp:nvSpPr>
      <dsp:spPr>
        <a:xfrm>
          <a:off x="10455021" y="-2642"/>
          <a:ext cx="1729382" cy="385265"/>
        </a:xfrm>
        <a:prstGeom prst="chevron">
          <a:avLst/>
        </a:prstGeom>
        <a:solidFill>
          <a:schemeClr val="accent5">
            <a:hueOff val="-1486996"/>
            <a:satOff val="10178"/>
            <a:lumOff val="-392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Deployment</a:t>
          </a:r>
        </a:p>
      </dsp:txBody>
      <dsp:txXfrm>
        <a:off x="10647654" y="-2642"/>
        <a:ext cx="1344117" cy="3852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8C063-6E00-489A-93E1-FA8DEC327997}">
      <dsp:nvSpPr>
        <dsp:cNvPr id="0" name=""/>
        <dsp:cNvSpPr/>
      </dsp:nvSpPr>
      <dsp:spPr>
        <a:xfrm>
          <a:off x="7595" y="0"/>
          <a:ext cx="2838142" cy="379980"/>
        </a:xfrm>
        <a:prstGeom prst="chevron">
          <a:avLst/>
        </a:prstGeom>
        <a:solidFill>
          <a:srgbClr val="B3A22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en-US" sz="1800" b="0" kern="1200" dirty="0" smtClean="0">
              <a:solidFill>
                <a:schemeClr val="tx1"/>
              </a:solidFill>
              <a:latin typeface="Times New Roman" panose="02020603050405020304" pitchFamily="18" charset="0"/>
              <a:cs typeface="Times New Roman" panose="02020603050405020304" pitchFamily="18" charset="0"/>
            </a:rPr>
            <a:t>Data Scraping</a:t>
          </a:r>
          <a:endParaRPr lang="en-US" sz="1800" b="0" kern="1200" dirty="0">
            <a:solidFill>
              <a:schemeClr val="tx1"/>
            </a:solidFill>
            <a:latin typeface="Times New Roman" panose="02020603050405020304" pitchFamily="18" charset="0"/>
            <a:cs typeface="Times New Roman" panose="02020603050405020304" pitchFamily="18" charset="0"/>
          </a:endParaRPr>
        </a:p>
      </dsp:txBody>
      <dsp:txXfrm>
        <a:off x="197585" y="0"/>
        <a:ext cx="2458162" cy="379980"/>
      </dsp:txXfrm>
    </dsp:sp>
    <dsp:sp modelId="{97D6A87C-47A6-4E90-B3BD-ECFB77945AEC}">
      <dsp:nvSpPr>
        <dsp:cNvPr id="0" name=""/>
        <dsp:cNvSpPr/>
      </dsp:nvSpPr>
      <dsp:spPr>
        <a:xfrm>
          <a:off x="2672799" y="-2642"/>
          <a:ext cx="1729382" cy="385265"/>
        </a:xfrm>
        <a:prstGeom prst="chevron">
          <a:avLst/>
        </a:prstGeom>
        <a:solidFill>
          <a:schemeClr val="accent5">
            <a:hueOff val="-247833"/>
            <a:satOff val="1696"/>
            <a:lumOff val="-65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solidFill>
                <a:schemeClr val="tx1"/>
              </a:solidFill>
              <a:latin typeface="Times New Roman" panose="02020603050405020304" pitchFamily="18" charset="0"/>
              <a:cs typeface="Times New Roman" panose="02020603050405020304" pitchFamily="18" charset="0"/>
            </a:rPr>
            <a:t>Data Cleaning</a:t>
          </a:r>
        </a:p>
      </dsp:txBody>
      <dsp:txXfrm>
        <a:off x="2865432" y="-2642"/>
        <a:ext cx="1344117" cy="385265"/>
      </dsp:txXfrm>
    </dsp:sp>
    <dsp:sp modelId="{CE8A88A8-FCE0-47AF-99E0-D83ADD0B83DA}">
      <dsp:nvSpPr>
        <dsp:cNvPr id="0" name=""/>
        <dsp:cNvSpPr/>
      </dsp:nvSpPr>
      <dsp:spPr>
        <a:xfrm>
          <a:off x="4229243" y="-2642"/>
          <a:ext cx="1729382" cy="385265"/>
        </a:xfrm>
        <a:prstGeom prst="chevron">
          <a:avLst/>
        </a:prstGeom>
        <a:solidFill>
          <a:schemeClr val="accent5">
            <a:hueOff val="-495665"/>
            <a:satOff val="3393"/>
            <a:lumOff val="-130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Labelling </a:t>
          </a:r>
        </a:p>
      </dsp:txBody>
      <dsp:txXfrm>
        <a:off x="4421876" y="-2642"/>
        <a:ext cx="1344117" cy="385265"/>
      </dsp:txXfrm>
    </dsp:sp>
    <dsp:sp modelId="{5FEC0CCB-01CD-4740-8095-BB3BE4F0D0AA}">
      <dsp:nvSpPr>
        <dsp:cNvPr id="0" name=""/>
        <dsp:cNvSpPr/>
      </dsp:nvSpPr>
      <dsp:spPr>
        <a:xfrm>
          <a:off x="5785688" y="-2642"/>
          <a:ext cx="1729382" cy="385265"/>
        </a:xfrm>
        <a:prstGeom prst="chevron">
          <a:avLst/>
        </a:prstGeom>
        <a:solidFill>
          <a:schemeClr val="accent5">
            <a:hueOff val="-743498"/>
            <a:satOff val="5089"/>
            <a:lumOff val="-196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smtClean="0">
              <a:latin typeface="Times New Roman" panose="02020603050405020304" pitchFamily="18" charset="0"/>
              <a:cs typeface="Times New Roman" panose="02020603050405020304" pitchFamily="18" charset="0"/>
            </a:rPr>
            <a:t>Preprocessing</a:t>
          </a:r>
          <a:endParaRPr lang="en-US" sz="1300" b="0" i="0" kern="1200" dirty="0">
            <a:latin typeface="Times New Roman" panose="02020603050405020304" pitchFamily="18" charset="0"/>
            <a:cs typeface="Times New Roman" panose="02020603050405020304" pitchFamily="18" charset="0"/>
          </a:endParaRPr>
        </a:p>
      </dsp:txBody>
      <dsp:txXfrm>
        <a:off x="5978321" y="-2642"/>
        <a:ext cx="1344117" cy="385265"/>
      </dsp:txXfrm>
    </dsp:sp>
    <dsp:sp modelId="{0D947BBF-F6D3-4D92-B1A4-A2C031A7BACE}">
      <dsp:nvSpPr>
        <dsp:cNvPr id="0" name=""/>
        <dsp:cNvSpPr/>
      </dsp:nvSpPr>
      <dsp:spPr>
        <a:xfrm>
          <a:off x="7342132" y="-2642"/>
          <a:ext cx="1729382" cy="385265"/>
        </a:xfrm>
        <a:prstGeom prst="chevron">
          <a:avLst/>
        </a:prstGeom>
        <a:solidFill>
          <a:schemeClr val="accent5">
            <a:hueOff val="-991331"/>
            <a:satOff val="6785"/>
            <a:lumOff val="-261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Feature Extraction</a:t>
          </a:r>
        </a:p>
      </dsp:txBody>
      <dsp:txXfrm>
        <a:off x="7534765" y="-2642"/>
        <a:ext cx="1344117" cy="385265"/>
      </dsp:txXfrm>
    </dsp:sp>
    <dsp:sp modelId="{FF001C92-582E-43B3-AF4F-33088B38AB3F}">
      <dsp:nvSpPr>
        <dsp:cNvPr id="0" name=""/>
        <dsp:cNvSpPr/>
      </dsp:nvSpPr>
      <dsp:spPr>
        <a:xfrm>
          <a:off x="8898577" y="-2642"/>
          <a:ext cx="1729382" cy="385265"/>
        </a:xfrm>
        <a:prstGeom prst="chevron">
          <a:avLst/>
        </a:prstGeom>
        <a:solidFill>
          <a:schemeClr val="accent5">
            <a:hueOff val="-1239163"/>
            <a:satOff val="8482"/>
            <a:lumOff val="-326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Training &amp; Evaluation</a:t>
          </a:r>
        </a:p>
      </dsp:txBody>
      <dsp:txXfrm>
        <a:off x="9091210" y="-2642"/>
        <a:ext cx="1344117" cy="385265"/>
      </dsp:txXfrm>
    </dsp:sp>
    <dsp:sp modelId="{D079FBA1-C4C8-4B90-9435-1A3FFD9E049F}">
      <dsp:nvSpPr>
        <dsp:cNvPr id="0" name=""/>
        <dsp:cNvSpPr/>
      </dsp:nvSpPr>
      <dsp:spPr>
        <a:xfrm>
          <a:off x="10455021" y="-2642"/>
          <a:ext cx="1729382" cy="385265"/>
        </a:xfrm>
        <a:prstGeom prst="chevron">
          <a:avLst/>
        </a:prstGeom>
        <a:solidFill>
          <a:schemeClr val="accent5">
            <a:hueOff val="-1486996"/>
            <a:satOff val="10178"/>
            <a:lumOff val="-392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Deployment</a:t>
          </a:r>
        </a:p>
      </dsp:txBody>
      <dsp:txXfrm>
        <a:off x="10647654" y="-2642"/>
        <a:ext cx="1344117" cy="3852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8C063-6E00-489A-93E1-FA8DEC327997}">
      <dsp:nvSpPr>
        <dsp:cNvPr id="0" name=""/>
        <dsp:cNvSpPr/>
      </dsp:nvSpPr>
      <dsp:spPr>
        <a:xfrm>
          <a:off x="6404" y="0"/>
          <a:ext cx="1947626" cy="368572"/>
        </a:xfrm>
        <a:prstGeom prst="chevron">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kern="1200" dirty="0" smtClean="0">
              <a:solidFill>
                <a:schemeClr val="tx1"/>
              </a:solidFill>
              <a:latin typeface="Times New Roman" panose="02020603050405020304" pitchFamily="18" charset="0"/>
              <a:cs typeface="Times New Roman" panose="02020603050405020304" pitchFamily="18" charset="0"/>
            </a:rPr>
            <a:t>Data Scraping</a:t>
          </a:r>
          <a:endParaRPr lang="en-US" sz="1400" b="0" kern="1200" dirty="0">
            <a:solidFill>
              <a:schemeClr val="tx1"/>
            </a:solidFill>
            <a:latin typeface="Times New Roman" panose="02020603050405020304" pitchFamily="18" charset="0"/>
            <a:cs typeface="Times New Roman" panose="02020603050405020304" pitchFamily="18" charset="0"/>
          </a:endParaRPr>
        </a:p>
      </dsp:txBody>
      <dsp:txXfrm>
        <a:off x="190690" y="0"/>
        <a:ext cx="1579054" cy="368572"/>
      </dsp:txXfrm>
    </dsp:sp>
    <dsp:sp modelId="{97D6A87C-47A6-4E90-B3BD-ECFB77945AEC}">
      <dsp:nvSpPr>
        <dsp:cNvPr id="0" name=""/>
        <dsp:cNvSpPr/>
      </dsp:nvSpPr>
      <dsp:spPr>
        <a:xfrm>
          <a:off x="1789426" y="0"/>
          <a:ext cx="2988992" cy="368572"/>
        </a:xfrm>
        <a:prstGeom prst="chevron">
          <a:avLst/>
        </a:prstGeom>
        <a:solidFill>
          <a:srgbClr val="B3A22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en-US" sz="1800" b="0" i="0" kern="1200" dirty="0">
              <a:solidFill>
                <a:schemeClr val="tx1"/>
              </a:solidFill>
              <a:latin typeface="Times New Roman" panose="02020603050405020304" pitchFamily="18" charset="0"/>
              <a:cs typeface="Times New Roman" panose="02020603050405020304" pitchFamily="18" charset="0"/>
            </a:rPr>
            <a:t>Data Cleaning</a:t>
          </a:r>
        </a:p>
      </dsp:txBody>
      <dsp:txXfrm>
        <a:off x="1973712" y="0"/>
        <a:ext cx="2620420" cy="368572"/>
      </dsp:txXfrm>
    </dsp:sp>
    <dsp:sp modelId="{CE8A88A8-FCE0-47AF-99E0-D83ADD0B83DA}">
      <dsp:nvSpPr>
        <dsp:cNvPr id="0" name=""/>
        <dsp:cNvSpPr/>
      </dsp:nvSpPr>
      <dsp:spPr>
        <a:xfrm>
          <a:off x="4613815" y="-2563"/>
          <a:ext cx="1646039" cy="373699"/>
        </a:xfrm>
        <a:prstGeom prst="chevron">
          <a:avLst/>
        </a:prstGeom>
        <a:solidFill>
          <a:schemeClr val="accent5">
            <a:hueOff val="-495665"/>
            <a:satOff val="3393"/>
            <a:lumOff val="-130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a:latin typeface="Times New Roman" panose="02020603050405020304" pitchFamily="18" charset="0"/>
              <a:cs typeface="Times New Roman" panose="02020603050405020304" pitchFamily="18" charset="0"/>
            </a:rPr>
            <a:t>Labelling </a:t>
          </a:r>
        </a:p>
      </dsp:txBody>
      <dsp:txXfrm>
        <a:off x="4800665" y="-2563"/>
        <a:ext cx="1272340" cy="373699"/>
      </dsp:txXfrm>
    </dsp:sp>
    <dsp:sp modelId="{5FEC0CCB-01CD-4740-8095-BB3BE4F0D0AA}">
      <dsp:nvSpPr>
        <dsp:cNvPr id="0" name=""/>
        <dsp:cNvSpPr/>
      </dsp:nvSpPr>
      <dsp:spPr>
        <a:xfrm>
          <a:off x="6095251" y="-2563"/>
          <a:ext cx="1646039" cy="373699"/>
        </a:xfrm>
        <a:prstGeom prst="chevron">
          <a:avLst/>
        </a:prstGeom>
        <a:solidFill>
          <a:schemeClr val="accent5">
            <a:hueOff val="-743498"/>
            <a:satOff val="5089"/>
            <a:lumOff val="-196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smtClean="0">
              <a:latin typeface="Times New Roman" panose="02020603050405020304" pitchFamily="18" charset="0"/>
              <a:cs typeface="Times New Roman" panose="02020603050405020304" pitchFamily="18" charset="0"/>
            </a:rPr>
            <a:t>Preprocessing</a:t>
          </a:r>
          <a:endParaRPr lang="en-US" sz="1200" b="0" i="0" kern="1200" dirty="0">
            <a:latin typeface="Times New Roman" panose="02020603050405020304" pitchFamily="18" charset="0"/>
            <a:cs typeface="Times New Roman" panose="02020603050405020304" pitchFamily="18" charset="0"/>
          </a:endParaRPr>
        </a:p>
      </dsp:txBody>
      <dsp:txXfrm>
        <a:off x="6282101" y="-2563"/>
        <a:ext cx="1272340" cy="373699"/>
      </dsp:txXfrm>
    </dsp:sp>
    <dsp:sp modelId="{0D947BBF-F6D3-4D92-B1A4-A2C031A7BACE}">
      <dsp:nvSpPr>
        <dsp:cNvPr id="0" name=""/>
        <dsp:cNvSpPr/>
      </dsp:nvSpPr>
      <dsp:spPr>
        <a:xfrm>
          <a:off x="7576686" y="-2563"/>
          <a:ext cx="1646039" cy="373699"/>
        </a:xfrm>
        <a:prstGeom prst="chevron">
          <a:avLst/>
        </a:prstGeom>
        <a:solidFill>
          <a:schemeClr val="accent5">
            <a:hueOff val="-991331"/>
            <a:satOff val="6785"/>
            <a:lumOff val="-261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a:latin typeface="Times New Roman" panose="02020603050405020304" pitchFamily="18" charset="0"/>
              <a:cs typeface="Times New Roman" panose="02020603050405020304" pitchFamily="18" charset="0"/>
            </a:rPr>
            <a:t>Feature Extraction</a:t>
          </a:r>
        </a:p>
      </dsp:txBody>
      <dsp:txXfrm>
        <a:off x="7763536" y="-2563"/>
        <a:ext cx="1272340" cy="373699"/>
      </dsp:txXfrm>
    </dsp:sp>
    <dsp:sp modelId="{FF001C92-582E-43B3-AF4F-33088B38AB3F}">
      <dsp:nvSpPr>
        <dsp:cNvPr id="0" name=""/>
        <dsp:cNvSpPr/>
      </dsp:nvSpPr>
      <dsp:spPr>
        <a:xfrm>
          <a:off x="9058121" y="-2563"/>
          <a:ext cx="1646039" cy="373699"/>
        </a:xfrm>
        <a:prstGeom prst="chevron">
          <a:avLst/>
        </a:prstGeom>
        <a:solidFill>
          <a:schemeClr val="accent5">
            <a:hueOff val="-1239163"/>
            <a:satOff val="8482"/>
            <a:lumOff val="-326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a:latin typeface="Times New Roman" panose="02020603050405020304" pitchFamily="18" charset="0"/>
              <a:cs typeface="Times New Roman" panose="02020603050405020304" pitchFamily="18" charset="0"/>
            </a:rPr>
            <a:t>Training &amp; Evaluation</a:t>
          </a:r>
        </a:p>
      </dsp:txBody>
      <dsp:txXfrm>
        <a:off x="9244971" y="-2563"/>
        <a:ext cx="1272340" cy="373699"/>
      </dsp:txXfrm>
    </dsp:sp>
    <dsp:sp modelId="{D079FBA1-C4C8-4B90-9435-1A3FFD9E049F}">
      <dsp:nvSpPr>
        <dsp:cNvPr id="0" name=""/>
        <dsp:cNvSpPr/>
      </dsp:nvSpPr>
      <dsp:spPr>
        <a:xfrm>
          <a:off x="10539556" y="-2563"/>
          <a:ext cx="1646039" cy="373699"/>
        </a:xfrm>
        <a:prstGeom prst="chevron">
          <a:avLst/>
        </a:prstGeom>
        <a:solidFill>
          <a:schemeClr val="accent5">
            <a:hueOff val="-1486996"/>
            <a:satOff val="10178"/>
            <a:lumOff val="-392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rtl="0">
            <a:lnSpc>
              <a:spcPct val="90000"/>
            </a:lnSpc>
            <a:spcBef>
              <a:spcPct val="0"/>
            </a:spcBef>
            <a:spcAft>
              <a:spcPct val="35000"/>
            </a:spcAft>
          </a:pPr>
          <a:r>
            <a:rPr lang="en-US" sz="1200" b="0" i="0" kern="1200" dirty="0">
              <a:latin typeface="Times New Roman" panose="02020603050405020304" pitchFamily="18" charset="0"/>
              <a:cs typeface="Times New Roman" panose="02020603050405020304" pitchFamily="18" charset="0"/>
            </a:rPr>
            <a:t>Deployment</a:t>
          </a:r>
        </a:p>
      </dsp:txBody>
      <dsp:txXfrm>
        <a:off x="10726406" y="-2563"/>
        <a:ext cx="1272340" cy="3736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6A87C-47A6-4E90-B3BD-ECFB77945AEC}">
      <dsp:nvSpPr>
        <dsp:cNvPr id="0" name=""/>
        <dsp:cNvSpPr/>
      </dsp:nvSpPr>
      <dsp:spPr>
        <a:xfrm>
          <a:off x="4495" y="0"/>
          <a:ext cx="2687169" cy="480463"/>
        </a:xfrm>
        <a:prstGeom prst="chevron">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Data Cleaning:</a:t>
          </a:r>
        </a:p>
      </dsp:txBody>
      <dsp:txXfrm>
        <a:off x="244727" y="0"/>
        <a:ext cx="2206706" cy="480463"/>
      </dsp:txXfrm>
    </dsp:sp>
    <dsp:sp modelId="{6F3FDEA1-D7FC-4558-9C19-583B10509223}">
      <dsp:nvSpPr>
        <dsp:cNvPr id="0" name=""/>
        <dsp:cNvSpPr/>
      </dsp:nvSpPr>
      <dsp:spPr>
        <a:xfrm>
          <a:off x="2422947" y="0"/>
          <a:ext cx="2687169" cy="480463"/>
        </a:xfrm>
        <a:prstGeom prst="chevron">
          <a:avLst/>
        </a:prstGeom>
        <a:solidFill>
          <a:srgbClr val="B3A22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b="1" kern="1200" dirty="0">
              <a:solidFill>
                <a:schemeClr val="tx1"/>
              </a:solidFill>
              <a:latin typeface="Times New Roman" panose="02020603050405020304" pitchFamily="18" charset="0"/>
              <a:cs typeface="Times New Roman" panose="02020603050405020304" pitchFamily="18" charset="0"/>
            </a:rPr>
            <a:t>Coping with Redundancy</a:t>
          </a:r>
        </a:p>
      </dsp:txBody>
      <dsp:txXfrm>
        <a:off x="2663179" y="0"/>
        <a:ext cx="2206706" cy="4804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6A87C-47A6-4E90-B3BD-ECFB77945AEC}">
      <dsp:nvSpPr>
        <dsp:cNvPr id="0" name=""/>
        <dsp:cNvSpPr/>
      </dsp:nvSpPr>
      <dsp:spPr>
        <a:xfrm>
          <a:off x="4495" y="0"/>
          <a:ext cx="2687169" cy="480463"/>
        </a:xfrm>
        <a:prstGeom prst="chevron">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Data Cleaning:</a:t>
          </a:r>
        </a:p>
      </dsp:txBody>
      <dsp:txXfrm>
        <a:off x="244727" y="0"/>
        <a:ext cx="2206706" cy="480463"/>
      </dsp:txXfrm>
    </dsp:sp>
    <dsp:sp modelId="{6F3FDEA1-D7FC-4558-9C19-583B10509223}">
      <dsp:nvSpPr>
        <dsp:cNvPr id="0" name=""/>
        <dsp:cNvSpPr/>
      </dsp:nvSpPr>
      <dsp:spPr>
        <a:xfrm>
          <a:off x="2422947" y="0"/>
          <a:ext cx="2687169" cy="480463"/>
        </a:xfrm>
        <a:prstGeom prst="chevron">
          <a:avLst/>
        </a:prstGeom>
        <a:solidFill>
          <a:srgbClr val="B3A22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b="1" kern="1200" dirty="0">
              <a:solidFill>
                <a:schemeClr val="tx1"/>
              </a:solidFill>
              <a:latin typeface="Times New Roman" panose="02020603050405020304" pitchFamily="18" charset="0"/>
              <a:cs typeface="Times New Roman" panose="02020603050405020304" pitchFamily="18" charset="0"/>
            </a:rPr>
            <a:t>Coping with Redundancy</a:t>
          </a:r>
        </a:p>
      </dsp:txBody>
      <dsp:txXfrm>
        <a:off x="2663179" y="0"/>
        <a:ext cx="2206706" cy="4804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8C063-6E00-489A-93E1-FA8DEC327997}">
      <dsp:nvSpPr>
        <dsp:cNvPr id="0" name=""/>
        <dsp:cNvSpPr/>
      </dsp:nvSpPr>
      <dsp:spPr>
        <a:xfrm>
          <a:off x="7267" y="0"/>
          <a:ext cx="1763212" cy="410124"/>
        </a:xfrm>
        <a:prstGeom prst="chevron">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kern="1200" dirty="0" smtClean="0">
              <a:solidFill>
                <a:schemeClr val="tx1"/>
              </a:solidFill>
              <a:latin typeface="Times New Roman" panose="02020603050405020304" pitchFamily="18" charset="0"/>
              <a:cs typeface="Times New Roman" panose="02020603050405020304" pitchFamily="18" charset="0"/>
            </a:rPr>
            <a:t>Data Scraping</a:t>
          </a:r>
          <a:endParaRPr lang="en-US" sz="1400" b="0" kern="1200" dirty="0">
            <a:solidFill>
              <a:schemeClr val="tx1"/>
            </a:solidFill>
            <a:latin typeface="Times New Roman" panose="02020603050405020304" pitchFamily="18" charset="0"/>
            <a:cs typeface="Times New Roman" panose="02020603050405020304" pitchFamily="18" charset="0"/>
          </a:endParaRPr>
        </a:p>
      </dsp:txBody>
      <dsp:txXfrm>
        <a:off x="212329" y="0"/>
        <a:ext cx="1353088" cy="410124"/>
      </dsp:txXfrm>
    </dsp:sp>
    <dsp:sp modelId="{97D6A87C-47A6-4E90-B3BD-ECFB77945AEC}">
      <dsp:nvSpPr>
        <dsp:cNvPr id="0" name=""/>
        <dsp:cNvSpPr/>
      </dsp:nvSpPr>
      <dsp:spPr>
        <a:xfrm>
          <a:off x="1597244" y="0"/>
          <a:ext cx="1805707" cy="410124"/>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a:solidFill>
                <a:schemeClr val="tx1"/>
              </a:solidFill>
              <a:latin typeface="Times New Roman" panose="02020603050405020304" pitchFamily="18" charset="0"/>
              <a:cs typeface="Times New Roman" panose="02020603050405020304" pitchFamily="18" charset="0"/>
            </a:rPr>
            <a:t>Data</a:t>
          </a:r>
          <a:r>
            <a:rPr lang="en-US" sz="1800" b="0" i="0" kern="1200" dirty="0">
              <a:solidFill>
                <a:schemeClr val="tx1"/>
              </a:solidFill>
              <a:latin typeface="Times New Roman" panose="02020603050405020304" pitchFamily="18" charset="0"/>
              <a:cs typeface="Times New Roman" panose="02020603050405020304" pitchFamily="18" charset="0"/>
            </a:rPr>
            <a:t> </a:t>
          </a:r>
          <a:r>
            <a:rPr lang="en-US" sz="1400" b="0" i="0" kern="1200" dirty="0">
              <a:solidFill>
                <a:schemeClr val="tx1"/>
              </a:solidFill>
              <a:latin typeface="Times New Roman" panose="02020603050405020304" pitchFamily="18" charset="0"/>
              <a:cs typeface="Times New Roman" panose="02020603050405020304" pitchFamily="18" charset="0"/>
            </a:rPr>
            <a:t>Cleaning</a:t>
          </a:r>
        </a:p>
      </dsp:txBody>
      <dsp:txXfrm>
        <a:off x="1802306" y="0"/>
        <a:ext cx="1395583" cy="410124"/>
      </dsp:txXfrm>
    </dsp:sp>
    <dsp:sp modelId="{CE8A88A8-FCE0-47AF-99E0-D83ADD0B83DA}">
      <dsp:nvSpPr>
        <dsp:cNvPr id="0" name=""/>
        <dsp:cNvSpPr/>
      </dsp:nvSpPr>
      <dsp:spPr>
        <a:xfrm>
          <a:off x="3229716" y="-2852"/>
          <a:ext cx="2718522" cy="415829"/>
        </a:xfrm>
        <a:prstGeom prst="chevron">
          <a:avLst/>
        </a:prstGeom>
        <a:solidFill>
          <a:srgbClr val="B3A22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en-US" sz="1800" b="0" i="0" kern="1200" dirty="0">
              <a:latin typeface="Times New Roman" panose="02020603050405020304" pitchFamily="18" charset="0"/>
              <a:cs typeface="Times New Roman" panose="02020603050405020304" pitchFamily="18" charset="0"/>
            </a:rPr>
            <a:t>Labelling </a:t>
          </a:r>
        </a:p>
      </dsp:txBody>
      <dsp:txXfrm>
        <a:off x="3437631" y="-2852"/>
        <a:ext cx="2302693" cy="415829"/>
      </dsp:txXfrm>
    </dsp:sp>
    <dsp:sp modelId="{5FEC0CCB-01CD-4740-8095-BB3BE4F0D0AA}">
      <dsp:nvSpPr>
        <dsp:cNvPr id="0" name=""/>
        <dsp:cNvSpPr/>
      </dsp:nvSpPr>
      <dsp:spPr>
        <a:xfrm>
          <a:off x="5775002" y="-2852"/>
          <a:ext cx="1732359" cy="415829"/>
        </a:xfrm>
        <a:prstGeom prst="chevron">
          <a:avLst/>
        </a:prstGeom>
        <a:solidFill>
          <a:schemeClr val="accent5">
            <a:hueOff val="-743498"/>
            <a:satOff val="5089"/>
            <a:lumOff val="-196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smtClean="0">
              <a:latin typeface="Times New Roman" panose="02020603050405020304" pitchFamily="18" charset="0"/>
              <a:cs typeface="Times New Roman" panose="02020603050405020304" pitchFamily="18" charset="0"/>
            </a:rPr>
            <a:t>Preprocessing</a:t>
          </a:r>
          <a:endParaRPr lang="en-US" sz="1400" b="0" i="0" kern="1200" dirty="0">
            <a:latin typeface="Times New Roman" panose="02020603050405020304" pitchFamily="18" charset="0"/>
            <a:cs typeface="Times New Roman" panose="02020603050405020304" pitchFamily="18" charset="0"/>
          </a:endParaRPr>
        </a:p>
      </dsp:txBody>
      <dsp:txXfrm>
        <a:off x="5982917" y="-2852"/>
        <a:ext cx="1316530" cy="415829"/>
      </dsp:txXfrm>
    </dsp:sp>
    <dsp:sp modelId="{0D947BBF-F6D3-4D92-B1A4-A2C031A7BACE}">
      <dsp:nvSpPr>
        <dsp:cNvPr id="0" name=""/>
        <dsp:cNvSpPr/>
      </dsp:nvSpPr>
      <dsp:spPr>
        <a:xfrm>
          <a:off x="7334125" y="-2852"/>
          <a:ext cx="1732359" cy="415829"/>
        </a:xfrm>
        <a:prstGeom prst="chevron">
          <a:avLst/>
        </a:prstGeom>
        <a:solidFill>
          <a:schemeClr val="accent5">
            <a:hueOff val="-991331"/>
            <a:satOff val="6785"/>
            <a:lumOff val="-261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a:latin typeface="Times New Roman" panose="02020603050405020304" pitchFamily="18" charset="0"/>
              <a:cs typeface="Times New Roman" panose="02020603050405020304" pitchFamily="18" charset="0"/>
            </a:rPr>
            <a:t>Feature Extraction</a:t>
          </a:r>
        </a:p>
      </dsp:txBody>
      <dsp:txXfrm>
        <a:off x="7542040" y="-2852"/>
        <a:ext cx="1316530" cy="415829"/>
      </dsp:txXfrm>
    </dsp:sp>
    <dsp:sp modelId="{FF001C92-582E-43B3-AF4F-33088B38AB3F}">
      <dsp:nvSpPr>
        <dsp:cNvPr id="0" name=""/>
        <dsp:cNvSpPr/>
      </dsp:nvSpPr>
      <dsp:spPr>
        <a:xfrm>
          <a:off x="8893249" y="-2852"/>
          <a:ext cx="1732359" cy="415829"/>
        </a:xfrm>
        <a:prstGeom prst="chevron">
          <a:avLst/>
        </a:prstGeom>
        <a:solidFill>
          <a:schemeClr val="accent5">
            <a:hueOff val="-1239163"/>
            <a:satOff val="8482"/>
            <a:lumOff val="-326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a:latin typeface="Times New Roman" panose="02020603050405020304" pitchFamily="18" charset="0"/>
              <a:cs typeface="Times New Roman" panose="02020603050405020304" pitchFamily="18" charset="0"/>
            </a:rPr>
            <a:t>Training &amp; Evaluation</a:t>
          </a:r>
        </a:p>
      </dsp:txBody>
      <dsp:txXfrm>
        <a:off x="9101164" y="-2852"/>
        <a:ext cx="1316530" cy="415829"/>
      </dsp:txXfrm>
    </dsp:sp>
    <dsp:sp modelId="{D079FBA1-C4C8-4B90-9435-1A3FFD9E049F}">
      <dsp:nvSpPr>
        <dsp:cNvPr id="0" name=""/>
        <dsp:cNvSpPr/>
      </dsp:nvSpPr>
      <dsp:spPr>
        <a:xfrm>
          <a:off x="10452372" y="-2852"/>
          <a:ext cx="1732359" cy="415829"/>
        </a:xfrm>
        <a:prstGeom prst="chevron">
          <a:avLst/>
        </a:prstGeom>
        <a:solidFill>
          <a:schemeClr val="accent5">
            <a:hueOff val="-1486996"/>
            <a:satOff val="10178"/>
            <a:lumOff val="-392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a:latin typeface="Times New Roman" panose="02020603050405020304" pitchFamily="18" charset="0"/>
              <a:cs typeface="Times New Roman" panose="02020603050405020304" pitchFamily="18" charset="0"/>
            </a:rPr>
            <a:t>Deployment</a:t>
          </a:r>
        </a:p>
      </dsp:txBody>
      <dsp:txXfrm>
        <a:off x="10660287" y="-2852"/>
        <a:ext cx="1316530" cy="4158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8C063-6E00-489A-93E1-FA8DEC327997}">
      <dsp:nvSpPr>
        <dsp:cNvPr id="0" name=""/>
        <dsp:cNvSpPr/>
      </dsp:nvSpPr>
      <dsp:spPr>
        <a:xfrm>
          <a:off x="3077" y="0"/>
          <a:ext cx="1723828" cy="371789"/>
        </a:xfrm>
        <a:prstGeom prst="chevron">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kern="1200" dirty="0" smtClean="0">
              <a:solidFill>
                <a:schemeClr val="tx1"/>
              </a:solidFill>
              <a:latin typeface="Times New Roman" panose="02020603050405020304" pitchFamily="18" charset="0"/>
              <a:cs typeface="Times New Roman" panose="02020603050405020304" pitchFamily="18" charset="0"/>
            </a:rPr>
            <a:t>Data Scraping</a:t>
          </a:r>
          <a:endParaRPr lang="en-US" sz="1400" b="0" kern="1200" dirty="0">
            <a:solidFill>
              <a:schemeClr val="tx1"/>
            </a:solidFill>
            <a:latin typeface="Times New Roman" panose="02020603050405020304" pitchFamily="18" charset="0"/>
            <a:cs typeface="Times New Roman" panose="02020603050405020304" pitchFamily="18" charset="0"/>
          </a:endParaRPr>
        </a:p>
      </dsp:txBody>
      <dsp:txXfrm>
        <a:off x="188972" y="0"/>
        <a:ext cx="1352039" cy="371789"/>
      </dsp:txXfrm>
    </dsp:sp>
    <dsp:sp modelId="{97D6A87C-47A6-4E90-B3BD-ECFB77945AEC}">
      <dsp:nvSpPr>
        <dsp:cNvPr id="0" name=""/>
        <dsp:cNvSpPr/>
      </dsp:nvSpPr>
      <dsp:spPr>
        <a:xfrm>
          <a:off x="1557539" y="0"/>
          <a:ext cx="1765373" cy="371789"/>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a:solidFill>
                <a:schemeClr val="tx1"/>
              </a:solidFill>
              <a:latin typeface="Times New Roman" panose="02020603050405020304" pitchFamily="18" charset="0"/>
              <a:cs typeface="Times New Roman" panose="02020603050405020304" pitchFamily="18" charset="0"/>
            </a:rPr>
            <a:t>Data</a:t>
          </a:r>
          <a:r>
            <a:rPr lang="en-US" sz="1800" b="0" i="0" kern="1200" dirty="0">
              <a:solidFill>
                <a:schemeClr val="tx1"/>
              </a:solidFill>
              <a:latin typeface="Times New Roman" panose="02020603050405020304" pitchFamily="18" charset="0"/>
              <a:cs typeface="Times New Roman" panose="02020603050405020304" pitchFamily="18" charset="0"/>
            </a:rPr>
            <a:t> </a:t>
          </a:r>
          <a:r>
            <a:rPr lang="en-US" sz="1400" b="0" i="0" kern="1200" dirty="0">
              <a:solidFill>
                <a:schemeClr val="tx1"/>
              </a:solidFill>
              <a:latin typeface="Times New Roman" panose="02020603050405020304" pitchFamily="18" charset="0"/>
              <a:cs typeface="Times New Roman" panose="02020603050405020304" pitchFamily="18" charset="0"/>
            </a:rPr>
            <a:t>Cleaning</a:t>
          </a:r>
        </a:p>
      </dsp:txBody>
      <dsp:txXfrm>
        <a:off x="1743434" y="0"/>
        <a:ext cx="1393584" cy="371789"/>
      </dsp:txXfrm>
    </dsp:sp>
    <dsp:sp modelId="{CE8A88A8-FCE0-47AF-99E0-D83ADD0B83DA}">
      <dsp:nvSpPr>
        <dsp:cNvPr id="0" name=""/>
        <dsp:cNvSpPr/>
      </dsp:nvSpPr>
      <dsp:spPr>
        <a:xfrm>
          <a:off x="3153546" y="0"/>
          <a:ext cx="1811966" cy="371789"/>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a:latin typeface="Times New Roman" panose="02020603050405020304" pitchFamily="18" charset="0"/>
              <a:cs typeface="Times New Roman" panose="02020603050405020304" pitchFamily="18" charset="0"/>
            </a:rPr>
            <a:t>Labelling </a:t>
          </a:r>
        </a:p>
      </dsp:txBody>
      <dsp:txXfrm>
        <a:off x="3339441" y="0"/>
        <a:ext cx="1440177" cy="371789"/>
      </dsp:txXfrm>
    </dsp:sp>
    <dsp:sp modelId="{5FEC0CCB-01CD-4740-8095-BB3BE4F0D0AA}">
      <dsp:nvSpPr>
        <dsp:cNvPr id="0" name=""/>
        <dsp:cNvSpPr/>
      </dsp:nvSpPr>
      <dsp:spPr>
        <a:xfrm>
          <a:off x="4796147" y="0"/>
          <a:ext cx="2819883" cy="371789"/>
        </a:xfrm>
        <a:prstGeom prst="chevron">
          <a:avLst/>
        </a:prstGeom>
        <a:solidFill>
          <a:srgbClr val="B3A22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en-US" sz="1800" b="0" i="0" kern="1200" dirty="0" smtClean="0">
              <a:latin typeface="Times New Roman" panose="02020603050405020304" pitchFamily="18" charset="0"/>
              <a:cs typeface="Times New Roman" panose="02020603050405020304" pitchFamily="18" charset="0"/>
            </a:rPr>
            <a:t>Preprocessing</a:t>
          </a:r>
          <a:endParaRPr lang="en-US" sz="1800" b="0" i="0" kern="1200" dirty="0">
            <a:latin typeface="Times New Roman" panose="02020603050405020304" pitchFamily="18" charset="0"/>
            <a:cs typeface="Times New Roman" panose="02020603050405020304" pitchFamily="18" charset="0"/>
          </a:endParaRPr>
        </a:p>
      </dsp:txBody>
      <dsp:txXfrm>
        <a:off x="4982042" y="0"/>
        <a:ext cx="2448094" cy="371789"/>
      </dsp:txXfrm>
    </dsp:sp>
    <dsp:sp modelId="{0D947BBF-F6D3-4D92-B1A4-A2C031A7BACE}">
      <dsp:nvSpPr>
        <dsp:cNvPr id="0" name=""/>
        <dsp:cNvSpPr/>
      </dsp:nvSpPr>
      <dsp:spPr>
        <a:xfrm>
          <a:off x="7446663" y="-2585"/>
          <a:ext cx="1693664" cy="376960"/>
        </a:xfrm>
        <a:prstGeom prst="chevron">
          <a:avLst/>
        </a:prstGeom>
        <a:solidFill>
          <a:schemeClr val="accent5">
            <a:hueOff val="-991331"/>
            <a:satOff val="6785"/>
            <a:lumOff val="-261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Feature Extraction</a:t>
          </a:r>
        </a:p>
      </dsp:txBody>
      <dsp:txXfrm>
        <a:off x="7635143" y="-2585"/>
        <a:ext cx="1316704" cy="376960"/>
      </dsp:txXfrm>
    </dsp:sp>
    <dsp:sp modelId="{FF001C92-582E-43B3-AF4F-33088B38AB3F}">
      <dsp:nvSpPr>
        <dsp:cNvPr id="0" name=""/>
        <dsp:cNvSpPr/>
      </dsp:nvSpPr>
      <dsp:spPr>
        <a:xfrm>
          <a:off x="8970961" y="-2585"/>
          <a:ext cx="1693664" cy="376960"/>
        </a:xfrm>
        <a:prstGeom prst="chevron">
          <a:avLst/>
        </a:prstGeom>
        <a:solidFill>
          <a:schemeClr val="accent5">
            <a:hueOff val="-1239163"/>
            <a:satOff val="8482"/>
            <a:lumOff val="-326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Training &amp; Evaluation</a:t>
          </a:r>
        </a:p>
      </dsp:txBody>
      <dsp:txXfrm>
        <a:off x="9159441" y="-2585"/>
        <a:ext cx="1316704" cy="376960"/>
      </dsp:txXfrm>
    </dsp:sp>
    <dsp:sp modelId="{D079FBA1-C4C8-4B90-9435-1A3FFD9E049F}">
      <dsp:nvSpPr>
        <dsp:cNvPr id="0" name=""/>
        <dsp:cNvSpPr/>
      </dsp:nvSpPr>
      <dsp:spPr>
        <a:xfrm>
          <a:off x="10495259" y="-2585"/>
          <a:ext cx="1693664" cy="376960"/>
        </a:xfrm>
        <a:prstGeom prst="chevron">
          <a:avLst/>
        </a:prstGeom>
        <a:solidFill>
          <a:schemeClr val="accent5">
            <a:hueOff val="-1486996"/>
            <a:satOff val="10178"/>
            <a:lumOff val="-392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Deployment</a:t>
          </a:r>
        </a:p>
      </dsp:txBody>
      <dsp:txXfrm>
        <a:off x="10683739" y="-2585"/>
        <a:ext cx="1316704" cy="3769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8C063-6E00-489A-93E1-FA8DEC327997}">
      <dsp:nvSpPr>
        <dsp:cNvPr id="0" name=""/>
        <dsp:cNvSpPr/>
      </dsp:nvSpPr>
      <dsp:spPr>
        <a:xfrm>
          <a:off x="3077" y="0"/>
          <a:ext cx="1723828" cy="371789"/>
        </a:xfrm>
        <a:prstGeom prst="chevron">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kern="1200" dirty="0" smtClean="0">
              <a:solidFill>
                <a:schemeClr val="tx1"/>
              </a:solidFill>
              <a:latin typeface="Times New Roman" panose="02020603050405020304" pitchFamily="18" charset="0"/>
              <a:cs typeface="Times New Roman" panose="02020603050405020304" pitchFamily="18" charset="0"/>
            </a:rPr>
            <a:t>Data Scraping</a:t>
          </a:r>
          <a:endParaRPr lang="en-US" sz="1400" b="0" kern="1200" dirty="0">
            <a:solidFill>
              <a:schemeClr val="tx1"/>
            </a:solidFill>
            <a:latin typeface="Times New Roman" panose="02020603050405020304" pitchFamily="18" charset="0"/>
            <a:cs typeface="Times New Roman" panose="02020603050405020304" pitchFamily="18" charset="0"/>
          </a:endParaRPr>
        </a:p>
      </dsp:txBody>
      <dsp:txXfrm>
        <a:off x="188972" y="0"/>
        <a:ext cx="1352039" cy="371789"/>
      </dsp:txXfrm>
    </dsp:sp>
    <dsp:sp modelId="{97D6A87C-47A6-4E90-B3BD-ECFB77945AEC}">
      <dsp:nvSpPr>
        <dsp:cNvPr id="0" name=""/>
        <dsp:cNvSpPr/>
      </dsp:nvSpPr>
      <dsp:spPr>
        <a:xfrm>
          <a:off x="1557539" y="0"/>
          <a:ext cx="1765373" cy="371789"/>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a:solidFill>
                <a:schemeClr val="tx1"/>
              </a:solidFill>
              <a:latin typeface="Times New Roman" panose="02020603050405020304" pitchFamily="18" charset="0"/>
              <a:cs typeface="Times New Roman" panose="02020603050405020304" pitchFamily="18" charset="0"/>
            </a:rPr>
            <a:t>Data</a:t>
          </a:r>
          <a:r>
            <a:rPr lang="en-US" sz="1800" b="0" i="0" kern="1200" dirty="0">
              <a:solidFill>
                <a:schemeClr val="tx1"/>
              </a:solidFill>
              <a:latin typeface="Times New Roman" panose="02020603050405020304" pitchFamily="18" charset="0"/>
              <a:cs typeface="Times New Roman" panose="02020603050405020304" pitchFamily="18" charset="0"/>
            </a:rPr>
            <a:t> </a:t>
          </a:r>
          <a:r>
            <a:rPr lang="en-US" sz="1400" b="0" i="0" kern="1200" dirty="0">
              <a:solidFill>
                <a:schemeClr val="tx1"/>
              </a:solidFill>
              <a:latin typeface="Times New Roman" panose="02020603050405020304" pitchFamily="18" charset="0"/>
              <a:cs typeface="Times New Roman" panose="02020603050405020304" pitchFamily="18" charset="0"/>
            </a:rPr>
            <a:t>Cleaning</a:t>
          </a:r>
        </a:p>
      </dsp:txBody>
      <dsp:txXfrm>
        <a:off x="1743434" y="0"/>
        <a:ext cx="1393584" cy="371789"/>
      </dsp:txXfrm>
    </dsp:sp>
    <dsp:sp modelId="{CE8A88A8-FCE0-47AF-99E0-D83ADD0B83DA}">
      <dsp:nvSpPr>
        <dsp:cNvPr id="0" name=""/>
        <dsp:cNvSpPr/>
      </dsp:nvSpPr>
      <dsp:spPr>
        <a:xfrm>
          <a:off x="3153546" y="0"/>
          <a:ext cx="1811966" cy="371789"/>
        </a:xfrm>
        <a:prstGeom prst="chevron">
          <a:avLst/>
        </a:prstGeom>
        <a:solidFill>
          <a:schemeClr val="accent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rtl="0">
            <a:lnSpc>
              <a:spcPct val="90000"/>
            </a:lnSpc>
            <a:spcBef>
              <a:spcPct val="0"/>
            </a:spcBef>
            <a:spcAft>
              <a:spcPct val="35000"/>
            </a:spcAft>
          </a:pPr>
          <a:r>
            <a:rPr lang="en-US" sz="1400" b="0" i="0" kern="1200" dirty="0">
              <a:latin typeface="Times New Roman" panose="02020603050405020304" pitchFamily="18" charset="0"/>
              <a:cs typeface="Times New Roman" panose="02020603050405020304" pitchFamily="18" charset="0"/>
            </a:rPr>
            <a:t>Labelling </a:t>
          </a:r>
        </a:p>
      </dsp:txBody>
      <dsp:txXfrm>
        <a:off x="3339441" y="0"/>
        <a:ext cx="1440177" cy="371789"/>
      </dsp:txXfrm>
    </dsp:sp>
    <dsp:sp modelId="{5FEC0CCB-01CD-4740-8095-BB3BE4F0D0AA}">
      <dsp:nvSpPr>
        <dsp:cNvPr id="0" name=""/>
        <dsp:cNvSpPr/>
      </dsp:nvSpPr>
      <dsp:spPr>
        <a:xfrm>
          <a:off x="4796147" y="0"/>
          <a:ext cx="2819883" cy="371789"/>
        </a:xfrm>
        <a:prstGeom prst="chevron">
          <a:avLst/>
        </a:prstGeom>
        <a:solidFill>
          <a:srgbClr val="B3A225"/>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lvl="0" algn="ctr" defTabSz="800100" rtl="0">
            <a:lnSpc>
              <a:spcPct val="90000"/>
            </a:lnSpc>
            <a:spcBef>
              <a:spcPct val="0"/>
            </a:spcBef>
            <a:spcAft>
              <a:spcPct val="35000"/>
            </a:spcAft>
          </a:pPr>
          <a:r>
            <a:rPr lang="en-US" sz="1800" b="0" i="0" kern="1200" dirty="0" smtClean="0">
              <a:latin typeface="Times New Roman" panose="02020603050405020304" pitchFamily="18" charset="0"/>
              <a:cs typeface="Times New Roman" panose="02020603050405020304" pitchFamily="18" charset="0"/>
            </a:rPr>
            <a:t>Preprocessing</a:t>
          </a:r>
          <a:endParaRPr lang="en-US" sz="1800" b="0" i="0" kern="1200" dirty="0">
            <a:latin typeface="Times New Roman" panose="02020603050405020304" pitchFamily="18" charset="0"/>
            <a:cs typeface="Times New Roman" panose="02020603050405020304" pitchFamily="18" charset="0"/>
          </a:endParaRPr>
        </a:p>
      </dsp:txBody>
      <dsp:txXfrm>
        <a:off x="4982042" y="0"/>
        <a:ext cx="2448094" cy="371789"/>
      </dsp:txXfrm>
    </dsp:sp>
    <dsp:sp modelId="{0D947BBF-F6D3-4D92-B1A4-A2C031A7BACE}">
      <dsp:nvSpPr>
        <dsp:cNvPr id="0" name=""/>
        <dsp:cNvSpPr/>
      </dsp:nvSpPr>
      <dsp:spPr>
        <a:xfrm>
          <a:off x="7446663" y="-2585"/>
          <a:ext cx="1693664" cy="376960"/>
        </a:xfrm>
        <a:prstGeom prst="chevron">
          <a:avLst/>
        </a:prstGeom>
        <a:solidFill>
          <a:schemeClr val="accent5">
            <a:hueOff val="-991331"/>
            <a:satOff val="6785"/>
            <a:lumOff val="-261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Feature Extraction</a:t>
          </a:r>
        </a:p>
      </dsp:txBody>
      <dsp:txXfrm>
        <a:off x="7635143" y="-2585"/>
        <a:ext cx="1316704" cy="376960"/>
      </dsp:txXfrm>
    </dsp:sp>
    <dsp:sp modelId="{FF001C92-582E-43B3-AF4F-33088B38AB3F}">
      <dsp:nvSpPr>
        <dsp:cNvPr id="0" name=""/>
        <dsp:cNvSpPr/>
      </dsp:nvSpPr>
      <dsp:spPr>
        <a:xfrm>
          <a:off x="8970961" y="-2585"/>
          <a:ext cx="1693664" cy="376960"/>
        </a:xfrm>
        <a:prstGeom prst="chevron">
          <a:avLst/>
        </a:prstGeom>
        <a:solidFill>
          <a:schemeClr val="accent5">
            <a:hueOff val="-1239163"/>
            <a:satOff val="8482"/>
            <a:lumOff val="-326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Training &amp; Evaluation</a:t>
          </a:r>
        </a:p>
      </dsp:txBody>
      <dsp:txXfrm>
        <a:off x="9159441" y="-2585"/>
        <a:ext cx="1316704" cy="376960"/>
      </dsp:txXfrm>
    </dsp:sp>
    <dsp:sp modelId="{D079FBA1-C4C8-4B90-9435-1A3FFD9E049F}">
      <dsp:nvSpPr>
        <dsp:cNvPr id="0" name=""/>
        <dsp:cNvSpPr/>
      </dsp:nvSpPr>
      <dsp:spPr>
        <a:xfrm>
          <a:off x="10495259" y="-2585"/>
          <a:ext cx="1693664" cy="376960"/>
        </a:xfrm>
        <a:prstGeom prst="chevron">
          <a:avLst/>
        </a:prstGeom>
        <a:solidFill>
          <a:schemeClr val="accent5">
            <a:hueOff val="-1486996"/>
            <a:satOff val="10178"/>
            <a:lumOff val="-392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rtl="0">
            <a:lnSpc>
              <a:spcPct val="90000"/>
            </a:lnSpc>
            <a:spcBef>
              <a:spcPct val="0"/>
            </a:spcBef>
            <a:spcAft>
              <a:spcPct val="35000"/>
            </a:spcAft>
          </a:pPr>
          <a:r>
            <a:rPr lang="en-US" sz="1300" b="0" i="0" kern="1200" dirty="0">
              <a:latin typeface="Times New Roman" panose="02020603050405020304" pitchFamily="18" charset="0"/>
              <a:cs typeface="Times New Roman" panose="02020603050405020304" pitchFamily="18" charset="0"/>
            </a:rPr>
            <a:t>Deployment</a:t>
          </a:r>
        </a:p>
      </dsp:txBody>
      <dsp:txXfrm>
        <a:off x="10683739" y="-2585"/>
        <a:ext cx="1316704" cy="3769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07300-906F-4323-8D04-7E2267E0816F}" type="datetimeFigureOut">
              <a:rPr lang="en-US" smtClean="0"/>
              <a:t>7/17/2022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E01851-BA4C-4323-9394-756AEA734055}" type="slidenum">
              <a:rPr lang="en-US" smtClean="0"/>
              <a:t>‹#›</a:t>
            </a:fld>
            <a:endParaRPr lang="en-US"/>
          </a:p>
        </p:txBody>
      </p:sp>
    </p:spTree>
    <p:extLst>
      <p:ext uri="{BB962C8B-B14F-4D97-AF65-F5344CB8AC3E}">
        <p14:creationId xmlns:p14="http://schemas.microsoft.com/office/powerpoint/2010/main" val="3073149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01851-BA4C-4323-9394-756AEA734055}" type="slidenum">
              <a:rPr lang="en-US" smtClean="0"/>
              <a:t>1</a:t>
            </a:fld>
            <a:endParaRPr lang="en-US"/>
          </a:p>
        </p:txBody>
      </p:sp>
    </p:spTree>
    <p:extLst>
      <p:ext uri="{BB962C8B-B14F-4D97-AF65-F5344CB8AC3E}">
        <p14:creationId xmlns:p14="http://schemas.microsoft.com/office/powerpoint/2010/main" val="2707240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01851-BA4C-4323-9394-756AEA734055}" type="slidenum">
              <a:rPr lang="en-US" smtClean="0"/>
              <a:t>11</a:t>
            </a:fld>
            <a:endParaRPr lang="en-US"/>
          </a:p>
        </p:txBody>
      </p:sp>
    </p:spTree>
    <p:extLst>
      <p:ext uri="{BB962C8B-B14F-4D97-AF65-F5344CB8AC3E}">
        <p14:creationId xmlns:p14="http://schemas.microsoft.com/office/powerpoint/2010/main" val="2899484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01851-BA4C-4323-9394-756AEA734055}" type="slidenum">
              <a:rPr lang="en-US" smtClean="0"/>
              <a:t>12</a:t>
            </a:fld>
            <a:endParaRPr lang="en-US"/>
          </a:p>
        </p:txBody>
      </p:sp>
    </p:spTree>
    <p:extLst>
      <p:ext uri="{BB962C8B-B14F-4D97-AF65-F5344CB8AC3E}">
        <p14:creationId xmlns:p14="http://schemas.microsoft.com/office/powerpoint/2010/main" val="1425264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01851-BA4C-4323-9394-756AEA734055}" type="slidenum">
              <a:rPr lang="en-US" smtClean="0"/>
              <a:t>13</a:t>
            </a:fld>
            <a:endParaRPr lang="en-US"/>
          </a:p>
        </p:txBody>
      </p:sp>
    </p:spTree>
    <p:extLst>
      <p:ext uri="{BB962C8B-B14F-4D97-AF65-F5344CB8AC3E}">
        <p14:creationId xmlns:p14="http://schemas.microsoft.com/office/powerpoint/2010/main" val="3745463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01851-BA4C-4323-9394-756AEA734055}" type="slidenum">
              <a:rPr lang="en-US" smtClean="0"/>
              <a:t>21</a:t>
            </a:fld>
            <a:endParaRPr lang="en-US"/>
          </a:p>
        </p:txBody>
      </p:sp>
    </p:spTree>
    <p:extLst>
      <p:ext uri="{BB962C8B-B14F-4D97-AF65-F5344CB8AC3E}">
        <p14:creationId xmlns:p14="http://schemas.microsoft.com/office/powerpoint/2010/main" val="1572727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0E01851-BA4C-4323-9394-756AEA734055}" type="slidenum">
              <a:rPr lang="en-US" smtClean="0"/>
              <a:t>23</a:t>
            </a:fld>
            <a:endParaRPr lang="en-US"/>
          </a:p>
        </p:txBody>
      </p:sp>
    </p:spTree>
    <p:extLst>
      <p:ext uri="{BB962C8B-B14F-4D97-AF65-F5344CB8AC3E}">
        <p14:creationId xmlns:p14="http://schemas.microsoft.com/office/powerpoint/2010/main" val="4268634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0E01851-BA4C-4323-9394-756AEA734055}" type="slidenum">
              <a:rPr lang="en-US" smtClean="0"/>
              <a:t>24</a:t>
            </a:fld>
            <a:endParaRPr lang="en-US"/>
          </a:p>
        </p:txBody>
      </p:sp>
    </p:spTree>
    <p:extLst>
      <p:ext uri="{BB962C8B-B14F-4D97-AF65-F5344CB8AC3E}">
        <p14:creationId xmlns:p14="http://schemas.microsoft.com/office/powerpoint/2010/main" val="3627027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0E01851-BA4C-4323-9394-756AEA734055}" type="slidenum">
              <a:rPr lang="en-US" smtClean="0"/>
              <a:t>25</a:t>
            </a:fld>
            <a:endParaRPr lang="en-US"/>
          </a:p>
        </p:txBody>
      </p:sp>
    </p:spTree>
    <p:extLst>
      <p:ext uri="{BB962C8B-B14F-4D97-AF65-F5344CB8AC3E}">
        <p14:creationId xmlns:p14="http://schemas.microsoft.com/office/powerpoint/2010/main" val="2241969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01851-BA4C-4323-9394-756AEA734055}" type="slidenum">
              <a:rPr lang="en-US" smtClean="0"/>
              <a:t>26</a:t>
            </a:fld>
            <a:endParaRPr lang="en-US"/>
          </a:p>
        </p:txBody>
      </p:sp>
    </p:spTree>
    <p:extLst>
      <p:ext uri="{BB962C8B-B14F-4D97-AF65-F5344CB8AC3E}">
        <p14:creationId xmlns:p14="http://schemas.microsoft.com/office/powerpoint/2010/main" val="3593351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01851-BA4C-4323-9394-756AEA734055}" type="slidenum">
              <a:rPr lang="en-US" smtClean="0"/>
              <a:t>27</a:t>
            </a:fld>
            <a:endParaRPr lang="en-US"/>
          </a:p>
        </p:txBody>
      </p:sp>
    </p:spTree>
    <p:extLst>
      <p:ext uri="{BB962C8B-B14F-4D97-AF65-F5344CB8AC3E}">
        <p14:creationId xmlns:p14="http://schemas.microsoft.com/office/powerpoint/2010/main" val="1998468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01851-BA4C-4323-9394-756AEA734055}" type="slidenum">
              <a:rPr lang="en-US" smtClean="0"/>
              <a:t>28</a:t>
            </a:fld>
            <a:endParaRPr lang="en-US"/>
          </a:p>
        </p:txBody>
      </p:sp>
    </p:spTree>
    <p:extLst>
      <p:ext uri="{BB962C8B-B14F-4D97-AF65-F5344CB8AC3E}">
        <p14:creationId xmlns:p14="http://schemas.microsoft.com/office/powerpoint/2010/main" val="1232459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01851-BA4C-4323-9394-756AEA734055}" type="slidenum">
              <a:rPr lang="en-US" smtClean="0"/>
              <a:t>2</a:t>
            </a:fld>
            <a:endParaRPr lang="en-US"/>
          </a:p>
        </p:txBody>
      </p:sp>
    </p:spTree>
    <p:extLst>
      <p:ext uri="{BB962C8B-B14F-4D97-AF65-F5344CB8AC3E}">
        <p14:creationId xmlns:p14="http://schemas.microsoft.com/office/powerpoint/2010/main" val="1759872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01851-BA4C-4323-9394-756AEA734055}" type="slidenum">
              <a:rPr lang="en-US" smtClean="0"/>
              <a:t>29</a:t>
            </a:fld>
            <a:endParaRPr lang="en-US"/>
          </a:p>
        </p:txBody>
      </p:sp>
    </p:spTree>
    <p:extLst>
      <p:ext uri="{BB962C8B-B14F-4D97-AF65-F5344CB8AC3E}">
        <p14:creationId xmlns:p14="http://schemas.microsoft.com/office/powerpoint/2010/main" val="2588550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01851-BA4C-4323-9394-756AEA734055}" type="slidenum">
              <a:rPr lang="en-US" smtClean="0"/>
              <a:t>3</a:t>
            </a:fld>
            <a:endParaRPr lang="en-US"/>
          </a:p>
        </p:txBody>
      </p:sp>
    </p:spTree>
    <p:extLst>
      <p:ext uri="{BB962C8B-B14F-4D97-AF65-F5344CB8AC3E}">
        <p14:creationId xmlns:p14="http://schemas.microsoft.com/office/powerpoint/2010/main" val="3825835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01851-BA4C-4323-9394-756AEA734055}" type="slidenum">
              <a:rPr lang="en-US" smtClean="0"/>
              <a:t>4</a:t>
            </a:fld>
            <a:endParaRPr lang="en-US"/>
          </a:p>
        </p:txBody>
      </p:sp>
    </p:spTree>
    <p:extLst>
      <p:ext uri="{BB962C8B-B14F-4D97-AF65-F5344CB8AC3E}">
        <p14:creationId xmlns:p14="http://schemas.microsoft.com/office/powerpoint/2010/main" val="260034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Building the scraper for each news</a:t>
            </a:r>
            <a:r>
              <a:rPr lang="en-US" baseline="0" dirty="0" smtClean="0"/>
              <a:t> sites to collect </a:t>
            </a:r>
            <a:r>
              <a:rPr lang="en-US" baseline="0" dirty="0" smtClean="0"/>
              <a:t>the news </a:t>
            </a:r>
            <a:r>
              <a:rPr lang="en-US" baseline="0" dirty="0" smtClean="0"/>
              <a:t>is simply not feasible and maintainable, given the time constraints we had…</a:t>
            </a:r>
            <a:endParaRPr lang="en-US" dirty="0"/>
          </a:p>
        </p:txBody>
      </p:sp>
      <p:sp>
        <p:nvSpPr>
          <p:cNvPr id="4" name="Slide Number Placeholder 3"/>
          <p:cNvSpPr>
            <a:spLocks noGrp="1"/>
          </p:cNvSpPr>
          <p:nvPr>
            <p:ph type="sldNum" sz="quarter" idx="10"/>
          </p:nvPr>
        </p:nvSpPr>
        <p:spPr/>
        <p:txBody>
          <a:bodyPr/>
          <a:lstStyle/>
          <a:p>
            <a:fld id="{60E01851-BA4C-4323-9394-756AEA734055}" type="slidenum">
              <a:rPr lang="en-US" smtClean="0"/>
              <a:t>5</a:t>
            </a:fld>
            <a:endParaRPr lang="en-US"/>
          </a:p>
        </p:txBody>
      </p:sp>
    </p:spTree>
    <p:extLst>
      <p:ext uri="{BB962C8B-B14F-4D97-AF65-F5344CB8AC3E}">
        <p14:creationId xmlns:p14="http://schemas.microsoft.com/office/powerpoint/2010/main" val="305569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So, we instead built a scraper- particularly to scrape data from hampatro.com/news site, which collects the data and stores into a TSV file.</a:t>
            </a:r>
            <a:endParaRPr lang="en-US" dirty="0"/>
          </a:p>
        </p:txBody>
      </p:sp>
      <p:sp>
        <p:nvSpPr>
          <p:cNvPr id="4" name="Slide Number Placeholder 3"/>
          <p:cNvSpPr>
            <a:spLocks noGrp="1"/>
          </p:cNvSpPr>
          <p:nvPr>
            <p:ph type="sldNum" sz="quarter" idx="10"/>
          </p:nvPr>
        </p:nvSpPr>
        <p:spPr/>
        <p:txBody>
          <a:bodyPr/>
          <a:lstStyle/>
          <a:p>
            <a:fld id="{60E01851-BA4C-4323-9394-756AEA734055}" type="slidenum">
              <a:rPr lang="en-US" smtClean="0"/>
              <a:t>6</a:t>
            </a:fld>
            <a:endParaRPr lang="en-US"/>
          </a:p>
        </p:txBody>
      </p:sp>
    </p:spTree>
    <p:extLst>
      <p:ext uri="{BB962C8B-B14F-4D97-AF65-F5344CB8AC3E}">
        <p14:creationId xmlns:p14="http://schemas.microsoft.com/office/powerpoint/2010/main" val="119430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proceed taking only the first column of </a:t>
            </a:r>
            <a:r>
              <a:rPr lang="en-US" baseline="0" dirty="0" err="1" smtClean="0"/>
              <a:t>tsv</a:t>
            </a:r>
            <a:r>
              <a:rPr lang="en-US" baseline="0" dirty="0" smtClean="0"/>
              <a:t> file i.e. headlines only and all other column data such as news summary, news source, upload time and news links are simply not taken into consideration for building model, but used later in the site.</a:t>
            </a:r>
            <a:endParaRPr lang="en-US" dirty="0"/>
          </a:p>
        </p:txBody>
      </p:sp>
      <p:sp>
        <p:nvSpPr>
          <p:cNvPr id="4" name="Slide Number Placeholder 3"/>
          <p:cNvSpPr>
            <a:spLocks noGrp="1"/>
          </p:cNvSpPr>
          <p:nvPr>
            <p:ph type="sldNum" sz="quarter" idx="10"/>
          </p:nvPr>
        </p:nvSpPr>
        <p:spPr/>
        <p:txBody>
          <a:bodyPr/>
          <a:lstStyle/>
          <a:p>
            <a:fld id="{60E01851-BA4C-4323-9394-756AEA734055}" type="slidenum">
              <a:rPr lang="en-US" smtClean="0"/>
              <a:t>7</a:t>
            </a:fld>
            <a:endParaRPr lang="en-US"/>
          </a:p>
        </p:txBody>
      </p:sp>
    </p:spTree>
    <p:extLst>
      <p:ext uri="{BB962C8B-B14F-4D97-AF65-F5344CB8AC3E}">
        <p14:creationId xmlns:p14="http://schemas.microsoft.com/office/powerpoint/2010/main" val="504503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01851-BA4C-4323-9394-756AEA734055}" type="slidenum">
              <a:rPr lang="en-US" smtClean="0"/>
              <a:t>8</a:t>
            </a:fld>
            <a:endParaRPr lang="en-US"/>
          </a:p>
        </p:txBody>
      </p:sp>
    </p:spTree>
    <p:extLst>
      <p:ext uri="{BB962C8B-B14F-4D97-AF65-F5344CB8AC3E}">
        <p14:creationId xmlns:p14="http://schemas.microsoft.com/office/powerpoint/2010/main" val="2381085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01851-BA4C-4323-9394-756AEA734055}" type="slidenum">
              <a:rPr lang="en-US" smtClean="0"/>
              <a:t>9</a:t>
            </a:fld>
            <a:endParaRPr lang="en-US"/>
          </a:p>
        </p:txBody>
      </p:sp>
    </p:spTree>
    <p:extLst>
      <p:ext uri="{BB962C8B-B14F-4D97-AF65-F5344CB8AC3E}">
        <p14:creationId xmlns:p14="http://schemas.microsoft.com/office/powerpoint/2010/main" val="1066025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7/17/2022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87618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7/17/2022</a:t>
            </a:fld>
            <a:endParaRPr lang="en-US" dirty="0"/>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19843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7/17/2022</a:t>
            </a:fld>
            <a:endParaRPr lang="en-US" dirty="0"/>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2937059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7/17/2022</a:t>
            </a:fld>
            <a:endParaRPr lang="en-US" dirty="0"/>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145353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7/17/2022</a:t>
            </a:fld>
            <a:endParaRPr lang="en-US" dirty="0"/>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89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7/17/2022</a:t>
            </a:fld>
            <a:endParaRPr lang="en-US" dirty="0"/>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2150679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7/17/2022</a:t>
            </a:fld>
            <a:endParaRPr lang="en-US" dirty="0"/>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149918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7/17/2022</a:t>
            </a:fld>
            <a:endParaRPr lang="en-US" dirty="0"/>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189285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7/17/2022</a:t>
            </a:fld>
            <a:endParaRPr lang="en-US" dirty="0"/>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4034191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7/17/2022</a:t>
            </a:fld>
            <a:endParaRPr lang="en-US" dirty="0"/>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59139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7/17/2022</a:t>
            </a:fld>
            <a:endParaRPr lang="en-US" dirty="0"/>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379446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7/17/2022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778207267"/>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4.png"/><Relationship Id="rId7" Type="http://schemas.openxmlformats.org/officeDocument/2006/relationships/diagramColors" Target="../diagrams/colors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 Id="rId9"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hyperlink" Target="http://baahrakhari.com/" TargetMode="External"/><Relationship Id="rId7" Type="http://schemas.openxmlformats.org/officeDocument/2006/relationships/diagramQuickStyle" Target="../diagrams/quickStyle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hyperlink" Target="https://l.hamropatro.com/r/https:/baahrakhari.com/news-details/344678" TargetMode="External"/><Relationship Id="rId9" Type="http://schemas.microsoft.com/office/2007/relationships/diagramDrawing" Target="../diagrams/drawing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9" name="Rectangle 59">
            <a:extLst>
              <a:ext uri="{FF2B5EF4-FFF2-40B4-BE49-F238E27FC236}">
                <a16:creationId xmlns:a16="http://schemas.microsoft.com/office/drawing/2014/main" id="{3011B0B3-5679-4759-90B8-3B908C4CBD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255288-EBE4-5489-C18A-2C4F58FE4B25}"/>
              </a:ext>
            </a:extLst>
          </p:cNvPr>
          <p:cNvSpPr>
            <a:spLocks noGrp="1"/>
          </p:cNvSpPr>
          <p:nvPr>
            <p:ph type="ctrTitle"/>
          </p:nvPr>
        </p:nvSpPr>
        <p:spPr>
          <a:xfrm>
            <a:off x="1079510" y="4602162"/>
            <a:ext cx="4457690" cy="1720850"/>
          </a:xfrm>
        </p:spPr>
        <p:txBody>
          <a:bodyPr anchor="ctr">
            <a:normAutofit/>
          </a:bodyPr>
          <a:lstStyle/>
          <a:p>
            <a:r>
              <a:rPr lang="en-GB" dirty="0"/>
              <a:t>Comfort</a:t>
            </a:r>
          </a:p>
        </p:txBody>
      </p:sp>
      <p:sp>
        <p:nvSpPr>
          <p:cNvPr id="3" name="Subtitle 2">
            <a:extLst>
              <a:ext uri="{FF2B5EF4-FFF2-40B4-BE49-F238E27FC236}">
                <a16:creationId xmlns:a16="http://schemas.microsoft.com/office/drawing/2014/main" id="{1A0BB869-1496-D292-B798-FEC53D9DCBFD}"/>
              </a:ext>
            </a:extLst>
          </p:cNvPr>
          <p:cNvSpPr>
            <a:spLocks noGrp="1"/>
          </p:cNvSpPr>
          <p:nvPr>
            <p:ph type="subTitle" idx="1"/>
          </p:nvPr>
        </p:nvSpPr>
        <p:spPr>
          <a:xfrm>
            <a:off x="6654801" y="4602163"/>
            <a:ext cx="4451347" cy="1720850"/>
          </a:xfrm>
        </p:spPr>
        <p:txBody>
          <a:bodyPr anchor="ctr">
            <a:normAutofit/>
          </a:bodyPr>
          <a:lstStyle/>
          <a:p>
            <a:r>
              <a:rPr lang="en-GB" dirty="0">
                <a:latin typeface="Times New Roman" panose="02020603050405020304" pitchFamily="18" charset="0"/>
                <a:cs typeface="Times New Roman" panose="02020603050405020304" pitchFamily="18" charset="0"/>
              </a:rPr>
              <a:t>A Social Platform</a:t>
            </a:r>
          </a:p>
        </p:txBody>
      </p:sp>
      <p:pic>
        <p:nvPicPr>
          <p:cNvPr id="70" name="Picture 3">
            <a:extLst>
              <a:ext uri="{FF2B5EF4-FFF2-40B4-BE49-F238E27FC236}">
                <a16:creationId xmlns:a16="http://schemas.microsoft.com/office/drawing/2014/main" id="{1CED30BC-8708-5457-E6FD-5DC6819F9A54}"/>
              </a:ext>
            </a:extLst>
          </p:cNvPr>
          <p:cNvPicPr>
            <a:picLocks noChangeAspect="1"/>
          </p:cNvPicPr>
          <p:nvPr/>
        </p:nvPicPr>
        <p:blipFill rotWithShape="1">
          <a:blip r:embed="rId3"/>
          <a:srcRect t="47871" r="-2" b="7701"/>
          <a:stretch/>
        </p:blipFill>
        <p:spPr>
          <a:xfrm>
            <a:off x="20" y="10"/>
            <a:ext cx="12191977" cy="4014777"/>
          </a:xfrm>
          <a:prstGeom prst="rect">
            <a:avLst/>
          </a:prstGeom>
        </p:spPr>
      </p:pic>
      <p:cxnSp>
        <p:nvCxnSpPr>
          <p:cNvPr id="71" name="Straight Connector 61">
            <a:extLst>
              <a:ext uri="{FF2B5EF4-FFF2-40B4-BE49-F238E27FC236}">
                <a16:creationId xmlns:a16="http://schemas.microsoft.com/office/drawing/2014/main" id="{32E97E5C-7A5F-424E-AAE4-654396E9079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49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3561-D4B7-1379-E726-7025F79C1A8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Coping with Redundancy</a:t>
            </a:r>
          </a:p>
        </p:txBody>
      </p:sp>
      <p:sp>
        <p:nvSpPr>
          <p:cNvPr id="3" name="Content Placeholder 2">
            <a:extLst>
              <a:ext uri="{FF2B5EF4-FFF2-40B4-BE49-F238E27FC236}">
                <a16:creationId xmlns:a16="http://schemas.microsoft.com/office/drawing/2014/main" id="{80603E47-085B-9DF4-73A2-75119D742BA7}"/>
              </a:ext>
            </a:extLst>
          </p:cNvPr>
          <p:cNvSpPr>
            <a:spLocks noGrp="1"/>
          </p:cNvSpPr>
          <p:nvPr>
            <p:ph type="body" idx="1"/>
          </p:nvPr>
        </p:nvSpPr>
        <p:spPr/>
        <p:txBody>
          <a:bodyPr/>
          <a:lstStyle/>
          <a:p>
            <a:r>
              <a:rPr lang="en-GB" dirty="0">
                <a:solidFill>
                  <a:srgbClr val="FFFFFF">
                    <a:alpha val="70000"/>
                  </a:srgbClr>
                </a:solidFill>
                <a:latin typeface="Times New Roman" panose="02020603050405020304" pitchFamily="18" charset="0"/>
                <a:cs typeface="Times New Roman" panose="02020603050405020304" pitchFamily="18" charset="0"/>
              </a:rPr>
              <a:t>Shingling + Min-hashing </a:t>
            </a:r>
            <a:endParaRPr lang="en-US" dirty="0">
              <a:latin typeface="Times New Roman" panose="02020603050405020304" pitchFamily="18" charset="0"/>
              <a:cs typeface="Times New Roman" panose="02020603050405020304" pitchFamily="18" charset="0"/>
            </a:endParaRPr>
          </a:p>
          <a:p>
            <a:r>
              <a:rPr lang="en-GB" dirty="0">
                <a:solidFill>
                  <a:srgbClr val="FFFFFF">
                    <a:alpha val="70000"/>
                  </a:srgbClr>
                </a:solidFill>
                <a:latin typeface="Times New Roman" panose="02020603050405020304" pitchFamily="18" charset="0"/>
                <a:cs typeface="Times New Roman" panose="02020603050405020304" pitchFamily="18" charset="0"/>
              </a:rPr>
              <a:t>– A concept from IR</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3390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66EE33-25E5-D7A0-04B6-D108218E708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109" name="Content Placeholder 2">
            <a:extLst>
              <a:ext uri="{FF2B5EF4-FFF2-40B4-BE49-F238E27FC236}">
                <a16:creationId xmlns:a16="http://schemas.microsoft.com/office/drawing/2014/main" id="{28749690-AE0B-B3F9-3AB6-F29AF764A6AF}"/>
              </a:ext>
            </a:extLst>
          </p:cNvPr>
          <p:cNvSpPr txBox="1">
            <a:spLocks/>
          </p:cNvSpPr>
          <p:nvPr/>
        </p:nvSpPr>
        <p:spPr>
          <a:xfrm>
            <a:off x="463843" y="1324992"/>
            <a:ext cx="11560701" cy="618497"/>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02310" lvl="1" indent="-342900">
              <a:lnSpc>
                <a:spcPct val="150000"/>
              </a:lnSpc>
              <a:buClr>
                <a:srgbClr val="7FCAF0"/>
              </a:buClr>
              <a:buFont typeface="Wingdings"/>
              <a:buChar char="§"/>
            </a:pPr>
            <a:r>
              <a:rPr lang="en-GB" i="0" dirty="0" smtClean="0">
                <a:solidFill>
                  <a:schemeClr val="bg1"/>
                </a:solidFill>
                <a:latin typeface="Times New Roman" panose="02020603050405020304" pitchFamily="18" charset="0"/>
                <a:cs typeface="Times New Roman" panose="02020603050405020304" pitchFamily="18" charset="0"/>
              </a:rPr>
              <a:t>Manually </a:t>
            </a:r>
            <a:r>
              <a:rPr lang="en-GB" i="0" dirty="0">
                <a:solidFill>
                  <a:schemeClr val="bg1"/>
                </a:solidFill>
                <a:latin typeface="Times New Roman" panose="02020603050405020304" pitchFamily="18" charset="0"/>
                <a:cs typeface="Times New Roman" panose="02020603050405020304" pitchFamily="18" charset="0"/>
              </a:rPr>
              <a:t>checking rows of </a:t>
            </a:r>
            <a:r>
              <a:rPr lang="en-GB" i="0" dirty="0" smtClean="0">
                <a:solidFill>
                  <a:schemeClr val="bg1"/>
                </a:solidFill>
                <a:latin typeface="Times New Roman" panose="02020603050405020304" pitchFamily="18" charset="0"/>
                <a:cs typeface="Times New Roman" panose="02020603050405020304" pitchFamily="18" charset="0"/>
              </a:rPr>
              <a:t>data</a:t>
            </a:r>
          </a:p>
        </p:txBody>
      </p:sp>
      <p:sp>
        <p:nvSpPr>
          <p:cNvPr id="114" name="Content Placeholder 2">
            <a:extLst>
              <a:ext uri="{FF2B5EF4-FFF2-40B4-BE49-F238E27FC236}">
                <a16:creationId xmlns:a16="http://schemas.microsoft.com/office/drawing/2014/main" id="{31001420-00B2-A0D9-1172-0EC442CBECD6}"/>
              </a:ext>
            </a:extLst>
          </p:cNvPr>
          <p:cNvSpPr txBox="1">
            <a:spLocks/>
          </p:cNvSpPr>
          <p:nvPr/>
        </p:nvSpPr>
        <p:spPr>
          <a:xfrm>
            <a:off x="463844" y="3404658"/>
            <a:ext cx="11635960" cy="2599766"/>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Clr>
                <a:srgbClr val="7FCAF0"/>
              </a:buClr>
              <a:buFont typeface="Wingdings" panose="05000000000000000000" pitchFamily="2" charset="2"/>
              <a:buChar char="Ø"/>
            </a:pPr>
            <a:r>
              <a:rPr lang="en-GB" dirty="0">
                <a:solidFill>
                  <a:srgbClr val="FF0000"/>
                </a:solidFill>
                <a:latin typeface="Times New Roman" panose="02020603050405020304" pitchFamily="18" charset="0"/>
                <a:ea typeface="+mn-lt"/>
                <a:cs typeface="Times New Roman" panose="02020603050405020304" pitchFamily="18" charset="0"/>
              </a:rPr>
              <a:t>Character-level shingling</a:t>
            </a:r>
            <a:r>
              <a:rPr lang="en-GB" dirty="0">
                <a:solidFill>
                  <a:srgbClr val="0D0D0D"/>
                </a:solidFill>
                <a:latin typeface="Times New Roman" panose="02020603050405020304" pitchFamily="18" charset="0"/>
                <a:ea typeface="+mn-lt"/>
                <a:cs typeface="Times New Roman" panose="02020603050405020304" pitchFamily="18" charset="0"/>
              </a:rPr>
              <a:t> with 5 consecutive characters </a:t>
            </a:r>
            <a:r>
              <a:rPr lang="en-GB" dirty="0" smtClean="0">
                <a:solidFill>
                  <a:srgbClr val="0D0D0D"/>
                </a:solidFill>
                <a:latin typeface="Times New Roman" panose="02020603050405020304" pitchFamily="18" charset="0"/>
                <a:ea typeface="+mn-lt"/>
                <a:cs typeface="Times New Roman" panose="02020603050405020304" pitchFamily="18" charset="0"/>
              </a:rPr>
              <a:t>representing </a:t>
            </a:r>
            <a:r>
              <a:rPr lang="en-GB" dirty="0">
                <a:solidFill>
                  <a:srgbClr val="0D0D0D"/>
                </a:solidFill>
                <a:latin typeface="Times New Roman" panose="02020603050405020304" pitchFamily="18" charset="0"/>
                <a:ea typeface="+mn-lt"/>
                <a:cs typeface="Times New Roman" panose="02020603050405020304" pitchFamily="18" charset="0"/>
              </a:rPr>
              <a:t>a </a:t>
            </a:r>
            <a:r>
              <a:rPr lang="en-GB" dirty="0" smtClean="0">
                <a:solidFill>
                  <a:srgbClr val="0D0D0D"/>
                </a:solidFill>
                <a:latin typeface="Times New Roman" panose="02020603050405020304" pitchFamily="18" charset="0"/>
                <a:ea typeface="+mn-lt"/>
                <a:cs typeface="Times New Roman" panose="02020603050405020304" pitchFamily="18" charset="0"/>
              </a:rPr>
              <a:t>shingle</a:t>
            </a:r>
            <a:endParaRPr lang="en-US" dirty="0">
              <a:solidFill>
                <a:srgbClr val="FFFFFF">
                  <a:alpha val="70000"/>
                </a:srgbClr>
              </a:solidFill>
              <a:latin typeface="Times New Roman" panose="02020603050405020304" pitchFamily="18" charset="0"/>
              <a:ea typeface="+mn-lt"/>
              <a:cs typeface="Times New Roman" panose="02020603050405020304" pitchFamily="18" charset="0"/>
            </a:endParaRPr>
          </a:p>
          <a:p>
            <a:pPr marL="0" indent="0">
              <a:lnSpc>
                <a:spcPct val="150000"/>
              </a:lnSpc>
              <a:spcBef>
                <a:spcPts val="0"/>
              </a:spcBef>
              <a:buClr>
                <a:srgbClr val="7FCAF0"/>
              </a:buClr>
              <a:buNone/>
            </a:pPr>
            <a:r>
              <a:rPr lang="en-US" dirty="0">
                <a:solidFill>
                  <a:srgbClr val="FFFFFF">
                    <a:alpha val="70000"/>
                  </a:srgbClr>
                </a:solidFill>
                <a:latin typeface="Times New Roman" panose="02020603050405020304" pitchFamily="18" charset="0"/>
                <a:ea typeface="+mn-lt"/>
                <a:cs typeface="Times New Roman" panose="02020603050405020304" pitchFamily="18" charset="0"/>
              </a:rPr>
              <a:t> </a:t>
            </a:r>
            <a:r>
              <a:rPr lang="en-US" dirty="0" smtClean="0">
                <a:solidFill>
                  <a:srgbClr val="FFFFFF">
                    <a:alpha val="70000"/>
                  </a:srgbClr>
                </a:solidFill>
                <a:latin typeface="Times New Roman" panose="02020603050405020304" pitchFamily="18" charset="0"/>
                <a:ea typeface="+mn-lt"/>
                <a:cs typeface="Times New Roman" panose="02020603050405020304" pitchFamily="18" charset="0"/>
              </a:rPr>
              <a:t>     </a:t>
            </a:r>
            <a:r>
              <a:rPr lang="en-GB" dirty="0" smtClean="0">
                <a:solidFill>
                  <a:srgbClr val="0D0D0D"/>
                </a:solidFill>
                <a:latin typeface="Times New Roman" panose="02020603050405020304" pitchFamily="18" charset="0"/>
                <a:ea typeface="+mn-lt"/>
                <a:cs typeface="Times New Roman" panose="02020603050405020304" pitchFamily="18" charset="0"/>
              </a:rPr>
              <a:t>For </a:t>
            </a:r>
            <a:r>
              <a:rPr lang="en-GB" dirty="0">
                <a:solidFill>
                  <a:srgbClr val="0D0D0D"/>
                </a:solidFill>
                <a:latin typeface="Times New Roman" panose="02020603050405020304" pitchFamily="18" charset="0"/>
                <a:ea typeface="+mn-lt"/>
                <a:cs typeface="Times New Roman" panose="02020603050405020304" pitchFamily="18" charset="0"/>
              </a:rPr>
              <a:t>instance,</a:t>
            </a:r>
            <a:endParaRPr lang="en-US" dirty="0">
              <a:solidFill>
                <a:srgbClr val="FFFFFF">
                  <a:alpha val="70000"/>
                </a:srgbClr>
              </a:solidFill>
              <a:latin typeface="Times New Roman" panose="02020603050405020304" pitchFamily="18" charset="0"/>
              <a:ea typeface="+mn-lt"/>
              <a:cs typeface="Times New Roman" panose="02020603050405020304" pitchFamily="18" charset="0"/>
            </a:endParaRPr>
          </a:p>
          <a:p>
            <a:pPr marL="0" indent="0">
              <a:lnSpc>
                <a:spcPct val="100000"/>
              </a:lnSpc>
              <a:spcBef>
                <a:spcPts val="0"/>
              </a:spcBef>
              <a:buNone/>
            </a:pPr>
            <a:endParaRPr lang="en-GB" dirty="0">
              <a:solidFill>
                <a:srgbClr val="0D0D0D"/>
              </a:solidFill>
              <a:latin typeface="Times New Roman" panose="02020603050405020304" pitchFamily="18" charset="0"/>
              <a:ea typeface="+mn-lt"/>
              <a:cs typeface="Times New Roman" panose="02020603050405020304" pitchFamily="18" charset="0"/>
            </a:endParaRPr>
          </a:p>
          <a:p>
            <a:pPr marL="0" indent="0">
              <a:lnSpc>
                <a:spcPct val="100000"/>
              </a:lnSpc>
              <a:spcBef>
                <a:spcPts val="0"/>
              </a:spcBef>
              <a:buClr>
                <a:srgbClr val="7FCAF0"/>
              </a:buClr>
              <a:buNone/>
            </a:pPr>
            <a:r>
              <a:rPr lang="en-GB" dirty="0">
                <a:solidFill>
                  <a:schemeClr val="bg1"/>
                </a:solidFill>
                <a:latin typeface="Times New Roman" panose="02020603050405020304" pitchFamily="18" charset="0"/>
                <a:ea typeface="+mn-lt"/>
                <a:cs typeface="Times New Roman" panose="02020603050405020304" pitchFamily="18" charset="0"/>
              </a:rPr>
              <a:t>             Headline :</a:t>
            </a:r>
            <a:r>
              <a:rPr lang="en-GB" sz="2400" dirty="0">
                <a:solidFill>
                  <a:schemeClr val="bg1"/>
                </a:solidFill>
                <a:latin typeface="Times New Roman" panose="02020603050405020304" pitchFamily="18" charset="0"/>
                <a:ea typeface="+mn-lt"/>
                <a:cs typeface="Times New Roman" panose="02020603050405020304" pitchFamily="18" charset="0"/>
              </a:rPr>
              <a:t> 'देउवालाई अमेरिकी विदेशमन्त्रीको फोन ...'</a:t>
            </a:r>
            <a:endParaRPr lang="en-US" sz="2400" dirty="0">
              <a:solidFill>
                <a:schemeClr val="bg1"/>
              </a:solidFill>
              <a:latin typeface="Times New Roman" panose="02020603050405020304" pitchFamily="18" charset="0"/>
              <a:ea typeface="+mn-lt"/>
              <a:cs typeface="Times New Roman" panose="02020603050405020304" pitchFamily="18" charset="0"/>
            </a:endParaRPr>
          </a:p>
          <a:p>
            <a:pPr marL="0" indent="0">
              <a:lnSpc>
                <a:spcPct val="100000"/>
              </a:lnSpc>
              <a:spcBef>
                <a:spcPts val="0"/>
              </a:spcBef>
              <a:buClr>
                <a:srgbClr val="7FCAF0"/>
              </a:buClr>
              <a:buNone/>
            </a:pPr>
            <a:r>
              <a:rPr lang="en-GB" dirty="0">
                <a:solidFill>
                  <a:schemeClr val="bg1"/>
                </a:solidFill>
                <a:latin typeface="Times New Roman" panose="02020603050405020304" pitchFamily="18" charset="0"/>
                <a:ea typeface="+mn-lt"/>
                <a:cs typeface="Times New Roman" panose="02020603050405020304" pitchFamily="18" charset="0"/>
              </a:rPr>
              <a:t>                        </a:t>
            </a:r>
            <a:endParaRPr lang="en-US" dirty="0">
              <a:solidFill>
                <a:schemeClr val="bg1"/>
              </a:solidFill>
              <a:latin typeface="Times New Roman" panose="02020603050405020304" pitchFamily="18" charset="0"/>
              <a:ea typeface="+mn-lt"/>
              <a:cs typeface="Times New Roman" panose="02020603050405020304" pitchFamily="18" charset="0"/>
            </a:endParaRPr>
          </a:p>
          <a:p>
            <a:pPr marL="0" indent="0">
              <a:lnSpc>
                <a:spcPct val="100000"/>
              </a:lnSpc>
              <a:spcBef>
                <a:spcPts val="0"/>
              </a:spcBef>
              <a:buClr>
                <a:srgbClr val="7FCAF0"/>
              </a:buClr>
              <a:buNone/>
            </a:pPr>
            <a:r>
              <a:rPr lang="en-GB" dirty="0">
                <a:solidFill>
                  <a:schemeClr val="bg1"/>
                </a:solidFill>
                <a:latin typeface="Times New Roman" panose="02020603050405020304" pitchFamily="18" charset="0"/>
                <a:ea typeface="+mn-lt"/>
                <a:cs typeface="Times New Roman" panose="02020603050405020304" pitchFamily="18" charset="0"/>
              </a:rPr>
              <a:t>             Shingles  : [</a:t>
            </a:r>
            <a:r>
              <a:rPr lang="en-GB" sz="2400" dirty="0">
                <a:solidFill>
                  <a:schemeClr val="bg1"/>
                </a:solidFill>
                <a:latin typeface="Times New Roman" panose="02020603050405020304" pitchFamily="18" charset="0"/>
                <a:ea typeface="+mn-lt"/>
                <a:cs typeface="Times New Roman" panose="02020603050405020304" pitchFamily="18" charset="0"/>
              </a:rPr>
              <a:t>'देउवा', 'ेउवाल', 'उवाला', 'वालाई', 'ालाई ', 'लाई अ', 'ाई अम', 'ई अमे', ' अमेर', 'अमेरि', ...</a:t>
            </a:r>
            <a:r>
              <a:rPr lang="en-GB" sz="2400" dirty="0">
                <a:solidFill>
                  <a:srgbClr val="FFFFFF">
                    <a:alpha val="70000"/>
                  </a:srgbClr>
                </a:solidFill>
                <a:latin typeface="Times New Roman" panose="02020603050405020304" pitchFamily="18" charset="0"/>
                <a:cs typeface="Times New Roman" panose="02020603050405020304" pitchFamily="18" charset="0"/>
              </a:rPr>
              <a:t>,</a:t>
            </a:r>
            <a:r>
              <a:rPr lang="en-GB" dirty="0">
                <a:solidFill>
                  <a:schemeClr val="bg1"/>
                </a:solidFill>
                <a:latin typeface="Times New Roman" panose="02020603050405020304" pitchFamily="18" charset="0"/>
                <a:cs typeface="Times New Roman" panose="02020603050405020304" pitchFamily="18" charset="0"/>
              </a:rPr>
              <a:t>]</a:t>
            </a:r>
            <a:endParaRPr lang="en-GB" dirty="0">
              <a:solidFill>
                <a:schemeClr val="bg1"/>
              </a:solidFill>
              <a:latin typeface="Times New Roman" panose="02020603050405020304" pitchFamily="18" charset="0"/>
              <a:ea typeface="+mn-lt"/>
              <a:cs typeface="Times New Roman" panose="02020603050405020304" pitchFamily="18" charset="0"/>
            </a:endParaRPr>
          </a:p>
          <a:p>
            <a:pPr marL="359410" indent="-359410">
              <a:buClr>
                <a:srgbClr val="7FCAF0"/>
              </a:buClr>
              <a:buFont typeface="Wingdings" panose="05000000000000000000" pitchFamily="2" charset="2"/>
              <a:buChar char="Ø"/>
            </a:pPr>
            <a:endParaRPr lang="en-GB" dirty="0">
              <a:solidFill>
                <a:srgbClr val="FF0000"/>
              </a:solidFill>
              <a:latin typeface="Times New Roman" panose="02020603050405020304" pitchFamily="18" charset="0"/>
              <a:cs typeface="Times New Roman" panose="02020603050405020304" pitchFamily="18" charset="0"/>
            </a:endParaRPr>
          </a:p>
        </p:txBody>
      </p:sp>
      <p:graphicFrame>
        <p:nvGraphicFramePr>
          <p:cNvPr id="242" name="Diagram 241">
            <a:extLst>
              <a:ext uri="{FF2B5EF4-FFF2-40B4-BE49-F238E27FC236}">
                <a16:creationId xmlns:a16="http://schemas.microsoft.com/office/drawing/2014/main" id="{80BF85C2-8D79-A5CE-3323-5B0F98379DBD}"/>
              </a:ext>
            </a:extLst>
          </p:cNvPr>
          <p:cNvGraphicFramePr/>
          <p:nvPr>
            <p:extLst>
              <p:ext uri="{D42A27DB-BD31-4B8C-83A1-F6EECF244321}">
                <p14:modId xmlns:p14="http://schemas.microsoft.com/office/powerpoint/2010/main" val="4285751765"/>
              </p:ext>
            </p:extLst>
          </p:nvPr>
        </p:nvGraphicFramePr>
        <p:xfrm>
          <a:off x="0" y="1858"/>
          <a:ext cx="5114612" cy="480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Oval 20">
            <a:extLst>
              <a:ext uri="{FF2B5EF4-FFF2-40B4-BE49-F238E27FC236}">
                <a16:creationId xmlns:a16="http://schemas.microsoft.com/office/drawing/2014/main" id="{72FD9D6B-37E5-DAC6-43A0-6AA54D1C043F}"/>
              </a:ext>
            </a:extLst>
          </p:cNvPr>
          <p:cNvSpPr/>
          <p:nvPr/>
        </p:nvSpPr>
        <p:spPr>
          <a:xfrm rot="21120000">
            <a:off x="4770303" y="1063485"/>
            <a:ext cx="1647324" cy="774842"/>
          </a:xfrm>
          <a:prstGeom prst="ellipse">
            <a:avLst/>
          </a:prstGeom>
          <a:solidFill>
            <a:srgbClr val="EB5757"/>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dirty="0">
                <a:solidFill>
                  <a:schemeClr val="bg2"/>
                </a:solidFill>
                <a:latin typeface="Times New Roman"/>
                <a:cs typeface="Times New Roman"/>
              </a:rPr>
              <a:t>Highly infeasible!</a:t>
            </a:r>
          </a:p>
        </p:txBody>
      </p:sp>
      <p:grpSp>
        <p:nvGrpSpPr>
          <p:cNvPr id="2" name="Group 1"/>
          <p:cNvGrpSpPr/>
          <p:nvPr/>
        </p:nvGrpSpPr>
        <p:grpSpPr>
          <a:xfrm>
            <a:off x="463844" y="1622908"/>
            <a:ext cx="11560701" cy="819439"/>
            <a:chOff x="463844" y="1622908"/>
            <a:chExt cx="11560701" cy="819439"/>
          </a:xfrm>
        </p:grpSpPr>
        <p:sp>
          <p:nvSpPr>
            <p:cNvPr id="35" name="Oval 34">
              <a:extLst>
                <a:ext uri="{FF2B5EF4-FFF2-40B4-BE49-F238E27FC236}">
                  <a16:creationId xmlns:a16="http://schemas.microsoft.com/office/drawing/2014/main" id="{BAE310AE-0A54-7078-6A39-D6D8459E6B87}"/>
                </a:ext>
              </a:extLst>
            </p:cNvPr>
            <p:cNvSpPr/>
            <p:nvPr/>
          </p:nvSpPr>
          <p:spPr>
            <a:xfrm rot="21120000">
              <a:off x="6771569" y="1622908"/>
              <a:ext cx="1637916" cy="79365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dirty="0">
                  <a:solidFill>
                    <a:schemeClr val="bg2"/>
                  </a:solidFill>
                  <a:latin typeface="Times New Roman"/>
                  <a:cs typeface="Times New Roman"/>
                </a:rPr>
                <a:t>Seems</a:t>
              </a:r>
            </a:p>
            <a:p>
              <a:r>
                <a:rPr lang="en-GB" dirty="0">
                  <a:solidFill>
                    <a:schemeClr val="bg2"/>
                  </a:solidFill>
                  <a:latin typeface="Times New Roman"/>
                  <a:cs typeface="Times New Roman"/>
                </a:rPr>
                <a:t>Plausible!</a:t>
              </a:r>
              <a:endParaRPr lang="en-GB" dirty="0">
                <a:solidFill>
                  <a:schemeClr val="bg2"/>
                </a:solidFill>
              </a:endParaRPr>
            </a:p>
          </p:txBody>
        </p:sp>
        <p:sp>
          <p:nvSpPr>
            <p:cNvPr id="8" name="Content Placeholder 2">
              <a:extLst>
                <a:ext uri="{FF2B5EF4-FFF2-40B4-BE49-F238E27FC236}">
                  <a16:creationId xmlns:a16="http://schemas.microsoft.com/office/drawing/2014/main" id="{28749690-AE0B-B3F9-3AB6-F29AF764A6AF}"/>
                </a:ext>
              </a:extLst>
            </p:cNvPr>
            <p:cNvSpPr txBox="1">
              <a:spLocks/>
            </p:cNvSpPr>
            <p:nvPr/>
          </p:nvSpPr>
          <p:spPr>
            <a:xfrm>
              <a:off x="463844" y="1831631"/>
              <a:ext cx="11560701" cy="610716"/>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02310" lvl="1" indent="-342900">
                <a:lnSpc>
                  <a:spcPct val="200000"/>
                </a:lnSpc>
                <a:buFont typeface="Wingdings"/>
                <a:buChar char="§"/>
              </a:pPr>
              <a:r>
                <a:rPr lang="en-GB" i="0" dirty="0" smtClean="0">
                  <a:solidFill>
                    <a:srgbClr val="0D0D0D"/>
                  </a:solidFill>
                  <a:latin typeface="Times New Roman" panose="02020603050405020304" pitchFamily="18" charset="0"/>
                  <a:cs typeface="Times New Roman" panose="02020603050405020304" pitchFamily="18" charset="0"/>
                </a:rPr>
                <a:t>Automate the process with </a:t>
              </a:r>
              <a:r>
                <a:rPr lang="en-GB" i="0" u="sng" dirty="0" smtClean="0">
                  <a:solidFill>
                    <a:srgbClr val="FF0000"/>
                  </a:solidFill>
                  <a:latin typeface="Times New Roman" panose="02020603050405020304" pitchFamily="18" charset="0"/>
                  <a:cs typeface="Times New Roman" panose="02020603050405020304" pitchFamily="18" charset="0"/>
                </a:rPr>
                <a:t>Shingling + Min-Hashing</a:t>
              </a:r>
            </a:p>
            <a:p>
              <a:pPr marL="0" indent="0">
                <a:buFont typeface="Wingdings" panose="05000000000000000000" pitchFamily="2" charset="2"/>
                <a:buNone/>
              </a:pPr>
              <a:endParaRPr lang="en-GB" i="1" dirty="0">
                <a:solidFill>
                  <a:srgbClr val="0D0D0D"/>
                </a:solidFill>
                <a:latin typeface="Times New Roman" panose="02020603050405020304" pitchFamily="18" charset="0"/>
                <a:cs typeface="Times New Roman" panose="02020603050405020304" pitchFamily="18" charset="0"/>
              </a:endParaRPr>
            </a:p>
          </p:txBody>
        </p:sp>
      </p:grpSp>
      <p:sp>
        <p:nvSpPr>
          <p:cNvPr id="9" name="Content Placeholder 2">
            <a:extLst>
              <a:ext uri="{FF2B5EF4-FFF2-40B4-BE49-F238E27FC236}">
                <a16:creationId xmlns:a16="http://schemas.microsoft.com/office/drawing/2014/main" id="{28749690-AE0B-B3F9-3AB6-F29AF764A6AF}"/>
              </a:ext>
            </a:extLst>
          </p:cNvPr>
          <p:cNvSpPr txBox="1">
            <a:spLocks/>
          </p:cNvSpPr>
          <p:nvPr/>
        </p:nvSpPr>
        <p:spPr>
          <a:xfrm>
            <a:off x="463842" y="851618"/>
            <a:ext cx="11260761" cy="593014"/>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7FCAF0"/>
              </a:buClr>
              <a:buFont typeface="Wingdings" panose="05000000000000000000" pitchFamily="2" charset="2"/>
              <a:buChar char="Ø"/>
            </a:pPr>
            <a:r>
              <a:rPr lang="en-GB" dirty="0" smtClean="0">
                <a:solidFill>
                  <a:srgbClr val="FF0000"/>
                </a:solidFill>
                <a:latin typeface="Times New Roman" panose="02020603050405020304" pitchFamily="18" charset="0"/>
                <a:ea typeface="+mn-lt"/>
                <a:cs typeface="Times New Roman" panose="02020603050405020304" pitchFamily="18" charset="0"/>
              </a:rPr>
              <a:t>Options</a:t>
            </a:r>
            <a:r>
              <a:rPr lang="en-GB" dirty="0" smtClean="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for dealing with redundancy:</a:t>
            </a:r>
            <a:endParaRPr lang="en-GB"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12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4" grpId="0"/>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3" name="Content Placeholder 2">
            <a:extLst>
              <a:ext uri="{FF2B5EF4-FFF2-40B4-BE49-F238E27FC236}">
                <a16:creationId xmlns:a16="http://schemas.microsoft.com/office/drawing/2014/main" id="{003F75FA-0819-3AA0-22B2-A369EB12D240}"/>
              </a:ext>
            </a:extLst>
          </p:cNvPr>
          <p:cNvSpPr txBox="1">
            <a:spLocks/>
          </p:cNvSpPr>
          <p:nvPr/>
        </p:nvSpPr>
        <p:spPr>
          <a:xfrm>
            <a:off x="228659" y="484477"/>
            <a:ext cx="11598330" cy="6127546"/>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GB" dirty="0">
              <a:solidFill>
                <a:schemeClr val="bg1"/>
              </a:solidFill>
              <a:latin typeface="Times New Roman" panose="02020603050405020304" pitchFamily="18"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F60FCFB9-B5E7-6B38-9E39-CF88997F0ABD}"/>
              </a:ext>
            </a:extLst>
          </p:cNvPr>
          <p:cNvSpPr>
            <a:spLocks noGrp="1"/>
          </p:cNvSpPr>
          <p:nvPr/>
        </p:nvSpPr>
        <p:spPr>
          <a:xfrm>
            <a:off x="548985" y="1230746"/>
            <a:ext cx="6452479" cy="483101"/>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9410" indent="-359410">
              <a:buClr>
                <a:srgbClr val="7FCAF0"/>
              </a:buClr>
              <a:buChar char="ü"/>
            </a:pPr>
            <a:r>
              <a:rPr lang="en-GB" dirty="0">
                <a:solidFill>
                  <a:schemeClr val="bg1"/>
                </a:solidFill>
                <a:latin typeface="Times New Roman" panose="02020603050405020304" pitchFamily="18" charset="0"/>
                <a:cs typeface="Times New Roman" panose="02020603050405020304" pitchFamily="18" charset="0"/>
              </a:rPr>
              <a:t>Built </a:t>
            </a:r>
            <a:r>
              <a:rPr lang="en-GB" dirty="0">
                <a:solidFill>
                  <a:srgbClr val="FF0000"/>
                </a:solidFill>
                <a:latin typeface="Times New Roman" panose="02020603050405020304" pitchFamily="18" charset="0"/>
                <a:cs typeface="Times New Roman" panose="02020603050405020304" pitchFamily="18" charset="0"/>
              </a:rPr>
              <a:t>Shingle-Headline Matrix </a:t>
            </a:r>
            <a:r>
              <a:rPr lang="en-GB" dirty="0">
                <a:solidFill>
                  <a:schemeClr val="tx1"/>
                </a:solidFill>
                <a:latin typeface="Times New Roman" panose="02020603050405020304" pitchFamily="18" charset="0"/>
                <a:cs typeface="Times New Roman" panose="02020603050405020304" pitchFamily="18" charset="0"/>
              </a:rPr>
              <a:t>(</a:t>
            </a:r>
            <a:r>
              <a:rPr lang="en-GB" dirty="0">
                <a:solidFill>
                  <a:srgbClr val="FF0000"/>
                </a:solidFill>
                <a:latin typeface="Times New Roman" panose="02020603050405020304" pitchFamily="18" charset="0"/>
                <a:cs typeface="Times New Roman" panose="02020603050405020304" pitchFamily="18" charset="0"/>
              </a:rPr>
              <a:t> </a:t>
            </a:r>
          </a:p>
          <a:p>
            <a:pPr marL="359410" indent="-359410">
              <a:buClr>
                <a:srgbClr val="7FCAF0"/>
              </a:buClr>
              <a:buChar char="ü"/>
            </a:pPr>
            <a:endParaRPr lang="en-GB" dirty="0">
              <a:solidFill>
                <a:srgbClr val="FF0000"/>
              </a:solidFill>
              <a:latin typeface="Times New Roman" panose="02020603050405020304" pitchFamily="18" charset="0"/>
              <a:cs typeface="Times New Roman" panose="02020603050405020304" pitchFamily="18" charset="0"/>
            </a:endParaRPr>
          </a:p>
        </p:txBody>
      </p:sp>
      <p:sp>
        <p:nvSpPr>
          <p:cNvPr id="13" name="Content Placeholder 2">
            <a:extLst>
              <a:ext uri="{FF2B5EF4-FFF2-40B4-BE49-F238E27FC236}">
                <a16:creationId xmlns:a16="http://schemas.microsoft.com/office/drawing/2014/main" id="{AF41800C-8211-9D5E-7D38-6AF49D492DB7}"/>
              </a:ext>
            </a:extLst>
          </p:cNvPr>
          <p:cNvSpPr txBox="1">
            <a:spLocks/>
          </p:cNvSpPr>
          <p:nvPr/>
        </p:nvSpPr>
        <p:spPr>
          <a:xfrm>
            <a:off x="6936139" y="1240379"/>
            <a:ext cx="4561592" cy="652434"/>
          </a:xfrm>
          <a:prstGeom prst="rect">
            <a:avLst/>
          </a:prstGeom>
        </p:spPr>
        <p:txBody>
          <a:bodyPr vert="horz" lIns="0" tIns="0" rIns="0" bIns="0" rtlCol="0" anchor="t" anchorCtr="0">
            <a:norm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rgbClr val="7FCAF0"/>
              </a:buClr>
              <a:buFont typeface="Wingdings"/>
              <a:buChar char="ü"/>
            </a:pPr>
            <a:r>
              <a:rPr lang="en-GB" dirty="0">
                <a:solidFill>
                  <a:schemeClr val="bg1"/>
                </a:solidFill>
                <a:latin typeface="Times New Roman" panose="02020603050405020304" pitchFamily="18" charset="0"/>
                <a:cs typeface="Times New Roman" panose="02020603050405020304" pitchFamily="18" charset="0"/>
              </a:rPr>
              <a:t>Applied </a:t>
            </a:r>
            <a:r>
              <a:rPr lang="en-GB" dirty="0">
                <a:solidFill>
                  <a:srgbClr val="FF0000"/>
                </a:solidFill>
                <a:latin typeface="Times New Roman" panose="02020603050405020304" pitchFamily="18" charset="0"/>
                <a:cs typeface="Times New Roman" panose="02020603050405020304" pitchFamily="18" charset="0"/>
              </a:rPr>
              <a:t>Min-Hashing</a:t>
            </a:r>
            <a:r>
              <a:rPr lang="en-GB" dirty="0">
                <a:solidFill>
                  <a:schemeClr val="bg1"/>
                </a:solidFill>
                <a:latin typeface="Times New Roman" panose="02020603050405020304" pitchFamily="18" charset="0"/>
                <a:cs typeface="Times New Roman" panose="02020603050405020304" pitchFamily="18" charset="0"/>
              </a:rPr>
              <a:t> that resulted short </a:t>
            </a:r>
            <a:r>
              <a:rPr lang="en-GB" dirty="0">
                <a:solidFill>
                  <a:srgbClr val="FF0000"/>
                </a:solidFill>
                <a:latin typeface="Times New Roman" panose="02020603050405020304" pitchFamily="18" charset="0"/>
                <a:cs typeface="Times New Roman" panose="02020603050405020304" pitchFamily="18" charset="0"/>
              </a:rPr>
              <a:t>Signature Matrix</a:t>
            </a:r>
            <a:endParaRPr lang="en-US" dirty="0">
              <a:latin typeface="Times New Roman" panose="02020603050405020304" pitchFamily="18" charset="0"/>
              <a:cs typeface="Times New Roman" panose="02020603050405020304" pitchFamily="18" charset="0"/>
            </a:endParaRPr>
          </a:p>
        </p:txBody>
      </p:sp>
      <p:sp>
        <p:nvSpPr>
          <p:cNvPr id="14" name="Content Placeholder 2">
            <a:extLst>
              <a:ext uri="{FF2B5EF4-FFF2-40B4-BE49-F238E27FC236}">
                <a16:creationId xmlns:a16="http://schemas.microsoft.com/office/drawing/2014/main" id="{9278FB25-D407-6659-4321-7226F6DF13E3}"/>
              </a:ext>
            </a:extLst>
          </p:cNvPr>
          <p:cNvSpPr txBox="1">
            <a:spLocks/>
          </p:cNvSpPr>
          <p:nvPr/>
        </p:nvSpPr>
        <p:spPr>
          <a:xfrm>
            <a:off x="548985" y="731351"/>
            <a:ext cx="11494850" cy="511323"/>
          </a:xfrm>
          <a:prstGeom prst="rect">
            <a:avLst/>
          </a:prstGeom>
        </p:spPr>
        <p:txBody>
          <a:bodyPr vert="horz" lIns="0" tIns="0" rIns="0" bIns="0" rtlCol="0" anchor="t" anchorCtr="0">
            <a:norm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Clr>
                <a:srgbClr val="7FCAF0"/>
              </a:buClr>
              <a:buFont typeface="Wingdings" panose="05000000000000000000" pitchFamily="2" charset="2"/>
              <a:buNone/>
            </a:pPr>
            <a:r>
              <a:rPr lang="en-GB" sz="2000" dirty="0">
                <a:solidFill>
                  <a:schemeClr val="bg1"/>
                </a:solidFill>
                <a:latin typeface="Times New Roman" panose="02020603050405020304" pitchFamily="18" charset="0"/>
                <a:cs typeface="Times New Roman" panose="02020603050405020304" pitchFamily="18" charset="0"/>
              </a:rPr>
              <a:t># </a:t>
            </a:r>
            <a:r>
              <a:rPr lang="en-GB" sz="2000" dirty="0">
                <a:solidFill>
                  <a:srgbClr val="FF0000"/>
                </a:solidFill>
                <a:latin typeface="Times New Roman" panose="02020603050405020304" pitchFamily="18" charset="0"/>
                <a:cs typeface="Times New Roman" panose="02020603050405020304" pitchFamily="18" charset="0"/>
              </a:rPr>
              <a:t>Working Assumption:</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a:solidFill>
                  <a:schemeClr val="bg1"/>
                </a:solidFill>
                <a:latin typeface="Times New Roman" panose="02020603050405020304" pitchFamily="18" charset="0"/>
                <a:ea typeface="+mn-lt"/>
                <a:cs typeface="Times New Roman" panose="02020603050405020304" pitchFamily="18" charset="0"/>
              </a:rPr>
              <a:t>Headlines having lots of </a:t>
            </a:r>
            <a:r>
              <a:rPr lang="en-GB" sz="2000" dirty="0" smtClean="0">
                <a:solidFill>
                  <a:schemeClr val="bg1"/>
                </a:solidFill>
                <a:latin typeface="Times New Roman" panose="02020603050405020304" pitchFamily="18" charset="0"/>
                <a:ea typeface="+mn-lt"/>
                <a:cs typeface="Times New Roman" panose="02020603050405020304" pitchFamily="18" charset="0"/>
              </a:rPr>
              <a:t>shingles </a:t>
            </a:r>
            <a:r>
              <a:rPr lang="en-GB" sz="2000" dirty="0">
                <a:solidFill>
                  <a:schemeClr val="bg1"/>
                </a:solidFill>
                <a:latin typeface="Times New Roman" panose="02020603050405020304" pitchFamily="18" charset="0"/>
                <a:ea typeface="+mn-lt"/>
                <a:cs typeface="Times New Roman" panose="02020603050405020304" pitchFamily="18" charset="0"/>
              </a:rPr>
              <a:t>in common are similar</a:t>
            </a:r>
            <a:endParaRPr lang="en-GB" sz="2000" dirty="0">
              <a:solidFill>
                <a:schemeClr val="bg1"/>
              </a:solidFill>
              <a:latin typeface="Times New Roman" panose="02020603050405020304" pitchFamily="18" charset="0"/>
              <a:cs typeface="Times New Roman" panose="02020603050405020304" pitchFamily="18" charset="0"/>
            </a:endParaRPr>
          </a:p>
        </p:txBody>
      </p:sp>
      <p:sp>
        <p:nvSpPr>
          <p:cNvPr id="15" name="Content Placeholder 2">
            <a:extLst>
              <a:ext uri="{FF2B5EF4-FFF2-40B4-BE49-F238E27FC236}">
                <a16:creationId xmlns:a16="http://schemas.microsoft.com/office/drawing/2014/main" id="{1A90998F-4734-D705-382C-0D8C5A9124E4}"/>
              </a:ext>
            </a:extLst>
          </p:cNvPr>
          <p:cNvSpPr>
            <a:spLocks noGrp="1"/>
          </p:cNvSpPr>
          <p:nvPr/>
        </p:nvSpPr>
        <p:spPr>
          <a:xfrm>
            <a:off x="548985" y="6135524"/>
            <a:ext cx="11598330" cy="483102"/>
          </a:xfrm>
          <a:prstGeom prst="rect">
            <a:avLst/>
          </a:prstGeom>
        </p:spPr>
        <p:txBody>
          <a:bodyPr vert="horz" lIns="0" tIns="0" rIns="0" bIns="0" rtlCol="0" anchor="t" anchorCtr="0">
            <a:norm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a:buChar char="ü"/>
            </a:pPr>
            <a:r>
              <a:rPr lang="en-GB" dirty="0">
                <a:solidFill>
                  <a:schemeClr val="bg1"/>
                </a:solidFill>
                <a:latin typeface="Times New Roman" panose="02020603050405020304" pitchFamily="18" charset="0"/>
                <a:cs typeface="Times New Roman" panose="02020603050405020304" pitchFamily="18" charset="0"/>
              </a:rPr>
              <a:t>Using </a:t>
            </a:r>
            <a:r>
              <a:rPr lang="en-GB" dirty="0">
                <a:solidFill>
                  <a:srgbClr val="FF0000"/>
                </a:solidFill>
                <a:latin typeface="Times New Roman" panose="02020603050405020304" pitchFamily="18" charset="0"/>
                <a:cs typeface="Times New Roman" panose="02020603050405020304" pitchFamily="18" charset="0"/>
              </a:rPr>
              <a:t>Jaccard Similarity </a:t>
            </a:r>
            <a:r>
              <a:rPr lang="en-GB" dirty="0">
                <a:solidFill>
                  <a:schemeClr val="bg1"/>
                </a:solidFill>
                <a:latin typeface="Times New Roman" panose="02020603050405020304" pitchFamily="18" charset="0"/>
                <a:cs typeface="Times New Roman" panose="02020603050405020304" pitchFamily="18" charset="0"/>
              </a:rPr>
              <a:t>and pre-set similarity threshold, removed </a:t>
            </a:r>
            <a:r>
              <a:rPr lang="en-GB" dirty="0">
                <a:solidFill>
                  <a:srgbClr val="FF0000"/>
                </a:solidFill>
                <a:latin typeface="Times New Roman" panose="02020603050405020304" pitchFamily="18" charset="0"/>
                <a:cs typeface="Times New Roman" panose="02020603050405020304" pitchFamily="18" charset="0"/>
              </a:rPr>
              <a:t>~38% redundant headlines</a:t>
            </a:r>
            <a:endParaRPr lang="en-US" dirty="0">
              <a:latin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id="{D6797E10-E0C2-6D92-091D-11B23E3966AC}"/>
              </a:ext>
            </a:extLst>
          </p:cNvPr>
          <p:cNvSpPr txBox="1"/>
          <p:nvPr/>
        </p:nvSpPr>
        <p:spPr>
          <a:xfrm>
            <a:off x="1976985" y="1703589"/>
            <a:ext cx="1454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F0000"/>
                </a:solidFill>
                <a:latin typeface="Times New Roman" panose="02020603050405020304" pitchFamily="18" charset="0"/>
                <a:cs typeface="Times New Roman" panose="02020603050405020304" pitchFamily="18" charset="0"/>
              </a:rPr>
              <a:t>Headline</a:t>
            </a:r>
            <a:endParaRPr lang="en-US" dirty="0">
              <a:solidFill>
                <a:srgbClr val="FF0000"/>
              </a:solidFill>
              <a:latin typeface="Times New Roman" panose="02020603050405020304" pitchFamily="18" charset="0"/>
              <a:cs typeface="Times New Roman" panose="02020603050405020304" pitchFamily="18" charset="0"/>
            </a:endParaRPr>
          </a:p>
        </p:txBody>
      </p:sp>
      <p:graphicFrame>
        <p:nvGraphicFramePr>
          <p:cNvPr id="82" name="Table 82">
            <a:extLst>
              <a:ext uri="{FF2B5EF4-FFF2-40B4-BE49-F238E27FC236}">
                <a16:creationId xmlns:a16="http://schemas.microsoft.com/office/drawing/2014/main" id="{E087358A-E3F8-4A02-0EE3-46BD2AB18142}"/>
              </a:ext>
            </a:extLst>
          </p:cNvPr>
          <p:cNvGraphicFramePr>
            <a:graphicFrameLocks noGrp="1"/>
          </p:cNvGraphicFramePr>
          <p:nvPr>
            <p:ph idx="1"/>
            <p:extLst>
              <p:ext uri="{D42A27DB-BD31-4B8C-83A1-F6EECF244321}">
                <p14:modId xmlns:p14="http://schemas.microsoft.com/office/powerpoint/2010/main" val="771814969"/>
              </p:ext>
            </p:extLst>
          </p:nvPr>
        </p:nvGraphicFramePr>
        <p:xfrm>
          <a:off x="1220160" y="2109518"/>
          <a:ext cx="2969188" cy="3291840"/>
        </p:xfrm>
        <a:graphic>
          <a:graphicData uri="http://schemas.openxmlformats.org/drawingml/2006/table">
            <a:tbl>
              <a:tblPr>
                <a:tableStyleId>{3C2FFA5D-87B4-456A-9821-1D502468CF0F}</a:tableStyleId>
              </a:tblPr>
              <a:tblGrid>
                <a:gridCol w="742297">
                  <a:extLst>
                    <a:ext uri="{9D8B030D-6E8A-4147-A177-3AD203B41FA5}">
                      <a16:colId xmlns:a16="http://schemas.microsoft.com/office/drawing/2014/main" val="1901855478"/>
                    </a:ext>
                  </a:extLst>
                </a:gridCol>
                <a:gridCol w="742297">
                  <a:extLst>
                    <a:ext uri="{9D8B030D-6E8A-4147-A177-3AD203B41FA5}">
                      <a16:colId xmlns:a16="http://schemas.microsoft.com/office/drawing/2014/main" val="118904228"/>
                    </a:ext>
                  </a:extLst>
                </a:gridCol>
                <a:gridCol w="742297">
                  <a:extLst>
                    <a:ext uri="{9D8B030D-6E8A-4147-A177-3AD203B41FA5}">
                      <a16:colId xmlns:a16="http://schemas.microsoft.com/office/drawing/2014/main" val="3038722111"/>
                    </a:ext>
                  </a:extLst>
                </a:gridCol>
                <a:gridCol w="742297">
                  <a:extLst>
                    <a:ext uri="{9D8B030D-6E8A-4147-A177-3AD203B41FA5}">
                      <a16:colId xmlns:a16="http://schemas.microsoft.com/office/drawing/2014/main" val="3313586118"/>
                    </a:ext>
                  </a:extLst>
                </a:gridCol>
              </a:tblGrid>
              <a:tr h="365760">
                <a:tc>
                  <a:txBody>
                    <a:bodyPr/>
                    <a:lstStyle/>
                    <a:p>
                      <a:endParaRPr lang="en-GB" sz="2000"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GB" sz="1400" b="0" dirty="0">
                          <a:latin typeface="Times New Roman" panose="02020603050405020304" pitchFamily="18" charset="0"/>
                          <a:cs typeface="Times New Roman" panose="02020603050405020304" pitchFamily="18" charset="0"/>
                        </a:rPr>
                        <a:t>H1</a:t>
                      </a:r>
                    </a:p>
                  </a:txBody>
                  <a:tcPr marL="0" marR="0" marT="0" marB="0" anchor="ctr"/>
                </a:tc>
                <a:tc>
                  <a:txBody>
                    <a:bodyPr/>
                    <a:lstStyle/>
                    <a:p>
                      <a:pPr algn="ctr"/>
                      <a:r>
                        <a:rPr lang="en-GB" sz="1400" b="0" dirty="0">
                          <a:latin typeface="Times New Roman" panose="02020603050405020304" pitchFamily="18" charset="0"/>
                          <a:cs typeface="Times New Roman" panose="02020603050405020304" pitchFamily="18" charset="0"/>
                        </a:rPr>
                        <a:t>H2</a:t>
                      </a:r>
                    </a:p>
                  </a:txBody>
                  <a:tcPr marL="0" marR="0" marT="0" marB="0" anchor="ctr"/>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239077369"/>
                  </a:ext>
                </a:extLst>
              </a:tr>
              <a:tr h="365760">
                <a:tc>
                  <a:txBody>
                    <a:bodyPr/>
                    <a:lstStyle/>
                    <a:p>
                      <a:pPr lvl="0">
                        <a:buNone/>
                      </a:pPr>
                      <a:r>
                        <a:rPr lang="en-GB" sz="2000" b="0" i="0" u="none" strike="noStrike" noProof="0" dirty="0">
                          <a:latin typeface="Times New Roman" panose="02020603050405020304" pitchFamily="18" charset="0"/>
                          <a:cs typeface="Times New Roman" panose="02020603050405020304" pitchFamily="18" charset="0"/>
                        </a:rPr>
                        <a:t>देउवा</a:t>
                      </a:r>
                      <a:endParaRPr lang="en-US" sz="2000"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GB" sz="2000" dirty="0">
                          <a:latin typeface="Times New Roman" panose="02020603050405020304" pitchFamily="18" charset="0"/>
                          <a:cs typeface="Times New Roman" panose="02020603050405020304" pitchFamily="18" charset="0"/>
                        </a:rPr>
                        <a:t>1</a:t>
                      </a:r>
                    </a:p>
                  </a:txBody>
                  <a:tcPr marL="0" marR="0" marT="0" marB="0"/>
                </a:tc>
                <a:tc>
                  <a:txBody>
                    <a:bodyPr/>
                    <a:lstStyle/>
                    <a:p>
                      <a:pPr algn="ctr"/>
                      <a:r>
                        <a:rPr lang="en-GB" sz="2000" dirty="0">
                          <a:latin typeface="Times New Roman" panose="02020603050405020304" pitchFamily="18" charset="0"/>
                          <a:cs typeface="Times New Roman" panose="02020603050405020304" pitchFamily="18" charset="0"/>
                        </a:rPr>
                        <a:t>1</a:t>
                      </a: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1847442726"/>
                  </a:ext>
                </a:extLst>
              </a:tr>
              <a:tr h="365760">
                <a:tc>
                  <a:txBody>
                    <a:bodyPr/>
                    <a:lstStyle/>
                    <a:p>
                      <a:pPr lvl="0">
                        <a:buNone/>
                      </a:pPr>
                      <a:r>
                        <a:rPr lang="en-GB" sz="2000" b="0" i="0" u="none" strike="noStrike" noProof="0" dirty="0">
                          <a:latin typeface="Times New Roman" panose="02020603050405020304" pitchFamily="18" charset="0"/>
                          <a:cs typeface="Times New Roman" panose="02020603050405020304" pitchFamily="18" charset="0"/>
                        </a:rPr>
                        <a:t>ेउवाल</a:t>
                      </a:r>
                      <a:endParaRPr lang="en-US" sz="2000"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GB" sz="2000" dirty="0">
                          <a:latin typeface="Times New Roman" panose="02020603050405020304" pitchFamily="18" charset="0"/>
                          <a:cs typeface="Times New Roman" panose="02020603050405020304" pitchFamily="18" charset="0"/>
                        </a:rPr>
                        <a:t>1</a:t>
                      </a:r>
                    </a:p>
                  </a:txBody>
                  <a:tcPr marL="0" marR="0" marT="0" marB="0"/>
                </a:tc>
                <a:tc>
                  <a:txBody>
                    <a:bodyPr/>
                    <a:lstStyle/>
                    <a:p>
                      <a:pPr algn="ctr"/>
                      <a:r>
                        <a:rPr lang="en-GB" sz="2000" dirty="0">
                          <a:latin typeface="Times New Roman" panose="02020603050405020304" pitchFamily="18" charset="0"/>
                          <a:cs typeface="Times New Roman" panose="02020603050405020304" pitchFamily="18" charset="0"/>
                        </a:rPr>
                        <a:t>0</a:t>
                      </a: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2506972815"/>
                  </a:ext>
                </a:extLst>
              </a:tr>
              <a:tr h="365760">
                <a:tc>
                  <a:txBody>
                    <a:bodyPr/>
                    <a:lstStyle/>
                    <a:p>
                      <a:pPr lvl="0">
                        <a:buNone/>
                      </a:pPr>
                      <a:r>
                        <a:rPr lang="en-GB" sz="2000" b="0" i="0" u="none" strike="noStrike" noProof="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GB" sz="2000" dirty="0">
                          <a:latin typeface="Times New Roman" panose="02020603050405020304" pitchFamily="18" charset="0"/>
                          <a:cs typeface="Times New Roman" panose="02020603050405020304" pitchFamily="18" charset="0"/>
                        </a:rPr>
                        <a:t>...</a:t>
                      </a: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3258060038"/>
                  </a:ext>
                </a:extLst>
              </a:tr>
              <a:tr h="365760">
                <a:tc>
                  <a:txBody>
                    <a:bodyPr/>
                    <a:lstStyle/>
                    <a:p>
                      <a:pPr lvl="0">
                        <a:buNone/>
                      </a:pPr>
                      <a:r>
                        <a:rPr lang="en-GB" sz="2000" b="0" i="0" u="none" strike="noStrike" noProof="0" dirty="0">
                          <a:latin typeface="Times New Roman" panose="02020603050405020304" pitchFamily="18" charset="0"/>
                          <a:cs typeface="Times New Roman" panose="02020603050405020304" pitchFamily="18" charset="0"/>
                        </a:rPr>
                        <a:t>अमेरि</a:t>
                      </a:r>
                      <a:endParaRPr lang="en-US" sz="2000"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GB" sz="2000" dirty="0">
                          <a:latin typeface="Times New Roman" panose="02020603050405020304" pitchFamily="18" charset="0"/>
                          <a:cs typeface="Times New Roman" panose="02020603050405020304" pitchFamily="18" charset="0"/>
                        </a:rPr>
                        <a:t>1</a:t>
                      </a:r>
                    </a:p>
                  </a:txBody>
                  <a:tcPr marL="0" marR="0" marT="0" marB="0"/>
                </a:tc>
                <a:tc>
                  <a:txBody>
                    <a:bodyPr/>
                    <a:lstStyle/>
                    <a:p>
                      <a:pPr algn="ctr"/>
                      <a:r>
                        <a:rPr lang="en-GB" sz="2000" dirty="0">
                          <a:latin typeface="Times New Roman" panose="02020603050405020304" pitchFamily="18" charset="0"/>
                          <a:cs typeface="Times New Roman" panose="02020603050405020304" pitchFamily="18" charset="0"/>
                        </a:rPr>
                        <a:t>1</a:t>
                      </a: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1630023352"/>
                  </a:ext>
                </a:extLst>
              </a:tr>
              <a:tr h="365760">
                <a:tc>
                  <a:txBody>
                    <a:bodyPr/>
                    <a:lstStyle/>
                    <a:p>
                      <a:pPr lvl="0">
                        <a:buNone/>
                      </a:pPr>
                      <a:r>
                        <a:rPr lang="en-GB" sz="2000" b="0" i="0" u="none" strike="noStrike" noProof="0" dirty="0">
                          <a:latin typeface="Times New Roman" panose="02020603050405020304" pitchFamily="18" charset="0"/>
                          <a:cs typeface="Times New Roman" panose="02020603050405020304" pitchFamily="18" charset="0"/>
                        </a:rPr>
                        <a:t>मेरिक</a:t>
                      </a:r>
                      <a:endParaRPr lang="en-US" sz="2000"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GB" sz="2000" dirty="0">
                          <a:latin typeface="Times New Roman" panose="02020603050405020304" pitchFamily="18" charset="0"/>
                          <a:cs typeface="Times New Roman" panose="02020603050405020304" pitchFamily="18" charset="0"/>
                        </a:rPr>
                        <a:t>1</a:t>
                      </a:r>
                    </a:p>
                  </a:txBody>
                  <a:tcPr marL="0" marR="0" marT="0" marB="0"/>
                </a:tc>
                <a:tc>
                  <a:txBody>
                    <a:bodyPr/>
                    <a:lstStyle/>
                    <a:p>
                      <a:pPr algn="ctr"/>
                      <a:r>
                        <a:rPr lang="en-GB" sz="2000" dirty="0">
                          <a:latin typeface="Times New Roman" panose="02020603050405020304" pitchFamily="18" charset="0"/>
                          <a:cs typeface="Times New Roman" panose="02020603050405020304" pitchFamily="18" charset="0"/>
                        </a:rPr>
                        <a:t>1</a:t>
                      </a: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1881285903"/>
                  </a:ext>
                </a:extLst>
              </a:tr>
              <a:tr h="365760">
                <a:tc>
                  <a:txBody>
                    <a:bodyPr/>
                    <a:lstStyle/>
                    <a:p>
                      <a:pPr lvl="0">
                        <a:buNone/>
                      </a:pPr>
                      <a:r>
                        <a:rPr lang="en-GB" sz="2000" b="0" i="0" u="none" strike="noStrike" noProof="0" dirty="0">
                          <a:latin typeface="Times New Roman" panose="02020603050405020304" pitchFamily="18" charset="0"/>
                          <a:cs typeface="Times New Roman" panose="02020603050405020304" pitchFamily="18" charset="0"/>
                        </a:rPr>
                        <a:t>...</a:t>
                      </a:r>
                    </a:p>
                  </a:txBody>
                  <a:tcPr marL="0" marR="0" marT="0" marB="0"/>
                </a:tc>
                <a:tc>
                  <a:txBody>
                    <a:bodyPr/>
                    <a:lstStyle/>
                    <a:p>
                      <a:pPr algn="ctr"/>
                      <a:r>
                        <a:rPr lang="en-GB" sz="2000" dirty="0">
                          <a:latin typeface="Times New Roman" panose="02020603050405020304" pitchFamily="18" charset="0"/>
                          <a:cs typeface="Times New Roman" panose="02020603050405020304" pitchFamily="18" charset="0"/>
                        </a:rPr>
                        <a:t>...</a:t>
                      </a: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3856654684"/>
                  </a:ext>
                </a:extLst>
              </a:tr>
              <a:tr h="365760">
                <a:tc>
                  <a:txBody>
                    <a:bodyPr/>
                    <a:lstStyle/>
                    <a:p>
                      <a:pPr lvl="0">
                        <a:buNone/>
                      </a:pPr>
                      <a:r>
                        <a:rPr lang="en-GB" sz="2000" b="0" i="0" u="none" strike="noStrike" noProof="0" dirty="0">
                          <a:latin typeface="Times New Roman" panose="02020603050405020304" pitchFamily="18" charset="0"/>
                          <a:cs typeface="Times New Roman" panose="02020603050405020304" pitchFamily="18" charset="0"/>
                        </a:rPr>
                        <a:t> फोन,</a:t>
                      </a:r>
                      <a:endParaRPr lang="en-US" sz="2000"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GB" sz="2000" dirty="0">
                          <a:latin typeface="Times New Roman" panose="02020603050405020304" pitchFamily="18" charset="0"/>
                          <a:cs typeface="Times New Roman" panose="02020603050405020304" pitchFamily="18" charset="0"/>
                        </a:rPr>
                        <a:t>1</a:t>
                      </a:r>
                    </a:p>
                  </a:txBody>
                  <a:tcPr marL="0" marR="0" marT="0" marB="0"/>
                </a:tc>
                <a:tc>
                  <a:txBody>
                    <a:bodyPr/>
                    <a:lstStyle/>
                    <a:p>
                      <a:pPr algn="ctr"/>
                      <a:r>
                        <a:rPr lang="en-GB" sz="2000" dirty="0">
                          <a:latin typeface="Times New Roman" panose="02020603050405020304" pitchFamily="18" charset="0"/>
                          <a:cs typeface="Times New Roman" panose="02020603050405020304" pitchFamily="18" charset="0"/>
                        </a:rPr>
                        <a:t>0</a:t>
                      </a: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2271255125"/>
                  </a:ext>
                </a:extLst>
              </a:tr>
              <a:tr h="365760">
                <a:tc>
                  <a:txBody>
                    <a:bodyPr/>
                    <a:lstStyle/>
                    <a:p>
                      <a:pPr lvl="0">
                        <a:buNone/>
                      </a:pPr>
                      <a:r>
                        <a:rPr lang="en-GB" sz="2000" b="0" i="0" u="none" strike="noStrike" noProof="0" dirty="0">
                          <a:latin typeface="Times New Roman" panose="02020603050405020304" pitchFamily="18" charset="0"/>
                          <a:cs typeface="Times New Roman" panose="02020603050405020304" pitchFamily="18" charset="0"/>
                        </a:rPr>
                        <a:t>...</a:t>
                      </a: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2398803610"/>
                  </a:ext>
                </a:extLst>
              </a:tr>
            </a:tbl>
          </a:graphicData>
        </a:graphic>
      </p:graphicFrame>
      <p:sp>
        <p:nvSpPr>
          <p:cNvPr id="5" name="TextBox 4">
            <a:extLst>
              <a:ext uri="{FF2B5EF4-FFF2-40B4-BE49-F238E27FC236}">
                <a16:creationId xmlns:a16="http://schemas.microsoft.com/office/drawing/2014/main" id="{6A7CADCD-5DC5-2FE0-CD1B-C54354492AB4}"/>
              </a:ext>
            </a:extLst>
          </p:cNvPr>
          <p:cNvSpPr txBox="1"/>
          <p:nvPr/>
        </p:nvSpPr>
        <p:spPr>
          <a:xfrm rot="-5400000">
            <a:off x="323046" y="3408095"/>
            <a:ext cx="1275645" cy="3787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F0000"/>
                </a:solidFill>
                <a:latin typeface="Times New Roman" panose="02020603050405020304" pitchFamily="18" charset="0"/>
                <a:cs typeface="Times New Roman" panose="02020603050405020304" pitchFamily="18" charset="0"/>
              </a:rPr>
              <a:t>Shingle</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6DAA3004-B4B2-63C3-9600-ABC9957C0F68}"/>
              </a:ext>
            </a:extLst>
          </p:cNvPr>
          <p:cNvSpPr txBox="1"/>
          <p:nvPr/>
        </p:nvSpPr>
        <p:spPr>
          <a:xfrm>
            <a:off x="1920540" y="5502445"/>
            <a:ext cx="151083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rgbClr val="0F0F0F"/>
                </a:solidFill>
                <a:latin typeface="Times New Roman" panose="02020603050405020304" pitchFamily="18" charset="0"/>
                <a:cs typeface="Times New Roman" panose="02020603050405020304" pitchFamily="18" charset="0"/>
              </a:rPr>
              <a:t>(61927</a:t>
            </a:r>
            <a:r>
              <a:rPr lang="en-GB" sz="1400" dirty="0">
                <a:solidFill>
                  <a:srgbClr val="FF0000"/>
                </a:solidFill>
                <a:latin typeface="Times New Roman" panose="02020603050405020304" pitchFamily="18" charset="0"/>
                <a:cs typeface="Times New Roman" panose="02020603050405020304" pitchFamily="18" charset="0"/>
              </a:rPr>
              <a:t> </a:t>
            </a:r>
            <a:r>
              <a:rPr lang="en-GB" sz="1400" dirty="0">
                <a:solidFill>
                  <a:srgbClr val="0F0F0F"/>
                </a:solidFill>
                <a:latin typeface="Times New Roman" panose="02020603050405020304" pitchFamily="18" charset="0"/>
                <a:cs typeface="Times New Roman" panose="02020603050405020304" pitchFamily="18" charset="0"/>
              </a:rPr>
              <a:t>* 4385)</a:t>
            </a:r>
            <a:endParaRPr lang="en-GB" sz="1400" dirty="0">
              <a:latin typeface="Times New Roman" panose="02020603050405020304" pitchFamily="18" charset="0"/>
              <a:cs typeface="Times New Roman" panose="02020603050405020304" pitchFamily="18" charset="0"/>
            </a:endParaRPr>
          </a:p>
        </p:txBody>
      </p:sp>
      <p:graphicFrame>
        <p:nvGraphicFramePr>
          <p:cNvPr id="20" name="Table 82">
            <a:extLst>
              <a:ext uri="{FF2B5EF4-FFF2-40B4-BE49-F238E27FC236}">
                <a16:creationId xmlns:a16="http://schemas.microsoft.com/office/drawing/2014/main" id="{C5E5B24A-28E8-DC14-63AA-E130781A83B3}"/>
              </a:ext>
            </a:extLst>
          </p:cNvPr>
          <p:cNvGraphicFramePr>
            <a:graphicFrameLocks/>
          </p:cNvGraphicFramePr>
          <p:nvPr>
            <p:extLst>
              <p:ext uri="{D42A27DB-BD31-4B8C-83A1-F6EECF244321}">
                <p14:modId xmlns:p14="http://schemas.microsoft.com/office/powerpoint/2010/main" val="3927216305"/>
              </p:ext>
            </p:extLst>
          </p:nvPr>
        </p:nvGraphicFramePr>
        <p:xfrm>
          <a:off x="7327901" y="2234728"/>
          <a:ext cx="2884020" cy="1463040"/>
        </p:xfrm>
        <a:graphic>
          <a:graphicData uri="http://schemas.openxmlformats.org/drawingml/2006/table">
            <a:tbl>
              <a:tblPr>
                <a:tableStyleId>{3C2FFA5D-87B4-456A-9821-1D502468CF0F}</a:tableStyleId>
              </a:tblPr>
              <a:tblGrid>
                <a:gridCol w="961340">
                  <a:extLst>
                    <a:ext uri="{9D8B030D-6E8A-4147-A177-3AD203B41FA5}">
                      <a16:colId xmlns:a16="http://schemas.microsoft.com/office/drawing/2014/main" val="118904228"/>
                    </a:ext>
                  </a:extLst>
                </a:gridCol>
                <a:gridCol w="961340">
                  <a:extLst>
                    <a:ext uri="{9D8B030D-6E8A-4147-A177-3AD203B41FA5}">
                      <a16:colId xmlns:a16="http://schemas.microsoft.com/office/drawing/2014/main" val="3038722111"/>
                    </a:ext>
                  </a:extLst>
                </a:gridCol>
                <a:gridCol w="961340">
                  <a:extLst>
                    <a:ext uri="{9D8B030D-6E8A-4147-A177-3AD203B41FA5}">
                      <a16:colId xmlns:a16="http://schemas.microsoft.com/office/drawing/2014/main" val="3313586118"/>
                    </a:ext>
                  </a:extLst>
                </a:gridCol>
              </a:tblGrid>
              <a:tr h="365760">
                <a:tc>
                  <a:txBody>
                    <a:bodyPr/>
                    <a:lstStyle/>
                    <a:p>
                      <a:pPr algn="ctr"/>
                      <a:r>
                        <a:rPr lang="en-GB" sz="1400" b="0" dirty="0" smtClean="0">
                          <a:latin typeface="Times New Roman" panose="02020603050405020304" pitchFamily="18" charset="0"/>
                          <a:cs typeface="Times New Roman" panose="02020603050405020304" pitchFamily="18" charset="0"/>
                        </a:rPr>
                        <a:t>H1</a:t>
                      </a:r>
                      <a:endParaRPr lang="en-GB" sz="1400" b="0"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GB" sz="1400" b="0" dirty="0">
                          <a:latin typeface="Times New Roman" panose="02020603050405020304" pitchFamily="18" charset="0"/>
                          <a:cs typeface="Times New Roman" panose="02020603050405020304" pitchFamily="18" charset="0"/>
                        </a:rPr>
                        <a:t>H2</a:t>
                      </a:r>
                    </a:p>
                  </a:txBody>
                  <a:tcPr marL="0" marR="0" marT="0" marB="0" anchor="ctr"/>
                </a:tc>
                <a:tc>
                  <a:txBody>
                    <a:bodyPr/>
                    <a:lstStyle/>
                    <a:p>
                      <a:pPr lvl="0" algn="ctr">
                        <a:buNone/>
                      </a:pPr>
                      <a:r>
                        <a:rPr lang="en-GB" sz="14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239077369"/>
                  </a:ext>
                </a:extLst>
              </a:tr>
              <a:tr h="365760">
                <a:tc>
                  <a:txBody>
                    <a:bodyPr/>
                    <a:lstStyle/>
                    <a:p>
                      <a:pPr algn="ctr"/>
                      <a:r>
                        <a:rPr lang="en-GB" sz="1400" dirty="0">
                          <a:latin typeface="Times New Roman" panose="02020603050405020304" pitchFamily="18" charset="0"/>
                          <a:cs typeface="Times New Roman" panose="02020603050405020304" pitchFamily="18" charset="0"/>
                        </a:rPr>
                        <a:t>...</a:t>
                      </a:r>
                    </a:p>
                  </a:txBody>
                  <a:tcPr marL="0" marR="0" marT="0" marB="0"/>
                </a:tc>
                <a:tc>
                  <a:txBody>
                    <a:bodyPr/>
                    <a:lstStyle/>
                    <a:p>
                      <a:pPr lvl="0" algn="ctr">
                        <a:buNone/>
                      </a:pPr>
                      <a:r>
                        <a:rPr lang="en-GB" sz="1400" dirty="0">
                          <a:latin typeface="Times New Roman" panose="02020603050405020304" pitchFamily="18" charset="0"/>
                          <a:cs typeface="Times New Roman" panose="02020603050405020304" pitchFamily="18" charset="0"/>
                        </a:rPr>
                        <a:t>...</a:t>
                      </a:r>
                    </a:p>
                  </a:txBody>
                  <a:tcPr marL="0" marR="0" marT="0" marB="0"/>
                </a:tc>
                <a:tc>
                  <a:txBody>
                    <a:bodyPr/>
                    <a:lstStyle/>
                    <a:p>
                      <a:pPr lvl="0" algn="ctr">
                        <a:buNone/>
                      </a:pPr>
                      <a:r>
                        <a:rPr lang="en-GB" sz="14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1847442726"/>
                  </a:ext>
                </a:extLst>
              </a:tr>
              <a:tr h="365760">
                <a:tc>
                  <a:txBody>
                    <a:bodyPr/>
                    <a:lstStyle/>
                    <a:p>
                      <a:pPr algn="ctr"/>
                      <a:r>
                        <a:rPr lang="en-GB" sz="1400" dirty="0">
                          <a:latin typeface="Times New Roman" panose="02020603050405020304" pitchFamily="18" charset="0"/>
                          <a:cs typeface="Times New Roman" panose="02020603050405020304" pitchFamily="18" charset="0"/>
                        </a:rPr>
                        <a:t>...</a:t>
                      </a:r>
                    </a:p>
                  </a:txBody>
                  <a:tcPr marL="0" marR="0" marT="0" marB="0"/>
                </a:tc>
                <a:tc>
                  <a:txBody>
                    <a:bodyPr/>
                    <a:lstStyle/>
                    <a:p>
                      <a:pPr lvl="0" algn="ctr">
                        <a:buNone/>
                      </a:pPr>
                      <a:r>
                        <a:rPr lang="en-GB" sz="1400" dirty="0">
                          <a:latin typeface="Times New Roman" panose="02020603050405020304" pitchFamily="18" charset="0"/>
                          <a:cs typeface="Times New Roman" panose="02020603050405020304" pitchFamily="18" charset="0"/>
                        </a:rPr>
                        <a:t>...</a:t>
                      </a:r>
                    </a:p>
                  </a:txBody>
                  <a:tcPr marL="0" marR="0" marT="0" marB="0"/>
                </a:tc>
                <a:tc>
                  <a:txBody>
                    <a:bodyPr/>
                    <a:lstStyle/>
                    <a:p>
                      <a:pPr lvl="0" algn="ctr">
                        <a:buNone/>
                      </a:pPr>
                      <a:r>
                        <a:rPr lang="en-GB" sz="14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2506972815"/>
                  </a:ext>
                </a:extLst>
              </a:tr>
              <a:tr h="365760">
                <a:tc>
                  <a:txBody>
                    <a:bodyPr/>
                    <a:lstStyle/>
                    <a:p>
                      <a:pPr algn="ctr"/>
                      <a:r>
                        <a:rPr lang="en-GB" sz="1400" dirty="0">
                          <a:latin typeface="Times New Roman" panose="02020603050405020304" pitchFamily="18" charset="0"/>
                          <a:cs typeface="Times New Roman" panose="02020603050405020304" pitchFamily="18" charset="0"/>
                        </a:rPr>
                        <a:t>...</a:t>
                      </a:r>
                    </a:p>
                  </a:txBody>
                  <a:tcPr marL="0" marR="0" marT="0" marB="0"/>
                </a:tc>
                <a:tc>
                  <a:txBody>
                    <a:bodyPr/>
                    <a:lstStyle/>
                    <a:p>
                      <a:pPr lvl="0" algn="ctr">
                        <a:buNone/>
                      </a:pPr>
                      <a:r>
                        <a:rPr lang="en-GB"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marL="0" marR="0" marT="0" marB="0"/>
                </a:tc>
                <a:tc>
                  <a:txBody>
                    <a:bodyPr/>
                    <a:lstStyle/>
                    <a:p>
                      <a:pPr lvl="0" algn="ctr">
                        <a:buNone/>
                      </a:pPr>
                      <a:r>
                        <a:rPr lang="en-GB" sz="14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3258060038"/>
                  </a:ext>
                </a:extLst>
              </a:tr>
            </a:tbl>
          </a:graphicData>
        </a:graphic>
      </p:graphicFrame>
      <p:sp>
        <p:nvSpPr>
          <p:cNvPr id="25" name="TextBox 24">
            <a:extLst>
              <a:ext uri="{FF2B5EF4-FFF2-40B4-BE49-F238E27FC236}">
                <a16:creationId xmlns:a16="http://schemas.microsoft.com/office/drawing/2014/main" id="{1490CA77-5F1E-1763-BBE3-DD764C9DB478}"/>
              </a:ext>
            </a:extLst>
          </p:cNvPr>
          <p:cNvSpPr txBox="1"/>
          <p:nvPr/>
        </p:nvSpPr>
        <p:spPr>
          <a:xfrm>
            <a:off x="8242768" y="3755438"/>
            <a:ext cx="151083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rgbClr val="0F0F0F"/>
                </a:solidFill>
                <a:latin typeface="Times New Roman" panose="02020603050405020304" pitchFamily="18" charset="0"/>
                <a:cs typeface="Times New Roman" panose="02020603050405020304" pitchFamily="18" charset="0"/>
              </a:rPr>
              <a:t>(50</a:t>
            </a:r>
            <a:r>
              <a:rPr lang="en-GB" sz="1400" dirty="0">
                <a:solidFill>
                  <a:srgbClr val="FF0000"/>
                </a:solidFill>
                <a:latin typeface="Times New Roman" panose="02020603050405020304" pitchFamily="18" charset="0"/>
                <a:cs typeface="Times New Roman" panose="02020603050405020304" pitchFamily="18" charset="0"/>
              </a:rPr>
              <a:t> </a:t>
            </a:r>
            <a:r>
              <a:rPr lang="en-GB" sz="1400" dirty="0">
                <a:solidFill>
                  <a:srgbClr val="0F0F0F"/>
                </a:solidFill>
                <a:latin typeface="Times New Roman" panose="02020603050405020304" pitchFamily="18" charset="0"/>
                <a:cs typeface="Times New Roman" panose="02020603050405020304" pitchFamily="18" charset="0"/>
              </a:rPr>
              <a:t>* 4385)</a:t>
            </a:r>
            <a:endParaRPr lang="en-GB" sz="1400" dirty="0">
              <a:latin typeface="Times New Roman" panose="02020603050405020304" pitchFamily="18" charset="0"/>
              <a:cs typeface="Times New Roman" panose="02020603050405020304" pitchFamily="18" charset="0"/>
            </a:endParaRPr>
          </a:p>
        </p:txBody>
      </p:sp>
      <p:graphicFrame>
        <p:nvGraphicFramePr>
          <p:cNvPr id="21" name="Diagram 20">
            <a:extLst>
              <a:ext uri="{FF2B5EF4-FFF2-40B4-BE49-F238E27FC236}">
                <a16:creationId xmlns:a16="http://schemas.microsoft.com/office/drawing/2014/main" id="{80BF85C2-8D79-A5CE-3323-5B0F98379DBD}"/>
              </a:ext>
            </a:extLst>
          </p:cNvPr>
          <p:cNvGraphicFramePr/>
          <p:nvPr>
            <p:extLst>
              <p:ext uri="{D42A27DB-BD31-4B8C-83A1-F6EECF244321}">
                <p14:modId xmlns:p14="http://schemas.microsoft.com/office/powerpoint/2010/main" val="2465830027"/>
              </p:ext>
            </p:extLst>
          </p:nvPr>
        </p:nvGraphicFramePr>
        <p:xfrm>
          <a:off x="0" y="1858"/>
          <a:ext cx="5114612" cy="480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6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67" grpId="0"/>
      <p:bldP spid="5" grpId="0"/>
      <p:bldP spid="17"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A88671-7A3C-8469-38C3-BB389AB9A88C}"/>
              </a:ext>
            </a:extLst>
          </p:cNvPr>
          <p:cNvSpPr>
            <a:spLocks noGrp="1"/>
          </p:cNvSpPr>
          <p:nvPr>
            <p:ph idx="1"/>
          </p:nvPr>
        </p:nvSpPr>
        <p:spPr>
          <a:xfrm>
            <a:off x="131742" y="485906"/>
            <a:ext cx="11774913" cy="584138"/>
          </a:xfrm>
        </p:spPr>
        <p:txBody>
          <a:bodyPr>
            <a:normAutofit lnSpcReduction="10000"/>
          </a:bodyPr>
          <a:lstStyle/>
          <a:p>
            <a:pPr>
              <a:lnSpc>
                <a:spcPct val="200000"/>
              </a:lnSpc>
              <a:buFont typeface="Wingdings" panose="05000000000000000000" pitchFamily="2" charset="2"/>
              <a:buChar char="Ø"/>
            </a:pPr>
            <a:r>
              <a:rPr lang="en-GB" dirty="0" smtClean="0">
                <a:solidFill>
                  <a:schemeClr val="bg1"/>
                </a:solidFill>
                <a:latin typeface="Times New Roman" panose="02020603050405020304" pitchFamily="18" charset="0"/>
                <a:ea typeface="+mn-lt"/>
                <a:cs typeface="Times New Roman" panose="02020603050405020304" pitchFamily="18" charset="0"/>
              </a:rPr>
              <a:t>Proceed with 2712 headlines, each categorized into</a:t>
            </a:r>
            <a:r>
              <a:rPr lang="en-GB" dirty="0" smtClean="0">
                <a:solidFill>
                  <a:srgbClr val="FF0000"/>
                </a:solidFill>
                <a:latin typeface="Times New Roman" panose="02020603050405020304" pitchFamily="18" charset="0"/>
                <a:ea typeface="+mn-lt"/>
                <a:cs typeface="Times New Roman" panose="02020603050405020304" pitchFamily="18" charset="0"/>
              </a:rPr>
              <a:t> Positive, Neutral, </a:t>
            </a:r>
            <a:r>
              <a:rPr lang="en-GB" dirty="0" smtClean="0">
                <a:solidFill>
                  <a:schemeClr val="bg1"/>
                </a:solidFill>
                <a:latin typeface="Times New Roman" panose="02020603050405020304" pitchFamily="18" charset="0"/>
                <a:ea typeface="+mn-lt"/>
                <a:cs typeface="Times New Roman" panose="02020603050405020304" pitchFamily="18" charset="0"/>
              </a:rPr>
              <a:t>and</a:t>
            </a:r>
            <a:r>
              <a:rPr lang="en-GB" dirty="0" smtClean="0">
                <a:solidFill>
                  <a:srgbClr val="FF0000"/>
                </a:solidFill>
                <a:latin typeface="Times New Roman" panose="02020603050405020304" pitchFamily="18" charset="0"/>
                <a:ea typeface="+mn-lt"/>
                <a:cs typeface="Times New Roman" panose="02020603050405020304" pitchFamily="18" charset="0"/>
              </a:rPr>
              <a:t> Negative</a:t>
            </a:r>
            <a:endParaRPr lang="en-GB" dirty="0">
              <a:solidFill>
                <a:srgbClr val="FF0000"/>
              </a:solidFill>
              <a:latin typeface="Times New Roman" panose="02020603050405020304" pitchFamily="18" charset="0"/>
              <a:ea typeface="+mn-lt"/>
              <a:cs typeface="Times New Roman" panose="02020603050405020304" pitchFamily="18" charset="0"/>
            </a:endParaRPr>
          </a:p>
          <a:p>
            <a:pPr>
              <a:lnSpc>
                <a:spcPct val="150000"/>
              </a:lnSpc>
              <a:buFont typeface="Wingdings" panose="05000000000000000000" pitchFamily="2" charset="2"/>
              <a:buChar char="Ø"/>
            </a:pPr>
            <a:endParaRPr lang="en-GB" dirty="0" smtClean="0">
              <a:solidFill>
                <a:schemeClr val="bg1"/>
              </a:solidFill>
              <a:latin typeface="Times New Roman" panose="02020603050405020304" pitchFamily="18" charset="0"/>
              <a:ea typeface="+mn-lt"/>
              <a:cs typeface="Times New Roman" panose="02020603050405020304" pitchFamily="18" charset="0"/>
            </a:endParaRPr>
          </a:p>
        </p:txBody>
      </p:sp>
      <p:sp>
        <p:nvSpPr>
          <p:cNvPr id="4" name="TextBox 3">
            <a:extLst>
              <a:ext uri="{FF2B5EF4-FFF2-40B4-BE49-F238E27FC236}">
                <a16:creationId xmlns:a16="http://schemas.microsoft.com/office/drawing/2014/main" id="{AA66EE33-25E5-D7A0-04B6-D108218E7084}"/>
              </a:ext>
            </a:extLst>
          </p:cNvPr>
          <p:cNvSpPr txBox="1"/>
          <p:nvPr/>
        </p:nvSpPr>
        <p:spPr>
          <a:xfrm>
            <a:off x="4724400" y="320040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endParaRPr kumimoji="0" lang="en-US" sz="2000" b="0"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2880849" y="2039201"/>
            <a:ext cx="6276695" cy="4318627"/>
          </a:xfrm>
          <a:prstGeom prst="rect">
            <a:avLst/>
          </a:prstGeom>
        </p:spPr>
      </p:pic>
      <p:sp>
        <p:nvSpPr>
          <p:cNvPr id="9" name="Content Placeholder 2">
            <a:extLst>
              <a:ext uri="{FF2B5EF4-FFF2-40B4-BE49-F238E27FC236}">
                <a16:creationId xmlns:a16="http://schemas.microsoft.com/office/drawing/2014/main" id="{F3A88671-7A3C-8469-38C3-BB389AB9A88C}"/>
              </a:ext>
            </a:extLst>
          </p:cNvPr>
          <p:cNvSpPr txBox="1">
            <a:spLocks/>
          </p:cNvSpPr>
          <p:nvPr/>
        </p:nvSpPr>
        <p:spPr>
          <a:xfrm>
            <a:off x="131741" y="1145326"/>
            <a:ext cx="11774913" cy="584138"/>
          </a:xfrm>
          <a:prstGeom prst="rect">
            <a:avLst/>
          </a:prstGeom>
        </p:spPr>
        <p:txBody>
          <a:bodyPr vert="horz" lIns="0" tIns="0" rIns="0" bIns="0" rtlCol="0" anchor="t" anchorCtr="0">
            <a:no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buFont typeface="Wingdings" panose="05000000000000000000" pitchFamily="2" charset="2"/>
              <a:buChar char="Ø"/>
            </a:pPr>
            <a:r>
              <a:rPr lang="en-GB" dirty="0" smtClean="0">
                <a:solidFill>
                  <a:schemeClr val="bg1"/>
                </a:solidFill>
                <a:latin typeface="Times New Roman" panose="02020603050405020304" pitchFamily="18" charset="0"/>
                <a:ea typeface="+mn-lt"/>
                <a:cs typeface="Times New Roman" panose="02020603050405020304" pitchFamily="18" charset="0"/>
              </a:rPr>
              <a:t>933 rows of labelled data used for the </a:t>
            </a:r>
            <a:r>
              <a:rPr lang="en-GB" dirty="0" smtClean="0">
                <a:solidFill>
                  <a:srgbClr val="FF0000"/>
                </a:solidFill>
                <a:latin typeface="Times New Roman" panose="02020603050405020304" pitchFamily="18" charset="0"/>
                <a:ea typeface="+mn-lt"/>
                <a:cs typeface="Times New Roman" panose="02020603050405020304" pitchFamily="18" charset="0"/>
              </a:rPr>
              <a:t>First Phase</a:t>
            </a:r>
          </a:p>
        </p:txBody>
      </p:sp>
      <p:graphicFrame>
        <p:nvGraphicFramePr>
          <p:cNvPr id="8" name="Diagram 7">
            <a:extLst>
              <a:ext uri="{FF2B5EF4-FFF2-40B4-BE49-F238E27FC236}">
                <a16:creationId xmlns:a16="http://schemas.microsoft.com/office/drawing/2014/main" id="{B0A35168-AD33-077E-4303-75C1A0424863}"/>
              </a:ext>
            </a:extLst>
          </p:cNvPr>
          <p:cNvGraphicFramePr/>
          <p:nvPr>
            <p:extLst>
              <p:ext uri="{D42A27DB-BD31-4B8C-83A1-F6EECF244321}">
                <p14:modId xmlns:p14="http://schemas.microsoft.com/office/powerpoint/2010/main" val="4256071028"/>
              </p:ext>
            </p:extLst>
          </p:nvPr>
        </p:nvGraphicFramePr>
        <p:xfrm>
          <a:off x="0" y="500"/>
          <a:ext cx="12192000" cy="4101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5553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33">
            <a:extLst>
              <a:ext uri="{FF2B5EF4-FFF2-40B4-BE49-F238E27FC236}">
                <a16:creationId xmlns:a16="http://schemas.microsoft.com/office/drawing/2014/main" id="{C5DCFBD7-5612-480F-BED3-7820176A50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92FC1-3170-B04E-0ADB-0E7F438DD836}"/>
              </a:ext>
            </a:extLst>
          </p:cNvPr>
          <p:cNvSpPr>
            <a:spLocks noGrp="1"/>
          </p:cNvSpPr>
          <p:nvPr>
            <p:ph type="title"/>
          </p:nvPr>
        </p:nvSpPr>
        <p:spPr>
          <a:xfrm>
            <a:off x="1080000" y="1666874"/>
            <a:ext cx="4457200" cy="3521075"/>
          </a:xfrm>
        </p:spPr>
        <p:txBody>
          <a:bodyPr anchor="ctr">
            <a:normAutofit/>
          </a:bodyPr>
          <a:lstStyle/>
          <a:p>
            <a:pPr algn="ctr"/>
            <a:r>
              <a:rPr lang="en-GB" dirty="0">
                <a:latin typeface="Times New Roman" panose="02020603050405020304" pitchFamily="18" charset="0"/>
                <a:cs typeface="Times New Roman" panose="02020603050405020304" pitchFamily="18" charset="0"/>
              </a:rPr>
              <a:t>Project Pipeline</a:t>
            </a:r>
          </a:p>
        </p:txBody>
      </p:sp>
      <p:grpSp>
        <p:nvGrpSpPr>
          <p:cNvPr id="71" name="Group 35">
            <a:extLst>
              <a:ext uri="{FF2B5EF4-FFF2-40B4-BE49-F238E27FC236}">
                <a16:creationId xmlns:a16="http://schemas.microsoft.com/office/drawing/2014/main" id="{263531A3-FAAF-4F5C-AF87-91646005308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671" y="408462"/>
            <a:ext cx="913428" cy="1032464"/>
            <a:chOff x="999771" y="932104"/>
            <a:chExt cx="913428" cy="1032464"/>
          </a:xfrm>
        </p:grpSpPr>
        <p:grpSp>
          <p:nvGrpSpPr>
            <p:cNvPr id="72" name="Group 36">
              <a:extLst>
                <a:ext uri="{FF2B5EF4-FFF2-40B4-BE49-F238E27FC236}">
                  <a16:creationId xmlns:a16="http://schemas.microsoft.com/office/drawing/2014/main" id="{F09EC0F0-36F6-475A-B313-91019F46E4B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44" name="Freeform: Shape 43">
                <a:extLst>
                  <a:ext uri="{FF2B5EF4-FFF2-40B4-BE49-F238E27FC236}">
                    <a16:creationId xmlns:a16="http://schemas.microsoft.com/office/drawing/2014/main" id="{3E720176-168D-4875-B380-1FFAD166CC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Freeform: Shape 44">
                <a:extLst>
                  <a:ext uri="{FF2B5EF4-FFF2-40B4-BE49-F238E27FC236}">
                    <a16:creationId xmlns:a16="http://schemas.microsoft.com/office/drawing/2014/main" id="{6C3DF9F2-65C8-4063-9164-2DBD90E2A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8" name="Group 37">
              <a:extLst>
                <a:ext uri="{FF2B5EF4-FFF2-40B4-BE49-F238E27FC236}">
                  <a16:creationId xmlns:a16="http://schemas.microsoft.com/office/drawing/2014/main" id="{1DB23F83-9229-4C60-938A-F2CF20C27F4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39" name="Freeform: Shape 38">
                <a:extLst>
                  <a:ext uri="{FF2B5EF4-FFF2-40B4-BE49-F238E27FC236}">
                    <a16:creationId xmlns:a16="http://schemas.microsoft.com/office/drawing/2014/main" id="{1ED4C557-D730-47E9-AC8A-884190A4E8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Freeform: Shape 39">
                <a:extLst>
                  <a:ext uri="{FF2B5EF4-FFF2-40B4-BE49-F238E27FC236}">
                    <a16:creationId xmlns:a16="http://schemas.microsoft.com/office/drawing/2014/main" id="{8AA1D3F0-72CD-4C7B-8C03-2A50531F98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1" name="Group 40">
                <a:extLst>
                  <a:ext uri="{FF2B5EF4-FFF2-40B4-BE49-F238E27FC236}">
                    <a16:creationId xmlns:a16="http://schemas.microsoft.com/office/drawing/2014/main" id="{129409EB-5515-4925-83E4-F7C979ED0B25}"/>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42" name="Straight Connector 41">
                  <a:extLst>
                    <a:ext uri="{FF2B5EF4-FFF2-40B4-BE49-F238E27FC236}">
                      <a16:creationId xmlns:a16="http://schemas.microsoft.com/office/drawing/2014/main" id="{2E18C444-B7B2-4918-AD29-D6CD204E585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B974E9A-69BC-4453-9A9D-6036790B372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73" name="Content Placeholder 8">
            <a:extLst>
              <a:ext uri="{FF2B5EF4-FFF2-40B4-BE49-F238E27FC236}">
                <a16:creationId xmlns:a16="http://schemas.microsoft.com/office/drawing/2014/main" id="{F6A72C22-1C66-843B-5393-4DEBE921A920}"/>
              </a:ext>
            </a:extLst>
          </p:cNvPr>
          <p:cNvSpPr>
            <a:spLocks noGrp="1"/>
          </p:cNvSpPr>
          <p:nvPr>
            <p:ph idx="1"/>
          </p:nvPr>
        </p:nvSpPr>
        <p:spPr>
          <a:xfrm>
            <a:off x="6662629" y="990926"/>
            <a:ext cx="4451350" cy="4689476"/>
          </a:xfrm>
          <a:effectLst/>
        </p:spPr>
        <p:txBody>
          <a:bodyPr anchor="ctr">
            <a:normAutofit/>
          </a:bodyPr>
          <a:lstStyle/>
          <a:p>
            <a:pPr marL="359410" indent="-359410">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Data Scraping</a:t>
            </a:r>
          </a:p>
          <a:p>
            <a:pPr marL="359410" indent="-359410">
              <a:buClr>
                <a:srgbClr val="7FCAF0"/>
              </a:buClr>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Data Cleaning</a:t>
            </a:r>
          </a:p>
          <a:p>
            <a:pPr marL="359410" indent="-359410">
              <a:buClr>
                <a:srgbClr val="7FCAF0"/>
              </a:buClr>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Labelling</a:t>
            </a:r>
          </a:p>
          <a:p>
            <a:pPr marL="359410" indent="-359410">
              <a:buClr>
                <a:srgbClr val="7FCAF0"/>
              </a:buClr>
              <a:buChar char="Ø"/>
            </a:pPr>
            <a:r>
              <a:rPr lang="en-GB" sz="2800" i="1" dirty="0">
                <a:latin typeface="Times New Roman" panose="02020603050405020304" pitchFamily="18" charset="0"/>
                <a:cs typeface="Times New Roman" panose="02020603050405020304" pitchFamily="18" charset="0"/>
              </a:rPr>
              <a:t>Data Pre-processing</a:t>
            </a:r>
          </a:p>
          <a:p>
            <a:pPr marL="359410" indent="-359410">
              <a:buClr>
                <a:srgbClr val="7FCAF0"/>
              </a:buClr>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Feature Extraction</a:t>
            </a:r>
          </a:p>
          <a:p>
            <a:pPr marL="359410" indent="-359410">
              <a:buClr>
                <a:srgbClr val="7FCAF0"/>
              </a:buClr>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Model Training &amp; Evaluation</a:t>
            </a:r>
          </a:p>
          <a:p>
            <a:pPr marL="359410" indent="-359410">
              <a:buClr>
                <a:srgbClr val="7FCAF0"/>
              </a:buClr>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Deployment</a:t>
            </a:r>
          </a:p>
        </p:txBody>
      </p:sp>
      <p:grpSp>
        <p:nvGrpSpPr>
          <p:cNvPr id="74" name="Group 46">
            <a:extLst>
              <a:ext uri="{FF2B5EF4-FFF2-40B4-BE49-F238E27FC236}">
                <a16:creationId xmlns:a16="http://schemas.microsoft.com/office/drawing/2014/main" id="{F73511A5-69DC-406F-AFE1-A7248A4CEA9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27954" y="5402020"/>
            <a:ext cx="912571" cy="1032464"/>
            <a:chOff x="5329995" y="4868671"/>
            <a:chExt cx="912571" cy="1032464"/>
          </a:xfrm>
        </p:grpSpPr>
        <p:grpSp>
          <p:nvGrpSpPr>
            <p:cNvPr id="48" name="Group 47">
              <a:extLst>
                <a:ext uri="{FF2B5EF4-FFF2-40B4-BE49-F238E27FC236}">
                  <a16:creationId xmlns:a16="http://schemas.microsoft.com/office/drawing/2014/main" id="{8D1B5CB3-BCAF-4109-B9F9-5FC34D383C04}"/>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rot="18900000" flipV="1">
              <a:off x="5376824" y="5010722"/>
              <a:ext cx="865742" cy="628383"/>
              <a:chOff x="558167" y="958515"/>
              <a:chExt cx="865742" cy="628383"/>
            </a:xfrm>
            <a:solidFill>
              <a:schemeClr val="accent3"/>
            </a:solidFill>
          </p:grpSpPr>
          <p:sp>
            <p:nvSpPr>
              <p:cNvPr id="55" name="Freeform: Shape 54">
                <a:extLst>
                  <a:ext uri="{FF2B5EF4-FFF2-40B4-BE49-F238E27FC236}">
                    <a16:creationId xmlns:a16="http://schemas.microsoft.com/office/drawing/2014/main" id="{1A1D338F-12B9-476D-9D9C-E55E41236E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Freeform: Shape 55">
                <a:extLst>
                  <a:ext uri="{FF2B5EF4-FFF2-40B4-BE49-F238E27FC236}">
                    <a16:creationId xmlns:a16="http://schemas.microsoft.com/office/drawing/2014/main" id="{65EF7F9B-7A42-4B15-8511-C2968A4FE0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9" name="Group 48">
              <a:extLst>
                <a:ext uri="{FF2B5EF4-FFF2-40B4-BE49-F238E27FC236}">
                  <a16:creationId xmlns:a16="http://schemas.microsoft.com/office/drawing/2014/main" id="{B1952DB7-91C4-4C9C-AEC9-7DBA47F2F545}"/>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flipH="1" flipV="1">
              <a:off x="5329995" y="4868671"/>
              <a:ext cx="864005" cy="1032464"/>
              <a:chOff x="2207971" y="2384401"/>
              <a:chExt cx="864005" cy="1032464"/>
            </a:xfrm>
          </p:grpSpPr>
          <p:sp>
            <p:nvSpPr>
              <p:cNvPr id="50" name="Freeform: Shape 49">
                <a:extLst>
                  <a:ext uri="{FF2B5EF4-FFF2-40B4-BE49-F238E27FC236}">
                    <a16:creationId xmlns:a16="http://schemas.microsoft.com/office/drawing/2014/main" id="{1C2A575A-5190-4DE4-9DFE-F5974353EF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Freeform: Shape 50">
                <a:extLst>
                  <a:ext uri="{FF2B5EF4-FFF2-40B4-BE49-F238E27FC236}">
                    <a16:creationId xmlns:a16="http://schemas.microsoft.com/office/drawing/2014/main" id="{3C7150A2-FFA7-4F7C-81C9-2FA3803FA8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2" name="Group 51">
                <a:extLst>
                  <a:ext uri="{FF2B5EF4-FFF2-40B4-BE49-F238E27FC236}">
                    <a16:creationId xmlns:a16="http://schemas.microsoft.com/office/drawing/2014/main" id="{A7E7BC8E-8EF0-45B0-AE3F-6A6B7316C0D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53" name="Straight Connector 52">
                  <a:extLst>
                    <a:ext uri="{FF2B5EF4-FFF2-40B4-BE49-F238E27FC236}">
                      <a16:creationId xmlns:a16="http://schemas.microsoft.com/office/drawing/2014/main" id="{B8E09A32-931A-4C38-A558-274FA30070D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0988A58-B96D-4381-A625-6822161B21B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922861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3561-D4B7-1379-E726-7025F79C1A8A}"/>
              </a:ext>
            </a:extLst>
          </p:cNvPr>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Data </a:t>
            </a:r>
            <a:br>
              <a:rPr lang="en-GB" dirty="0" smtClean="0">
                <a:latin typeface="Times New Roman" panose="02020603050405020304" pitchFamily="18" charset="0"/>
                <a:cs typeface="Times New Roman" panose="02020603050405020304" pitchFamily="18" charset="0"/>
              </a:rPr>
            </a:br>
            <a:r>
              <a:rPr lang="en-GB" dirty="0" smtClean="0">
                <a:latin typeface="Times New Roman" panose="02020603050405020304" pitchFamily="18" charset="0"/>
                <a:cs typeface="Times New Roman" panose="02020603050405020304" pitchFamily="18" charset="0"/>
              </a:rPr>
              <a:t>Pre-processing</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603E47-085B-9DF4-73A2-75119D742BA7}"/>
              </a:ext>
            </a:extLst>
          </p:cNvPr>
          <p:cNvSpPr>
            <a:spLocks noGrp="1"/>
          </p:cNvSpPr>
          <p:nvPr>
            <p:ph type="body" idx="1"/>
          </p:nvPr>
        </p:nvSpPr>
        <p:spPr>
          <a:xfrm>
            <a:off x="6420255" y="1692613"/>
            <a:ext cx="5447490" cy="3103123"/>
          </a:xfrm>
        </p:spPr>
        <p:txBody>
          <a:bodyPr>
            <a:normAutofit/>
          </a:bodyPr>
          <a:lstStyle/>
          <a:p>
            <a:pPr marL="342900" indent="-34290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Removal of punctuations &amp; numbers</a:t>
            </a:r>
          </a:p>
          <a:p>
            <a:pPr marL="342900" indent="-34290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Tokenization</a:t>
            </a:r>
          </a:p>
          <a:p>
            <a:pPr marL="342900" indent="-34290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Normalization</a:t>
            </a:r>
          </a:p>
          <a:p>
            <a:pPr marL="342900" indent="-34290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Stop word Removal</a:t>
            </a:r>
          </a:p>
          <a:p>
            <a:pPr marL="342900" indent="-34290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Stemming</a:t>
            </a:r>
          </a:p>
        </p:txBody>
      </p:sp>
    </p:spTree>
    <p:extLst>
      <p:ext uri="{BB962C8B-B14F-4D97-AF65-F5344CB8AC3E}">
        <p14:creationId xmlns:p14="http://schemas.microsoft.com/office/powerpoint/2010/main" val="1720384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9" name="Content Placeholder 2">
            <a:extLst>
              <a:ext uri="{FF2B5EF4-FFF2-40B4-BE49-F238E27FC236}">
                <a16:creationId xmlns:a16="http://schemas.microsoft.com/office/drawing/2014/main" id="{31001420-00B2-A0D9-1172-0EC442CBECD6}"/>
              </a:ext>
            </a:extLst>
          </p:cNvPr>
          <p:cNvSpPr txBox="1">
            <a:spLocks/>
          </p:cNvSpPr>
          <p:nvPr/>
        </p:nvSpPr>
        <p:spPr>
          <a:xfrm>
            <a:off x="278019" y="3533030"/>
            <a:ext cx="11635960" cy="2319184"/>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Clr>
                <a:srgbClr val="7FCAF0"/>
              </a:buClr>
              <a:buFont typeface="Wingdings" panose="05000000000000000000" pitchFamily="2" charset="2"/>
              <a:buChar char="ü"/>
            </a:pPr>
            <a:r>
              <a:rPr lang="en-GB" dirty="0" smtClean="0">
                <a:solidFill>
                  <a:srgbClr val="FF0000"/>
                </a:solidFill>
                <a:latin typeface="Times New Roman" panose="02020603050405020304" pitchFamily="18" charset="0"/>
                <a:ea typeface="+mn-lt"/>
                <a:cs typeface="Times New Roman" panose="02020603050405020304" pitchFamily="18" charset="0"/>
              </a:rPr>
              <a:t>Tokenization</a:t>
            </a:r>
            <a:r>
              <a:rPr lang="en-GB" dirty="0" smtClean="0">
                <a:solidFill>
                  <a:srgbClr val="0D0D0D"/>
                </a:solidFill>
                <a:latin typeface="Times New Roman" panose="02020603050405020304" pitchFamily="18" charset="0"/>
                <a:ea typeface="+mn-lt"/>
                <a:cs typeface="Times New Roman" panose="02020603050405020304" pitchFamily="18" charset="0"/>
              </a:rPr>
              <a:t>	</a:t>
            </a:r>
          </a:p>
          <a:p>
            <a:pPr marL="0" indent="0">
              <a:lnSpc>
                <a:spcPct val="150000"/>
              </a:lnSpc>
              <a:spcBef>
                <a:spcPts val="0"/>
              </a:spcBef>
              <a:buClr>
                <a:srgbClr val="7FCAF0"/>
              </a:buClr>
              <a:buNone/>
            </a:pPr>
            <a:r>
              <a:rPr lang="en-GB" dirty="0" smtClean="0">
                <a:solidFill>
                  <a:srgbClr val="0D0D0D"/>
                </a:solidFill>
                <a:latin typeface="Times New Roman" panose="02020603050405020304" pitchFamily="18" charset="0"/>
                <a:ea typeface="+mn-lt"/>
                <a:cs typeface="Times New Roman" panose="02020603050405020304" pitchFamily="18" charset="0"/>
              </a:rPr>
              <a:t>     For instance,</a:t>
            </a:r>
            <a:endParaRPr lang="en-GB" dirty="0" smtClean="0">
              <a:solidFill>
                <a:schemeClr val="bg1"/>
              </a:solidFill>
              <a:latin typeface="Times New Roman" panose="02020603050405020304" pitchFamily="18" charset="0"/>
              <a:ea typeface="+mn-lt"/>
              <a:cs typeface="Times New Roman" panose="02020603050405020304" pitchFamily="18" charset="0"/>
            </a:endParaRPr>
          </a:p>
          <a:p>
            <a:pPr marL="0" indent="0">
              <a:lnSpc>
                <a:spcPct val="150000"/>
              </a:lnSpc>
              <a:spcBef>
                <a:spcPts val="0"/>
              </a:spcBef>
              <a:buClr>
                <a:srgbClr val="7FCAF0"/>
              </a:buClr>
              <a:buNone/>
            </a:pPr>
            <a:r>
              <a:rPr lang="en-GB" dirty="0" smtClean="0">
                <a:solidFill>
                  <a:schemeClr val="bg1"/>
                </a:solidFill>
                <a:latin typeface="Times New Roman" panose="02020603050405020304" pitchFamily="18" charset="0"/>
                <a:ea typeface="+mn-lt"/>
                <a:cs typeface="Times New Roman" panose="02020603050405020304" pitchFamily="18" charset="0"/>
              </a:rPr>
              <a:t>             Before	:	</a:t>
            </a:r>
            <a:r>
              <a:rPr lang="en-US" sz="2400" dirty="0">
                <a:solidFill>
                  <a:schemeClr val="bg1"/>
                </a:solidFill>
                <a:latin typeface="Times New Roman" panose="02020603050405020304" pitchFamily="18" charset="0"/>
                <a:cs typeface="Times New Roman" panose="02020603050405020304" pitchFamily="18" charset="0"/>
              </a:rPr>
              <a:t>जिल्लामै कांग्रेसले सक्यो अधिवेशन कहाँ कसले जिते सभापति </a:t>
            </a:r>
            <a:r>
              <a:rPr lang="en-US" sz="2400" dirty="0" smtClean="0">
                <a:solidFill>
                  <a:schemeClr val="bg1"/>
                </a:solidFill>
                <a:latin typeface="Times New Roman" panose="02020603050405020304" pitchFamily="18" charset="0"/>
                <a:cs typeface="Times New Roman" panose="02020603050405020304" pitchFamily="18" charset="0"/>
              </a:rPr>
              <a:t>सूची</a:t>
            </a:r>
            <a:r>
              <a:rPr lang="en-GB" dirty="0" smtClean="0">
                <a:solidFill>
                  <a:schemeClr val="bg1"/>
                </a:solidFill>
                <a:latin typeface="Times New Roman" panose="02020603050405020304" pitchFamily="18" charset="0"/>
                <a:ea typeface="+mn-lt"/>
                <a:cs typeface="Times New Roman" panose="02020603050405020304" pitchFamily="18" charset="0"/>
              </a:rPr>
              <a:t>            </a:t>
            </a:r>
            <a:endParaRPr lang="en-US" dirty="0" smtClean="0">
              <a:solidFill>
                <a:schemeClr val="bg1"/>
              </a:solidFill>
              <a:latin typeface="Times New Roman" panose="02020603050405020304" pitchFamily="18" charset="0"/>
              <a:ea typeface="+mn-lt"/>
              <a:cs typeface="Times New Roman" panose="02020603050405020304" pitchFamily="18" charset="0"/>
            </a:endParaRPr>
          </a:p>
          <a:p>
            <a:pPr marL="0" indent="0">
              <a:lnSpc>
                <a:spcPct val="150000"/>
              </a:lnSpc>
              <a:spcBef>
                <a:spcPts val="0"/>
              </a:spcBef>
              <a:buClr>
                <a:srgbClr val="7FCAF0"/>
              </a:buClr>
              <a:buNone/>
            </a:pPr>
            <a:r>
              <a:rPr lang="en-GB" dirty="0" smtClean="0">
                <a:solidFill>
                  <a:schemeClr val="bg1"/>
                </a:solidFill>
                <a:latin typeface="Times New Roman" panose="02020603050405020304" pitchFamily="18" charset="0"/>
                <a:ea typeface="+mn-lt"/>
                <a:cs typeface="Times New Roman" panose="02020603050405020304" pitchFamily="18" charset="0"/>
              </a:rPr>
              <a:t>             After	:	</a:t>
            </a:r>
            <a:r>
              <a:rPr lang="en-US" sz="2400" dirty="0">
                <a:solidFill>
                  <a:schemeClr val="bg1"/>
                </a:solidFill>
                <a:latin typeface="Times New Roman" panose="02020603050405020304" pitchFamily="18" charset="0"/>
                <a:cs typeface="Times New Roman" panose="02020603050405020304" pitchFamily="18" charset="0"/>
              </a:rPr>
              <a:t>['जिल्लामै', 'कांग्रेसले', 'सक्यो', 'अधिवेशन', 'कहाँ', 'कसले', 'जिते', 'सभापति', 'सूची']</a:t>
            </a:r>
          </a:p>
          <a:p>
            <a:pPr marL="0" indent="0">
              <a:lnSpc>
                <a:spcPct val="150000"/>
              </a:lnSpc>
              <a:spcBef>
                <a:spcPts val="0"/>
              </a:spcBef>
              <a:buClr>
                <a:srgbClr val="7FCAF0"/>
              </a:buClr>
              <a:buNone/>
            </a:pPr>
            <a:endParaRPr lang="en-GB" dirty="0" smtClean="0">
              <a:solidFill>
                <a:schemeClr val="bg1"/>
              </a:solidFill>
              <a:latin typeface="Times New Roman" panose="02020603050405020304" pitchFamily="18" charset="0"/>
              <a:ea typeface="+mn-lt"/>
              <a:cs typeface="Times New Roman" panose="02020603050405020304" pitchFamily="18" charset="0"/>
            </a:endParaRPr>
          </a:p>
          <a:p>
            <a:pPr marL="359410" indent="-359410">
              <a:lnSpc>
                <a:spcPct val="150000"/>
              </a:lnSpc>
              <a:buClr>
                <a:srgbClr val="7FCAF0"/>
              </a:buClr>
              <a:buFont typeface="Wingdings" panose="05000000000000000000" pitchFamily="2" charset="2"/>
              <a:buChar char="Ø"/>
            </a:pPr>
            <a:endParaRPr lang="en-GB" dirty="0">
              <a:solidFill>
                <a:srgbClr val="FF0000"/>
              </a:solidFill>
              <a:latin typeface="Times New Roman" panose="02020603050405020304" pitchFamily="18" charset="0"/>
              <a:cs typeface="Times New Roman" panose="02020603050405020304" pitchFamily="18" charset="0"/>
            </a:endParaRPr>
          </a:p>
        </p:txBody>
      </p:sp>
      <p:sp>
        <p:nvSpPr>
          <p:cNvPr id="59" name="Content Placeholder 2">
            <a:extLst>
              <a:ext uri="{FF2B5EF4-FFF2-40B4-BE49-F238E27FC236}">
                <a16:creationId xmlns:a16="http://schemas.microsoft.com/office/drawing/2014/main" id="{31001420-00B2-A0D9-1172-0EC442CBECD6}"/>
              </a:ext>
            </a:extLst>
          </p:cNvPr>
          <p:cNvSpPr txBox="1">
            <a:spLocks/>
          </p:cNvSpPr>
          <p:nvPr/>
        </p:nvSpPr>
        <p:spPr>
          <a:xfrm>
            <a:off x="390669" y="664638"/>
            <a:ext cx="11635960" cy="2319184"/>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Clr>
                <a:srgbClr val="7FCAF0"/>
              </a:buClr>
              <a:buFont typeface="Wingdings" panose="05000000000000000000" pitchFamily="2" charset="2"/>
              <a:buChar char="ü"/>
            </a:pPr>
            <a:r>
              <a:rPr lang="en-GB" dirty="0">
                <a:solidFill>
                  <a:srgbClr val="FF0000"/>
                </a:solidFill>
                <a:latin typeface="Times New Roman" panose="02020603050405020304" pitchFamily="18" charset="0"/>
                <a:ea typeface="+mn-lt"/>
                <a:cs typeface="Times New Roman" panose="02020603050405020304" pitchFamily="18" charset="0"/>
              </a:rPr>
              <a:t>Removal of punctuations and </a:t>
            </a:r>
            <a:r>
              <a:rPr lang="en-GB" dirty="0" smtClean="0">
                <a:solidFill>
                  <a:srgbClr val="FF0000"/>
                </a:solidFill>
                <a:latin typeface="Times New Roman" panose="02020603050405020304" pitchFamily="18" charset="0"/>
                <a:ea typeface="+mn-lt"/>
                <a:cs typeface="Times New Roman" panose="02020603050405020304" pitchFamily="18" charset="0"/>
              </a:rPr>
              <a:t>numbers</a:t>
            </a:r>
          </a:p>
          <a:p>
            <a:pPr marL="0" indent="0">
              <a:lnSpc>
                <a:spcPct val="150000"/>
              </a:lnSpc>
              <a:spcBef>
                <a:spcPts val="0"/>
              </a:spcBef>
              <a:buClr>
                <a:srgbClr val="7FCAF0"/>
              </a:buClr>
              <a:buNone/>
            </a:pPr>
            <a:r>
              <a:rPr lang="en-GB" dirty="0" smtClean="0">
                <a:solidFill>
                  <a:srgbClr val="0D0D0D"/>
                </a:solidFill>
                <a:latin typeface="Times New Roman" panose="02020603050405020304" pitchFamily="18" charset="0"/>
                <a:ea typeface="+mn-lt"/>
                <a:cs typeface="Times New Roman" panose="02020603050405020304" pitchFamily="18" charset="0"/>
              </a:rPr>
              <a:t>     For instance,</a:t>
            </a:r>
            <a:endParaRPr lang="en-GB" dirty="0" smtClean="0">
              <a:solidFill>
                <a:schemeClr val="bg1"/>
              </a:solidFill>
              <a:latin typeface="Times New Roman" panose="02020603050405020304" pitchFamily="18" charset="0"/>
              <a:ea typeface="+mn-lt"/>
              <a:cs typeface="Times New Roman" panose="02020603050405020304" pitchFamily="18" charset="0"/>
            </a:endParaRPr>
          </a:p>
          <a:p>
            <a:pPr marL="0" indent="0">
              <a:lnSpc>
                <a:spcPct val="150000"/>
              </a:lnSpc>
              <a:spcBef>
                <a:spcPts val="0"/>
              </a:spcBef>
              <a:buClr>
                <a:srgbClr val="7FCAF0"/>
              </a:buClr>
              <a:buNone/>
            </a:pPr>
            <a:r>
              <a:rPr lang="en-GB" dirty="0" smtClean="0">
                <a:solidFill>
                  <a:schemeClr val="bg1"/>
                </a:solidFill>
                <a:latin typeface="Times New Roman" panose="02020603050405020304" pitchFamily="18" charset="0"/>
                <a:ea typeface="+mn-lt"/>
                <a:cs typeface="Times New Roman" panose="02020603050405020304" pitchFamily="18" charset="0"/>
              </a:rPr>
              <a:t>             Before	:	</a:t>
            </a:r>
            <a:r>
              <a:rPr lang="en-US"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७७ जिल्लामै कांग्रेसले सक्यो अधिवेशन, कहाँ कसले जिते सभापति? (सूची)</a:t>
            </a:r>
            <a:r>
              <a:rPr lang="en-US" dirty="0">
                <a:solidFill>
                  <a:schemeClr val="bg1"/>
                </a:solidFill>
                <a:latin typeface="Times New Roman" panose="02020603050405020304" pitchFamily="18" charset="0"/>
                <a:cs typeface="Times New Roman" panose="02020603050405020304" pitchFamily="18" charset="0"/>
              </a:rPr>
              <a:t> </a:t>
            </a:r>
            <a:r>
              <a:rPr lang="en-GB" dirty="0" smtClean="0">
                <a:solidFill>
                  <a:schemeClr val="bg1"/>
                </a:solidFill>
                <a:latin typeface="Times New Roman" panose="02020603050405020304" pitchFamily="18" charset="0"/>
                <a:ea typeface="+mn-lt"/>
                <a:cs typeface="Times New Roman" panose="02020603050405020304" pitchFamily="18" charset="0"/>
              </a:rPr>
              <a:t>                        </a:t>
            </a:r>
            <a:endParaRPr lang="en-US" dirty="0" smtClean="0">
              <a:solidFill>
                <a:schemeClr val="bg1"/>
              </a:solidFill>
              <a:latin typeface="Times New Roman" panose="02020603050405020304" pitchFamily="18" charset="0"/>
              <a:ea typeface="+mn-lt"/>
              <a:cs typeface="Times New Roman" panose="02020603050405020304" pitchFamily="18" charset="0"/>
            </a:endParaRPr>
          </a:p>
          <a:p>
            <a:pPr marL="0" indent="0">
              <a:lnSpc>
                <a:spcPct val="150000"/>
              </a:lnSpc>
              <a:spcBef>
                <a:spcPts val="0"/>
              </a:spcBef>
              <a:buClr>
                <a:srgbClr val="7FCAF0"/>
              </a:buClr>
              <a:buNone/>
            </a:pPr>
            <a:r>
              <a:rPr lang="en-GB" dirty="0" smtClean="0">
                <a:solidFill>
                  <a:schemeClr val="bg1"/>
                </a:solidFill>
                <a:latin typeface="Times New Roman" panose="02020603050405020304" pitchFamily="18" charset="0"/>
                <a:ea typeface="+mn-lt"/>
                <a:cs typeface="Times New Roman" panose="02020603050405020304" pitchFamily="18" charset="0"/>
              </a:rPr>
              <a:t>             After	:	</a:t>
            </a:r>
            <a:r>
              <a:rPr lang="en-US"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जिल्लामै कांग्रेसले सक्यो अधिवेशन कहाँ कसले जिते सभापति सूची</a:t>
            </a:r>
            <a:endParaRPr lang="en-GB" sz="2400" dirty="0" smtClean="0">
              <a:solidFill>
                <a:schemeClr val="bg1"/>
              </a:solidFill>
              <a:latin typeface="Times New Roman" panose="02020603050405020304" pitchFamily="18" charset="0"/>
              <a:ea typeface="+mn-lt"/>
              <a:cs typeface="Times New Roman" panose="02020603050405020304" pitchFamily="18" charset="0"/>
            </a:endParaRPr>
          </a:p>
          <a:p>
            <a:pPr marL="359410" indent="-359410">
              <a:lnSpc>
                <a:spcPct val="150000"/>
              </a:lnSpc>
              <a:buClr>
                <a:srgbClr val="7FCAF0"/>
              </a:buClr>
              <a:buFont typeface="Wingdings" panose="05000000000000000000" pitchFamily="2" charset="2"/>
              <a:buChar char="Ø"/>
            </a:pPr>
            <a:endParaRPr lang="en-GB" dirty="0">
              <a:solidFill>
                <a:srgbClr val="FF0000"/>
              </a:solidFill>
              <a:latin typeface="Times New Roman" panose="02020603050405020304" pitchFamily="18" charset="0"/>
              <a:cs typeface="Times New Roman" panose="02020603050405020304" pitchFamily="18" charset="0"/>
            </a:endParaRPr>
          </a:p>
        </p:txBody>
      </p:sp>
      <p:grpSp>
        <p:nvGrpSpPr>
          <p:cNvPr id="3" name="Group 2"/>
          <p:cNvGrpSpPr/>
          <p:nvPr/>
        </p:nvGrpSpPr>
        <p:grpSpPr>
          <a:xfrm>
            <a:off x="3124981" y="1389619"/>
            <a:ext cx="6430017" cy="1020840"/>
            <a:chOff x="3124981" y="1389619"/>
            <a:chExt cx="6430017" cy="1020840"/>
          </a:xfrm>
        </p:grpSpPr>
        <p:sp>
          <p:nvSpPr>
            <p:cNvPr id="60" name="Oval 59"/>
            <p:cNvSpPr/>
            <p:nvPr/>
          </p:nvSpPr>
          <p:spPr>
            <a:xfrm>
              <a:off x="3124981" y="1639923"/>
              <a:ext cx="379379" cy="4747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Arrow Connector 61"/>
            <p:cNvCxnSpPr/>
            <p:nvPr/>
          </p:nvCxnSpPr>
          <p:spPr>
            <a:xfrm flipH="1">
              <a:off x="3390871" y="1389619"/>
              <a:ext cx="214009" cy="2785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45160" y="1876379"/>
              <a:ext cx="307201" cy="1945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Arrow Connector 64"/>
            <p:cNvCxnSpPr>
              <a:endCxn id="63" idx="4"/>
            </p:cNvCxnSpPr>
            <p:nvPr/>
          </p:nvCxnSpPr>
          <p:spPr>
            <a:xfrm flipH="1" flipV="1">
              <a:off x="6398761" y="2070932"/>
              <a:ext cx="202238" cy="2150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8533561" y="1639018"/>
              <a:ext cx="379379" cy="4747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9169102" y="1627358"/>
              <a:ext cx="323054" cy="4950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Arrow Connector 68"/>
            <p:cNvCxnSpPr/>
            <p:nvPr/>
          </p:nvCxnSpPr>
          <p:spPr>
            <a:xfrm flipH="1" flipV="1">
              <a:off x="8788102" y="2086826"/>
              <a:ext cx="229830" cy="2763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flipV="1">
              <a:off x="9325168" y="2134146"/>
              <a:ext cx="229830" cy="2763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5" name="Diagram 14">
            <a:extLst>
              <a:ext uri="{FF2B5EF4-FFF2-40B4-BE49-F238E27FC236}">
                <a16:creationId xmlns:a16="http://schemas.microsoft.com/office/drawing/2014/main" id="{B0A35168-AD33-077E-4303-75C1A0424863}"/>
              </a:ext>
            </a:extLst>
          </p:cNvPr>
          <p:cNvGraphicFramePr/>
          <p:nvPr>
            <p:extLst>
              <p:ext uri="{D42A27DB-BD31-4B8C-83A1-F6EECF244321}">
                <p14:modId xmlns:p14="http://schemas.microsoft.com/office/powerpoint/2010/main" val="3601647124"/>
              </p:ext>
            </p:extLst>
          </p:nvPr>
        </p:nvGraphicFramePr>
        <p:xfrm>
          <a:off x="-2" y="10971"/>
          <a:ext cx="12192001" cy="371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284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9" name="Content Placeholder 2">
            <a:extLst>
              <a:ext uri="{FF2B5EF4-FFF2-40B4-BE49-F238E27FC236}">
                <a16:creationId xmlns:a16="http://schemas.microsoft.com/office/drawing/2014/main" id="{31001420-00B2-A0D9-1172-0EC442CBECD6}"/>
              </a:ext>
            </a:extLst>
          </p:cNvPr>
          <p:cNvSpPr txBox="1">
            <a:spLocks/>
          </p:cNvSpPr>
          <p:nvPr/>
        </p:nvSpPr>
        <p:spPr>
          <a:xfrm>
            <a:off x="379378" y="707366"/>
            <a:ext cx="11602694" cy="2304370"/>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Clr>
                <a:srgbClr val="7FCAF0"/>
              </a:buClr>
              <a:buFont typeface="Wingdings" panose="05000000000000000000" pitchFamily="2" charset="2"/>
              <a:buChar char="ü"/>
            </a:pPr>
            <a:r>
              <a:rPr lang="en-GB" dirty="0" smtClean="0">
                <a:solidFill>
                  <a:srgbClr val="FF0000"/>
                </a:solidFill>
                <a:latin typeface="Times New Roman" panose="02020603050405020304" pitchFamily="18" charset="0"/>
                <a:ea typeface="+mn-lt"/>
                <a:cs typeface="Times New Roman" panose="02020603050405020304" pitchFamily="18" charset="0"/>
              </a:rPr>
              <a:t>Normalization : </a:t>
            </a:r>
            <a:r>
              <a:rPr lang="en-GB" dirty="0" smtClean="0">
                <a:solidFill>
                  <a:schemeClr val="bg1"/>
                </a:solidFill>
                <a:latin typeface="Times New Roman" panose="02020603050405020304" pitchFamily="18" charset="0"/>
                <a:ea typeface="+mn-lt"/>
                <a:cs typeface="Times New Roman" panose="02020603050405020304" pitchFamily="18" charset="0"/>
              </a:rPr>
              <a:t>Each characters </a:t>
            </a:r>
            <a:r>
              <a:rPr lang="en-US" dirty="0" smtClean="0">
                <a:solidFill>
                  <a:schemeClr val="bg1"/>
                </a:solidFill>
                <a:latin typeface="Times New Roman" panose="02020603050405020304" pitchFamily="18" charset="0"/>
                <a:cs typeface="Times New Roman" panose="02020603050405020304" pitchFamily="18" charset="0"/>
              </a:rPr>
              <a:t>[</a:t>
            </a:r>
            <a:r>
              <a:rPr lang="en-US" dirty="0">
                <a:solidFill>
                  <a:srgbClr val="FF0000"/>
                </a:solidFill>
                <a:latin typeface="Times New Roman" panose="02020603050405020304" pitchFamily="18" charset="0"/>
                <a:cs typeface="Times New Roman" panose="02020603050405020304" pitchFamily="18" charset="0"/>
              </a:rPr>
              <a:t>'ऊ', 'व', 'श', 'ष', 'ू', 'ी', 'ँ', 'ई</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chemeClr val="bg1"/>
                </a:solidFill>
                <a:latin typeface="Times New Roman" panose="02020603050405020304" pitchFamily="18" charset="0"/>
                <a:cs typeface="Times New Roman" panose="02020603050405020304" pitchFamily="18" charset="0"/>
              </a:rPr>
              <a:t>] </a:t>
            </a:r>
            <a:r>
              <a:rPr lang="en-GB" dirty="0">
                <a:solidFill>
                  <a:schemeClr val="bg1"/>
                </a:solidFill>
                <a:latin typeface="Times New Roman" panose="02020603050405020304" pitchFamily="18" charset="0"/>
                <a:ea typeface="+mn-lt"/>
                <a:cs typeface="Times New Roman" panose="02020603050405020304" pitchFamily="18" charset="0"/>
              </a:rPr>
              <a:t>replaced </a:t>
            </a:r>
            <a:r>
              <a:rPr lang="en-US" dirty="0" smtClean="0">
                <a:solidFill>
                  <a:schemeClr val="bg1"/>
                </a:solidFill>
                <a:latin typeface="Times New Roman" panose="02020603050405020304" pitchFamily="18" charset="0"/>
                <a:cs typeface="Times New Roman" panose="02020603050405020304" pitchFamily="18" charset="0"/>
              </a:rPr>
              <a:t>with </a:t>
            </a:r>
            <a:r>
              <a:rPr lang="en-US" dirty="0">
                <a:solidFill>
                  <a:schemeClr val="bg1"/>
                </a:solidFill>
                <a:latin typeface="Times New Roman" panose="02020603050405020304" pitchFamily="18" charset="0"/>
                <a:cs typeface="Times New Roman" panose="02020603050405020304" pitchFamily="18" charset="0"/>
              </a:rPr>
              <a:t>[</a:t>
            </a:r>
            <a:r>
              <a:rPr lang="en-US" dirty="0">
                <a:solidFill>
                  <a:srgbClr val="FF0000"/>
                </a:solidFill>
                <a:latin typeface="Times New Roman" panose="02020603050405020304" pitchFamily="18" charset="0"/>
                <a:cs typeface="Times New Roman" panose="02020603050405020304" pitchFamily="18" charset="0"/>
              </a:rPr>
              <a:t>'उ', 'ब', 'स', 'स', 'ु', 'ि', '', 'इ</a:t>
            </a:r>
            <a:r>
              <a:rPr lang="en-US" dirty="0" smtClean="0">
                <a:solidFill>
                  <a:srgbClr val="FF0000"/>
                </a:solidFill>
                <a:latin typeface="Times New Roman" panose="02020603050405020304" pitchFamily="18" charset="0"/>
                <a:cs typeface="Times New Roman" panose="02020603050405020304" pitchFamily="18" charset="0"/>
              </a:rPr>
              <a:t>'</a:t>
            </a:r>
            <a:r>
              <a:rPr lang="en-US" dirty="0" smtClean="0">
                <a:solidFill>
                  <a:schemeClr val="bg1"/>
                </a:solidFill>
                <a:latin typeface="Times New Roman" panose="02020603050405020304" pitchFamily="18" charset="0"/>
                <a:cs typeface="Times New Roman" panose="02020603050405020304" pitchFamily="18" charset="0"/>
              </a:rPr>
              <a:t>]</a:t>
            </a:r>
            <a:endParaRPr lang="en-GB" dirty="0">
              <a:solidFill>
                <a:srgbClr val="0D0D0D"/>
              </a:solidFill>
              <a:latin typeface="Times New Roman" panose="02020603050405020304" pitchFamily="18" charset="0"/>
              <a:ea typeface="+mn-lt"/>
              <a:cs typeface="Times New Roman" panose="02020603050405020304" pitchFamily="18" charset="0"/>
            </a:endParaRPr>
          </a:p>
          <a:p>
            <a:pPr marL="0" indent="0">
              <a:lnSpc>
                <a:spcPct val="150000"/>
              </a:lnSpc>
              <a:spcBef>
                <a:spcPts val="0"/>
              </a:spcBef>
              <a:buClr>
                <a:srgbClr val="7FCAF0"/>
              </a:buClr>
              <a:buNone/>
            </a:pPr>
            <a:r>
              <a:rPr lang="en-GB" dirty="0">
                <a:solidFill>
                  <a:srgbClr val="0D0D0D"/>
                </a:solidFill>
                <a:latin typeface="Times New Roman" panose="02020603050405020304" pitchFamily="18" charset="0"/>
                <a:ea typeface="+mn-lt"/>
                <a:cs typeface="Times New Roman" panose="02020603050405020304" pitchFamily="18" charset="0"/>
              </a:rPr>
              <a:t> </a:t>
            </a:r>
            <a:r>
              <a:rPr lang="en-GB" dirty="0" smtClean="0">
                <a:solidFill>
                  <a:srgbClr val="0D0D0D"/>
                </a:solidFill>
                <a:latin typeface="Times New Roman" panose="02020603050405020304" pitchFamily="18" charset="0"/>
                <a:ea typeface="+mn-lt"/>
                <a:cs typeface="Times New Roman" panose="02020603050405020304" pitchFamily="18" charset="0"/>
              </a:rPr>
              <a:t>     For instance,</a:t>
            </a:r>
            <a:endParaRPr lang="en-GB" dirty="0" smtClean="0">
              <a:solidFill>
                <a:schemeClr val="bg1"/>
              </a:solidFill>
              <a:latin typeface="Times New Roman" panose="02020603050405020304" pitchFamily="18" charset="0"/>
              <a:ea typeface="+mn-lt"/>
              <a:cs typeface="Times New Roman" panose="02020603050405020304" pitchFamily="18" charset="0"/>
            </a:endParaRPr>
          </a:p>
          <a:p>
            <a:pPr marL="0" indent="0">
              <a:lnSpc>
                <a:spcPct val="150000"/>
              </a:lnSpc>
              <a:spcBef>
                <a:spcPts val="0"/>
              </a:spcBef>
              <a:buClr>
                <a:srgbClr val="7FCAF0"/>
              </a:buClr>
              <a:buNone/>
            </a:pPr>
            <a:r>
              <a:rPr lang="en-GB" dirty="0" smtClean="0">
                <a:solidFill>
                  <a:schemeClr val="bg1"/>
                </a:solidFill>
                <a:latin typeface="Times New Roman" panose="02020603050405020304" pitchFamily="18" charset="0"/>
                <a:ea typeface="+mn-lt"/>
                <a:cs typeface="Times New Roman" panose="02020603050405020304" pitchFamily="18" charset="0"/>
              </a:rPr>
              <a:t>             Before	:	</a:t>
            </a:r>
            <a:r>
              <a:rPr lang="en-US" sz="2400" dirty="0" err="1">
                <a:solidFill>
                  <a:schemeClr val="bg1"/>
                </a:solidFill>
                <a:latin typeface="Times New Roman" panose="02020603050405020304" pitchFamily="18" charset="0"/>
                <a:cs typeface="Times New Roman" panose="02020603050405020304" pitchFamily="18" charset="0"/>
              </a:rPr>
              <a:t>विद्युतीय</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राहदानी</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वितरण</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सेवालाई</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प्रभावकारी</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बनाउने</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निर्णय</a:t>
            </a:r>
            <a:r>
              <a:rPr lang="en-GB" sz="2400" dirty="0" smtClean="0">
                <a:solidFill>
                  <a:schemeClr val="bg1"/>
                </a:solidFill>
                <a:latin typeface="Times New Roman" panose="02020603050405020304" pitchFamily="18" charset="0"/>
                <a:ea typeface="+mn-lt"/>
                <a:cs typeface="Times New Roman" panose="02020603050405020304" pitchFamily="18" charset="0"/>
              </a:rPr>
              <a:t> </a:t>
            </a:r>
            <a:endParaRPr lang="en-US" sz="2400" dirty="0" smtClean="0">
              <a:solidFill>
                <a:schemeClr val="bg1"/>
              </a:solidFill>
              <a:latin typeface="Times New Roman" panose="02020603050405020304" pitchFamily="18" charset="0"/>
              <a:ea typeface="+mn-lt"/>
              <a:cs typeface="Times New Roman" panose="02020603050405020304" pitchFamily="18" charset="0"/>
            </a:endParaRPr>
          </a:p>
          <a:p>
            <a:pPr marL="0" indent="0">
              <a:lnSpc>
                <a:spcPct val="150000"/>
              </a:lnSpc>
              <a:spcBef>
                <a:spcPts val="0"/>
              </a:spcBef>
              <a:buClr>
                <a:srgbClr val="7FCAF0"/>
              </a:buClr>
              <a:buNone/>
            </a:pPr>
            <a:r>
              <a:rPr lang="en-GB" dirty="0" smtClean="0">
                <a:solidFill>
                  <a:schemeClr val="bg1"/>
                </a:solidFill>
                <a:latin typeface="Times New Roman" panose="02020603050405020304" pitchFamily="18" charset="0"/>
                <a:ea typeface="+mn-lt"/>
                <a:cs typeface="Times New Roman" panose="02020603050405020304" pitchFamily="18" charset="0"/>
              </a:rPr>
              <a:t>             After	:	</a:t>
            </a:r>
            <a:r>
              <a:rPr lang="en-US" sz="2400" dirty="0" err="1">
                <a:solidFill>
                  <a:schemeClr val="bg1"/>
                </a:solidFill>
                <a:latin typeface="Times New Roman" panose="02020603050405020304" pitchFamily="18" charset="0"/>
                <a:cs typeface="Times New Roman" panose="02020603050405020304" pitchFamily="18" charset="0"/>
              </a:rPr>
              <a:t>बिद्युतिय</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राहदानि</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बितरण</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सेबालाइ</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प्रभाबकारि</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बनाउने</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निर्णय</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id="{31001420-00B2-A0D9-1172-0EC442CBECD6}"/>
              </a:ext>
            </a:extLst>
          </p:cNvPr>
          <p:cNvSpPr txBox="1">
            <a:spLocks/>
          </p:cNvSpPr>
          <p:nvPr/>
        </p:nvSpPr>
        <p:spPr>
          <a:xfrm>
            <a:off x="379378" y="3520058"/>
            <a:ext cx="11602694" cy="2319184"/>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Clr>
                <a:srgbClr val="7FCAF0"/>
              </a:buClr>
              <a:buFont typeface="Wingdings" panose="05000000000000000000" pitchFamily="2" charset="2"/>
              <a:buChar char="ü"/>
            </a:pPr>
            <a:r>
              <a:rPr lang="en-US" dirty="0" smtClean="0">
                <a:solidFill>
                  <a:srgbClr val="FF0000"/>
                </a:solidFill>
                <a:latin typeface="Times New Roman" panose="02020603050405020304" pitchFamily="18" charset="0"/>
                <a:cs typeface="Times New Roman" panose="02020603050405020304" pitchFamily="18" charset="0"/>
              </a:rPr>
              <a:t>Stop word Removal: </a:t>
            </a:r>
            <a:r>
              <a:rPr lang="en-US" dirty="0" smtClean="0">
                <a:solidFill>
                  <a:schemeClr val="bg1"/>
                </a:solidFill>
                <a:latin typeface="Times New Roman" panose="02020603050405020304" pitchFamily="18" charset="0"/>
                <a:cs typeface="Times New Roman" panose="02020603050405020304" pitchFamily="18" charset="0"/>
              </a:rPr>
              <a:t>Removed 255 commonly used Nepali stop words like</a:t>
            </a:r>
            <a:r>
              <a:rPr lang="en-US" dirty="0" smtClean="0">
                <a:solidFill>
                  <a:srgbClr val="FF0000"/>
                </a:solidFill>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छ’, ‘र’, ‘</a:t>
            </a:r>
            <a:r>
              <a:rPr lang="en-US" sz="2400" dirty="0" err="1">
                <a:solidFill>
                  <a:srgbClr val="FF0000"/>
                </a:solidFill>
                <a:latin typeface="Times New Roman" panose="02020603050405020304" pitchFamily="18" charset="0"/>
                <a:cs typeface="Times New Roman" panose="02020603050405020304" pitchFamily="18" charset="0"/>
              </a:rPr>
              <a:t>पनि</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छन्</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लागि</a:t>
            </a:r>
            <a:r>
              <a:rPr lang="en-US" sz="2400" dirty="0" smtClean="0">
                <a:solidFill>
                  <a:srgbClr val="FF0000"/>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etc.</a:t>
            </a:r>
            <a:r>
              <a:rPr lang="en-US" sz="2400" dirty="0" smtClean="0">
                <a:solidFill>
                  <a:srgbClr val="FF0000"/>
                </a:solidFill>
                <a:latin typeface="Times New Roman" panose="02020603050405020304" pitchFamily="18" charset="0"/>
                <a:cs typeface="Times New Roman" panose="02020603050405020304" pitchFamily="18" charset="0"/>
              </a:rPr>
              <a:t> </a:t>
            </a:r>
            <a:endParaRPr lang="en-US" sz="2400" dirty="0">
              <a:solidFill>
                <a:srgbClr val="FF0000"/>
              </a:solidFill>
              <a:latin typeface="Times New Roman" panose="02020603050405020304" pitchFamily="18" charset="0"/>
              <a:cs typeface="Times New Roman" panose="02020603050405020304" pitchFamily="18" charset="0"/>
            </a:endParaRPr>
          </a:p>
        </p:txBody>
      </p:sp>
      <p:grpSp>
        <p:nvGrpSpPr>
          <p:cNvPr id="9" name="Group 8"/>
          <p:cNvGrpSpPr/>
          <p:nvPr/>
        </p:nvGrpSpPr>
        <p:grpSpPr>
          <a:xfrm>
            <a:off x="3088257" y="1698432"/>
            <a:ext cx="3692097" cy="955939"/>
            <a:chOff x="3088257" y="1698432"/>
            <a:chExt cx="3692097" cy="955939"/>
          </a:xfrm>
        </p:grpSpPr>
        <p:grpSp>
          <p:nvGrpSpPr>
            <p:cNvPr id="5" name="Group 4"/>
            <p:cNvGrpSpPr/>
            <p:nvPr/>
          </p:nvGrpSpPr>
          <p:grpSpPr>
            <a:xfrm>
              <a:off x="3088257" y="1698434"/>
              <a:ext cx="241539" cy="937963"/>
              <a:chOff x="3079631" y="1698434"/>
              <a:chExt cx="250165" cy="937963"/>
            </a:xfrm>
          </p:grpSpPr>
          <p:sp>
            <p:nvSpPr>
              <p:cNvPr id="7" name="Oval 6"/>
              <p:cNvSpPr/>
              <p:nvPr/>
            </p:nvSpPr>
            <p:spPr>
              <a:xfrm>
                <a:off x="3079631" y="1698434"/>
                <a:ext cx="250165" cy="397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079631" y="2238612"/>
                <a:ext cx="250165" cy="397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a:stCxn id="7" idx="4"/>
              </p:cNvCxnSpPr>
              <p:nvPr/>
            </p:nvCxnSpPr>
            <p:spPr>
              <a:xfrm flipH="1">
                <a:off x="3204713" y="2096219"/>
                <a:ext cx="1" cy="1423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454519" y="1716407"/>
              <a:ext cx="194095" cy="937964"/>
              <a:chOff x="3079631" y="1698434"/>
              <a:chExt cx="250165" cy="937963"/>
            </a:xfrm>
          </p:grpSpPr>
          <p:sp>
            <p:nvSpPr>
              <p:cNvPr id="12" name="Oval 11"/>
              <p:cNvSpPr/>
              <p:nvPr/>
            </p:nvSpPr>
            <p:spPr>
              <a:xfrm>
                <a:off x="3079631" y="1698434"/>
                <a:ext cx="250165" cy="397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079631" y="2238612"/>
                <a:ext cx="250165" cy="397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2" idx="4"/>
              </p:cNvCxnSpPr>
              <p:nvPr/>
            </p:nvCxnSpPr>
            <p:spPr>
              <a:xfrm flipH="1">
                <a:off x="3204713" y="2096219"/>
                <a:ext cx="1" cy="1423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280139" y="1698433"/>
              <a:ext cx="194095" cy="937964"/>
              <a:chOff x="3079631" y="1698434"/>
              <a:chExt cx="250165" cy="937963"/>
            </a:xfrm>
          </p:grpSpPr>
          <p:sp>
            <p:nvSpPr>
              <p:cNvPr id="17" name="Oval 16"/>
              <p:cNvSpPr/>
              <p:nvPr/>
            </p:nvSpPr>
            <p:spPr>
              <a:xfrm>
                <a:off x="3079631" y="1698434"/>
                <a:ext cx="250165" cy="397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9631" y="2238612"/>
                <a:ext cx="250165" cy="397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7" idx="4"/>
              </p:cNvCxnSpPr>
              <p:nvPr/>
            </p:nvCxnSpPr>
            <p:spPr>
              <a:xfrm flipH="1">
                <a:off x="3204713" y="2096219"/>
                <a:ext cx="1" cy="1423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4548275" y="1698433"/>
              <a:ext cx="194095" cy="937964"/>
              <a:chOff x="3079631" y="1698434"/>
              <a:chExt cx="250165" cy="937963"/>
            </a:xfrm>
          </p:grpSpPr>
          <p:sp>
            <p:nvSpPr>
              <p:cNvPr id="21" name="Oval 20"/>
              <p:cNvSpPr/>
              <p:nvPr/>
            </p:nvSpPr>
            <p:spPr>
              <a:xfrm>
                <a:off x="3079631" y="1698434"/>
                <a:ext cx="250165" cy="397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079631" y="2238612"/>
                <a:ext cx="250165" cy="397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21" idx="4"/>
              </p:cNvCxnSpPr>
              <p:nvPr/>
            </p:nvCxnSpPr>
            <p:spPr>
              <a:xfrm flipH="1">
                <a:off x="3204713" y="2096219"/>
                <a:ext cx="1" cy="1423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5298775" y="1698432"/>
              <a:ext cx="194095" cy="937964"/>
              <a:chOff x="3079631" y="1698434"/>
              <a:chExt cx="250165" cy="937963"/>
            </a:xfrm>
          </p:grpSpPr>
          <p:sp>
            <p:nvSpPr>
              <p:cNvPr id="25" name="Oval 24"/>
              <p:cNvSpPr/>
              <p:nvPr/>
            </p:nvSpPr>
            <p:spPr>
              <a:xfrm>
                <a:off x="3079631" y="1698434"/>
                <a:ext cx="250165" cy="397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079631" y="2238612"/>
                <a:ext cx="250165" cy="397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5" idx="4"/>
              </p:cNvCxnSpPr>
              <p:nvPr/>
            </p:nvCxnSpPr>
            <p:spPr>
              <a:xfrm flipH="1">
                <a:off x="3204713" y="2096219"/>
                <a:ext cx="1" cy="1423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223595" y="1698432"/>
              <a:ext cx="194095" cy="937964"/>
              <a:chOff x="3079631" y="1698434"/>
              <a:chExt cx="250165" cy="937963"/>
            </a:xfrm>
          </p:grpSpPr>
          <p:sp>
            <p:nvSpPr>
              <p:cNvPr id="29" name="Oval 28"/>
              <p:cNvSpPr/>
              <p:nvPr/>
            </p:nvSpPr>
            <p:spPr>
              <a:xfrm>
                <a:off x="3079631" y="1698434"/>
                <a:ext cx="250165" cy="397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079631" y="2238612"/>
                <a:ext cx="250165" cy="397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29" idx="4"/>
              </p:cNvCxnSpPr>
              <p:nvPr/>
            </p:nvCxnSpPr>
            <p:spPr>
              <a:xfrm flipH="1">
                <a:off x="3204713" y="2096219"/>
                <a:ext cx="1" cy="1423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6586259" y="1716407"/>
              <a:ext cx="194095" cy="937964"/>
              <a:chOff x="3079631" y="1698434"/>
              <a:chExt cx="250165" cy="937963"/>
            </a:xfrm>
          </p:grpSpPr>
          <p:sp>
            <p:nvSpPr>
              <p:cNvPr id="33" name="Oval 32"/>
              <p:cNvSpPr/>
              <p:nvPr/>
            </p:nvSpPr>
            <p:spPr>
              <a:xfrm>
                <a:off x="3079631" y="1698434"/>
                <a:ext cx="250165" cy="397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079631" y="2238612"/>
                <a:ext cx="250165" cy="397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a:stCxn id="33" idx="4"/>
              </p:cNvCxnSpPr>
              <p:nvPr/>
            </p:nvCxnSpPr>
            <p:spPr>
              <a:xfrm flipH="1">
                <a:off x="3204713" y="2096219"/>
                <a:ext cx="1" cy="1423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712661" y="1698432"/>
              <a:ext cx="194095" cy="937964"/>
              <a:chOff x="3079631" y="1698434"/>
              <a:chExt cx="250165" cy="937963"/>
            </a:xfrm>
          </p:grpSpPr>
          <p:sp>
            <p:nvSpPr>
              <p:cNvPr id="37" name="Oval 36"/>
              <p:cNvSpPr/>
              <p:nvPr/>
            </p:nvSpPr>
            <p:spPr>
              <a:xfrm>
                <a:off x="3079631" y="1698434"/>
                <a:ext cx="250165" cy="397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079631" y="2238612"/>
                <a:ext cx="250165" cy="3977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stCxn id="37" idx="4"/>
              </p:cNvCxnSpPr>
              <p:nvPr/>
            </p:nvCxnSpPr>
            <p:spPr>
              <a:xfrm flipH="1">
                <a:off x="3204713" y="2096219"/>
                <a:ext cx="1" cy="1423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graphicFrame>
        <p:nvGraphicFramePr>
          <p:cNvPr id="42" name="Diagram 41">
            <a:extLst>
              <a:ext uri="{FF2B5EF4-FFF2-40B4-BE49-F238E27FC236}">
                <a16:creationId xmlns:a16="http://schemas.microsoft.com/office/drawing/2014/main" id="{B0A35168-AD33-077E-4303-75C1A0424863}"/>
              </a:ext>
            </a:extLst>
          </p:cNvPr>
          <p:cNvGraphicFramePr/>
          <p:nvPr>
            <p:extLst>
              <p:ext uri="{D42A27DB-BD31-4B8C-83A1-F6EECF244321}">
                <p14:modId xmlns:p14="http://schemas.microsoft.com/office/powerpoint/2010/main" val="3590010932"/>
              </p:ext>
            </p:extLst>
          </p:nvPr>
        </p:nvGraphicFramePr>
        <p:xfrm>
          <a:off x="-2" y="10971"/>
          <a:ext cx="12192001" cy="371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37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31001420-00B2-A0D9-1172-0EC442CBECD6}"/>
              </a:ext>
            </a:extLst>
          </p:cNvPr>
          <p:cNvSpPr txBox="1">
            <a:spLocks/>
          </p:cNvSpPr>
          <p:nvPr/>
        </p:nvSpPr>
        <p:spPr>
          <a:xfrm>
            <a:off x="370937" y="693278"/>
            <a:ext cx="11392598" cy="586597"/>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Clr>
                <a:srgbClr val="7FCAF0"/>
              </a:buClr>
              <a:buFont typeface="Wingdings" panose="05000000000000000000" pitchFamily="2" charset="2"/>
              <a:buChar char="ü"/>
            </a:pPr>
            <a:r>
              <a:rPr lang="en-US" dirty="0" smtClean="0">
                <a:solidFill>
                  <a:srgbClr val="FF0000"/>
                </a:solidFill>
                <a:latin typeface="Times New Roman" panose="02020603050405020304" pitchFamily="18" charset="0"/>
                <a:cs typeface="Times New Roman" panose="02020603050405020304" pitchFamily="18" charset="0"/>
              </a:rPr>
              <a:t>Stemming:</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9" name="Content Placeholder 2">
            <a:extLst>
              <a:ext uri="{FF2B5EF4-FFF2-40B4-BE49-F238E27FC236}">
                <a16:creationId xmlns:a16="http://schemas.microsoft.com/office/drawing/2014/main" id="{31001420-00B2-A0D9-1172-0EC442CBECD6}"/>
              </a:ext>
            </a:extLst>
          </p:cNvPr>
          <p:cNvSpPr txBox="1">
            <a:spLocks/>
          </p:cNvSpPr>
          <p:nvPr/>
        </p:nvSpPr>
        <p:spPr>
          <a:xfrm>
            <a:off x="629729" y="1664897"/>
            <a:ext cx="11352344" cy="2596551"/>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Clr>
                <a:srgbClr val="7FCAF0"/>
              </a:buClr>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rPr>
              <a:t>Post-positions such as</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ले</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बाट</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लागि</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etc. and agglutinative suffixes like</a:t>
            </a:r>
            <a:r>
              <a:rPr lang="en-US" b="1" dirty="0" smtClean="0">
                <a:solidFill>
                  <a:srgbClr val="FF0000">
                    <a:alpha val="70000"/>
                  </a:srgbClr>
                </a:solidFill>
                <a:latin typeface="Times New Roman" panose="02020603050405020304" pitchFamily="18" charset="0"/>
                <a:cs typeface="Times New Roman" panose="02020603050405020304" pitchFamily="18" charset="0"/>
              </a:rPr>
              <a:t> </a:t>
            </a:r>
            <a:r>
              <a:rPr lang="en-US" dirty="0" smtClean="0">
                <a:solidFill>
                  <a:srgbClr val="FF0000">
                    <a:alpha val="70000"/>
                  </a:srgbClr>
                </a:solidFill>
                <a:latin typeface="Times New Roman" panose="02020603050405020304" pitchFamily="18" charset="0"/>
                <a:cs typeface="Times New Roman" panose="02020603050405020304" pitchFamily="18" charset="0"/>
              </a:rPr>
              <a:t>‘</a:t>
            </a:r>
            <a:r>
              <a:rPr lang="en-US" dirty="0" err="1" smtClean="0">
                <a:solidFill>
                  <a:srgbClr val="FF0000">
                    <a:alpha val="70000"/>
                  </a:srgbClr>
                </a:solidFill>
                <a:latin typeface="Times New Roman" panose="02020603050405020304" pitchFamily="18" charset="0"/>
                <a:cs typeface="Times New Roman" panose="02020603050405020304" pitchFamily="18" charset="0"/>
              </a:rPr>
              <a:t>हरुले</a:t>
            </a:r>
            <a:r>
              <a:rPr lang="en-US" dirty="0" smtClean="0">
                <a:solidFill>
                  <a:srgbClr val="FF0000">
                    <a:alpha val="70000"/>
                  </a:srgbClr>
                </a:solidFill>
                <a:latin typeface="Times New Roman" panose="02020603050405020304" pitchFamily="18" charset="0"/>
                <a:cs typeface="Times New Roman" panose="02020603050405020304" pitchFamily="18" charset="0"/>
              </a:rPr>
              <a:t>’</a:t>
            </a:r>
            <a:r>
              <a:rPr lang="en-US" dirty="0" smtClean="0">
                <a:solidFill>
                  <a:schemeClr val="bg1"/>
                </a:solidFill>
                <a:latin typeface="Times New Roman" panose="02020603050405020304" pitchFamily="18" charset="0"/>
                <a:cs typeface="Times New Roman" panose="02020603050405020304" pitchFamily="18" charset="0"/>
              </a:rPr>
              <a:t> in </a:t>
            </a:r>
            <a:r>
              <a:rPr lang="en-US" dirty="0" smtClean="0">
                <a:solidFill>
                  <a:srgbClr val="FF0000">
                    <a:alpha val="70000"/>
                  </a:srgbClr>
                </a:solidFill>
                <a:latin typeface="Times New Roman" panose="02020603050405020304" pitchFamily="18" charset="0"/>
                <a:cs typeface="Times New Roman" panose="02020603050405020304" pitchFamily="18" charset="0"/>
              </a:rPr>
              <a:t>‘</a:t>
            </a:r>
            <a:r>
              <a:rPr lang="en-US" dirty="0" err="1" smtClean="0">
                <a:solidFill>
                  <a:srgbClr val="FF0000">
                    <a:alpha val="70000"/>
                  </a:srgbClr>
                </a:solidFill>
                <a:latin typeface="Times New Roman" panose="02020603050405020304" pitchFamily="18" charset="0"/>
                <a:cs typeface="Times New Roman" panose="02020603050405020304" pitchFamily="18" charset="0"/>
              </a:rPr>
              <a:t>हामीहरुले</a:t>
            </a:r>
            <a:r>
              <a:rPr lang="en-US" dirty="0" smtClean="0">
                <a:solidFill>
                  <a:srgbClr val="FF0000">
                    <a:alpha val="70000"/>
                  </a:srgbClr>
                </a:solidFill>
                <a:latin typeface="Times New Roman" panose="02020603050405020304" pitchFamily="18" charset="0"/>
                <a:cs typeface="Times New Roman" panose="02020603050405020304" pitchFamily="18" charset="0"/>
              </a:rPr>
              <a:t>’</a:t>
            </a:r>
            <a:r>
              <a:rPr lang="en-US" dirty="0" smtClean="0">
                <a:solidFill>
                  <a:schemeClr val="bg1"/>
                </a:solidFill>
                <a:latin typeface="Times New Roman" panose="02020603050405020304" pitchFamily="18" charset="0"/>
                <a:cs typeface="Times New Roman" panose="02020603050405020304" pitchFamily="18" charset="0"/>
              </a:rPr>
              <a:t> etc. are stripped out </a:t>
            </a:r>
            <a:endParaRPr lang="en-US" dirty="0">
              <a:solidFill>
                <a:schemeClr val="bg1"/>
              </a:solidFill>
              <a:latin typeface="Times New Roman" panose="02020603050405020304" pitchFamily="18" charset="0"/>
              <a:cs typeface="Times New Roman" panose="02020603050405020304" pitchFamily="18" charset="0"/>
            </a:endParaRPr>
          </a:p>
          <a:p>
            <a:pPr marL="0" indent="0">
              <a:lnSpc>
                <a:spcPct val="150000"/>
              </a:lnSpc>
              <a:spcBef>
                <a:spcPts val="0"/>
              </a:spcBef>
              <a:buClr>
                <a:srgbClr val="7FCAF0"/>
              </a:buClr>
              <a:buNone/>
            </a:pPr>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     For instance, </a:t>
            </a:r>
          </a:p>
          <a:p>
            <a:pPr marL="0" indent="0">
              <a:lnSpc>
                <a:spcPct val="150000"/>
              </a:lnSpc>
              <a:spcBef>
                <a:spcPts val="0"/>
              </a:spcBef>
              <a:buClr>
                <a:srgbClr val="7FCAF0"/>
              </a:buClr>
              <a:buNone/>
            </a:pPr>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Before: </a:t>
            </a:r>
            <a:r>
              <a:rPr lang="en-US" sz="2400" dirty="0" err="1">
                <a:solidFill>
                  <a:schemeClr val="bg1"/>
                </a:solidFill>
                <a:latin typeface="Times New Roman" panose="02020603050405020304" pitchFamily="18" charset="0"/>
                <a:cs typeface="Times New Roman" panose="02020603050405020304" pitchFamily="18" charset="0"/>
              </a:rPr>
              <a:t>उनीहरुले</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भने</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नेपालको</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मुख</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कहिलेपनि</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फ़ेर्ने</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छैन</a:t>
            </a:r>
            <a:r>
              <a:rPr lang="en-US" sz="2400" dirty="0">
                <a:solidFill>
                  <a:schemeClr val="bg1"/>
                </a:solidFill>
                <a:latin typeface="Times New Roman" panose="02020603050405020304" pitchFamily="18" charset="0"/>
                <a:cs typeface="Times New Roman" panose="02020603050405020304" pitchFamily="18" charset="0"/>
              </a:rPr>
              <a:t> </a:t>
            </a:r>
            <a:endParaRPr lang="en-US" sz="2400" dirty="0" smtClean="0">
              <a:solidFill>
                <a:schemeClr val="bg1"/>
              </a:solidFill>
              <a:latin typeface="Times New Roman" panose="02020603050405020304" pitchFamily="18" charset="0"/>
              <a:cs typeface="Times New Roman" panose="02020603050405020304" pitchFamily="18" charset="0"/>
            </a:endParaRPr>
          </a:p>
          <a:p>
            <a:pPr marL="0" indent="0">
              <a:lnSpc>
                <a:spcPct val="150000"/>
              </a:lnSpc>
              <a:spcBef>
                <a:spcPts val="0"/>
              </a:spcBef>
              <a:buClr>
                <a:srgbClr val="7FCAF0"/>
              </a:buClr>
              <a:buNone/>
            </a:pPr>
            <a:r>
              <a:rPr lang="en-US" sz="2400"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After:</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उनि</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भने</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नेपाल</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मुख</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कहिले</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फ़ेर्ने</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छैन</a:t>
            </a:r>
            <a:endParaRPr lang="en-US" sz="2400" dirty="0" smtClean="0">
              <a:solidFill>
                <a:schemeClr val="bg1"/>
              </a:solidFill>
              <a:latin typeface="Times New Roman" panose="02020603050405020304" pitchFamily="18" charset="0"/>
              <a:cs typeface="Times New Roman" panose="02020603050405020304" pitchFamily="18" charset="0"/>
            </a:endParaRPr>
          </a:p>
          <a:p>
            <a:pPr marL="0" indent="0">
              <a:lnSpc>
                <a:spcPct val="150000"/>
              </a:lnSpc>
              <a:spcBef>
                <a:spcPts val="0"/>
              </a:spcBef>
              <a:buClr>
                <a:srgbClr val="7FCAF0"/>
              </a:buClr>
              <a:buNone/>
            </a:pPr>
            <a:endParaRPr lang="en-US" sz="2400" dirty="0" smtClean="0">
              <a:solidFill>
                <a:schemeClr val="bg1"/>
              </a:solidFill>
              <a:latin typeface="Times New Roman" panose="02020603050405020304" pitchFamily="18" charset="0"/>
              <a:cs typeface="Times New Roman" panose="02020603050405020304" pitchFamily="18" charset="0"/>
            </a:endParaRPr>
          </a:p>
          <a:p>
            <a:pPr marL="0" indent="0">
              <a:lnSpc>
                <a:spcPct val="150000"/>
              </a:lnSpc>
              <a:spcBef>
                <a:spcPts val="0"/>
              </a:spcBef>
              <a:buClr>
                <a:srgbClr val="7FCAF0"/>
              </a:buClr>
              <a:buNone/>
            </a:pPr>
            <a:endParaRPr lang="en-US" dirty="0">
              <a:solidFill>
                <a:schemeClr val="bg1"/>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2616944" y="2670143"/>
            <a:ext cx="2826325" cy="413822"/>
            <a:chOff x="2392658" y="2614071"/>
            <a:chExt cx="2781856" cy="422492"/>
          </a:xfrm>
        </p:grpSpPr>
        <p:sp>
          <p:nvSpPr>
            <p:cNvPr id="2" name="Oval 1"/>
            <p:cNvSpPr/>
            <p:nvPr/>
          </p:nvSpPr>
          <p:spPr>
            <a:xfrm>
              <a:off x="2392658" y="2618732"/>
              <a:ext cx="457873" cy="4178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667030" y="2614071"/>
              <a:ext cx="267812" cy="4178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820495" y="2614071"/>
              <a:ext cx="354019" cy="4178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2" name="Diagram 11">
            <a:extLst>
              <a:ext uri="{FF2B5EF4-FFF2-40B4-BE49-F238E27FC236}">
                <a16:creationId xmlns:a16="http://schemas.microsoft.com/office/drawing/2014/main" id="{B0A35168-AD33-077E-4303-75C1A0424863}"/>
              </a:ext>
            </a:extLst>
          </p:cNvPr>
          <p:cNvGraphicFramePr/>
          <p:nvPr>
            <p:extLst>
              <p:ext uri="{D42A27DB-BD31-4B8C-83A1-F6EECF244321}">
                <p14:modId xmlns:p14="http://schemas.microsoft.com/office/powerpoint/2010/main" val="3590010932"/>
              </p:ext>
            </p:extLst>
          </p:nvPr>
        </p:nvGraphicFramePr>
        <p:xfrm>
          <a:off x="-2" y="10971"/>
          <a:ext cx="12192001" cy="371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Content Placeholder 2">
            <a:extLst>
              <a:ext uri="{FF2B5EF4-FFF2-40B4-BE49-F238E27FC236}">
                <a16:creationId xmlns:a16="http://schemas.microsoft.com/office/drawing/2014/main" id="{31001420-00B2-A0D9-1172-0EC442CBECD6}"/>
              </a:ext>
            </a:extLst>
          </p:cNvPr>
          <p:cNvSpPr txBox="1">
            <a:spLocks/>
          </p:cNvSpPr>
          <p:nvPr/>
        </p:nvSpPr>
        <p:spPr>
          <a:xfrm>
            <a:off x="531778" y="4474234"/>
            <a:ext cx="11602694" cy="2242868"/>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Clr>
                <a:srgbClr val="7FCAF0"/>
              </a:buClr>
              <a:buNone/>
            </a:pPr>
            <a:r>
              <a:rPr lang="en-US" dirty="0" smtClean="0">
                <a:solidFill>
                  <a:schemeClr val="bg1"/>
                </a:solidFill>
                <a:latin typeface="Times New Roman" panose="02020603050405020304" pitchFamily="18" charset="0"/>
                <a:cs typeface="Times New Roman" panose="02020603050405020304" pitchFamily="18" charset="0"/>
              </a:rPr>
              <a:t>With Pre-processing:</a:t>
            </a:r>
          </a:p>
          <a:p>
            <a:pPr>
              <a:lnSpc>
                <a:spcPct val="150000"/>
              </a:lnSpc>
              <a:spcBef>
                <a:spcPts val="0"/>
              </a:spcBef>
              <a:buClr>
                <a:srgbClr val="7FCAF0"/>
              </a:buClr>
              <a:buFont typeface="Wingdings" panose="05000000000000000000" pitchFamily="2" charset="2"/>
              <a:buChar char="v"/>
            </a:pPr>
            <a:r>
              <a:rPr lang="en-US" dirty="0" smtClean="0">
                <a:solidFill>
                  <a:srgbClr val="FF0000"/>
                </a:solidFill>
                <a:latin typeface="Times New Roman" panose="02020603050405020304" pitchFamily="18" charset="0"/>
                <a:cs typeface="Times New Roman" panose="02020603050405020304" pitchFamily="18" charset="0"/>
              </a:rPr>
              <a:t>Stemming + Normalization </a:t>
            </a:r>
            <a:r>
              <a:rPr lang="en-US" dirty="0" smtClean="0">
                <a:solidFill>
                  <a:schemeClr val="bg1"/>
                </a:solidFill>
                <a:latin typeface="Times New Roman" panose="02020603050405020304" pitchFamily="18" charset="0"/>
                <a:cs typeface="Times New Roman" panose="02020603050405020304" pitchFamily="18" charset="0"/>
              </a:rPr>
              <a:t>reduced</a:t>
            </a:r>
            <a:r>
              <a:rPr lang="en-US" dirty="0" smtClean="0">
                <a:solidFill>
                  <a:srgbClr val="FF0000"/>
                </a:solidFill>
                <a:latin typeface="Times New Roman" panose="02020603050405020304" pitchFamily="18" charset="0"/>
                <a:cs typeface="Times New Roman" panose="02020603050405020304" pitchFamily="18" charset="0"/>
              </a:rPr>
              <a:t> ~27% tokens</a:t>
            </a:r>
          </a:p>
          <a:p>
            <a:pPr>
              <a:lnSpc>
                <a:spcPct val="150000"/>
              </a:lnSpc>
              <a:spcBef>
                <a:spcPts val="0"/>
              </a:spcBef>
              <a:buClr>
                <a:srgbClr val="7FCAF0"/>
              </a:buClr>
              <a:buFont typeface="Wingdings" panose="05000000000000000000" pitchFamily="2" charset="2"/>
              <a:buChar char="v"/>
            </a:pPr>
            <a:r>
              <a:rPr lang="en-US" dirty="0" err="1" smtClean="0">
                <a:solidFill>
                  <a:srgbClr val="FF0000"/>
                </a:solidFill>
                <a:latin typeface="Times New Roman" panose="02020603050405020304" pitchFamily="18" charset="0"/>
                <a:cs typeface="Times New Roman" panose="02020603050405020304" pitchFamily="18" charset="0"/>
              </a:rPr>
              <a:t>Stopword</a:t>
            </a:r>
            <a:r>
              <a:rPr lang="en-US" dirty="0" smtClean="0">
                <a:solidFill>
                  <a:srgbClr val="FF0000"/>
                </a:solidFill>
                <a:latin typeface="Times New Roman" panose="02020603050405020304" pitchFamily="18" charset="0"/>
                <a:cs typeface="Times New Roman" panose="02020603050405020304" pitchFamily="18" charset="0"/>
              </a:rPr>
              <a:t> Removal + Stemming + Normalization </a:t>
            </a:r>
            <a:r>
              <a:rPr lang="en-US" dirty="0" smtClean="0">
                <a:solidFill>
                  <a:schemeClr val="bg1"/>
                </a:solidFill>
                <a:latin typeface="Times New Roman" panose="02020603050405020304" pitchFamily="18" charset="0"/>
                <a:cs typeface="Times New Roman" panose="02020603050405020304" pitchFamily="18" charset="0"/>
              </a:rPr>
              <a:t>reduced</a:t>
            </a:r>
            <a:r>
              <a:rPr lang="en-US" dirty="0" smtClean="0">
                <a:solidFill>
                  <a:srgbClr val="FF0000"/>
                </a:solidFill>
                <a:latin typeface="Times New Roman" panose="02020603050405020304" pitchFamily="18" charset="0"/>
                <a:cs typeface="Times New Roman" panose="02020603050405020304" pitchFamily="18" charset="0"/>
              </a:rPr>
              <a:t> ~29% tokens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17" name="Content Placeholder 2">
            <a:extLst>
              <a:ext uri="{FF2B5EF4-FFF2-40B4-BE49-F238E27FC236}">
                <a16:creationId xmlns:a16="http://schemas.microsoft.com/office/drawing/2014/main" id="{31001420-00B2-A0D9-1172-0EC442CBECD6}"/>
              </a:ext>
            </a:extLst>
          </p:cNvPr>
          <p:cNvSpPr txBox="1">
            <a:spLocks/>
          </p:cNvSpPr>
          <p:nvPr/>
        </p:nvSpPr>
        <p:spPr>
          <a:xfrm>
            <a:off x="656953" y="1172733"/>
            <a:ext cx="11352344" cy="558755"/>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Clr>
                <a:srgbClr val="7FCAF0"/>
              </a:buClr>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Only </a:t>
            </a:r>
            <a:r>
              <a:rPr lang="en-US" i="1" dirty="0">
                <a:solidFill>
                  <a:srgbClr val="FF0000"/>
                </a:solidFill>
                <a:latin typeface="Times New Roman" panose="02020603050405020304" pitchFamily="18" charset="0"/>
                <a:cs typeface="Times New Roman" panose="02020603050405020304" pitchFamily="18" charset="0"/>
              </a:rPr>
              <a:t>Type-I suffix </a:t>
            </a:r>
            <a:r>
              <a:rPr lang="en-US" dirty="0">
                <a:solidFill>
                  <a:schemeClr val="bg1"/>
                </a:solidFill>
                <a:latin typeface="Times New Roman" panose="02020603050405020304" pitchFamily="18" charset="0"/>
                <a:cs typeface="Times New Roman" panose="02020603050405020304" pitchFamily="18" charset="0"/>
              </a:rPr>
              <a:t>stripping is implemented</a:t>
            </a:r>
          </a:p>
          <a:p>
            <a:pPr marL="0" indent="0">
              <a:lnSpc>
                <a:spcPct val="150000"/>
              </a:lnSpc>
              <a:spcBef>
                <a:spcPts val="0"/>
              </a:spcBef>
              <a:buClr>
                <a:srgbClr val="7FCAF0"/>
              </a:buClr>
              <a:buNone/>
            </a:pP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57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15"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9" name="Content Placeholder 2">
            <a:extLst>
              <a:ext uri="{FF2B5EF4-FFF2-40B4-BE49-F238E27FC236}">
                <a16:creationId xmlns:a16="http://schemas.microsoft.com/office/drawing/2014/main" id="{31001420-00B2-A0D9-1172-0EC442CBECD6}"/>
              </a:ext>
            </a:extLst>
          </p:cNvPr>
          <p:cNvSpPr txBox="1">
            <a:spLocks/>
          </p:cNvSpPr>
          <p:nvPr/>
        </p:nvSpPr>
        <p:spPr>
          <a:xfrm>
            <a:off x="390879" y="666672"/>
            <a:ext cx="7668995" cy="2939169"/>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Bef>
                <a:spcPts val="0"/>
              </a:spcBef>
              <a:buClr>
                <a:srgbClr val="7FCAF0"/>
              </a:buClr>
              <a:buFont typeface="Wingdings" panose="05000000000000000000" pitchFamily="2" charset="2"/>
              <a:buChar char="ü"/>
            </a:pPr>
            <a:r>
              <a:rPr lang="en-US" dirty="0" smtClean="0">
                <a:solidFill>
                  <a:srgbClr val="FF0000"/>
                </a:solidFill>
                <a:latin typeface="Times New Roman" panose="02020603050405020304" pitchFamily="18" charset="0"/>
                <a:cs typeface="Times New Roman" panose="02020603050405020304" pitchFamily="18" charset="0"/>
              </a:rPr>
              <a:t>Bag of Words </a:t>
            </a:r>
            <a:r>
              <a:rPr lang="en-US" dirty="0" smtClean="0">
                <a:solidFill>
                  <a:schemeClr val="bg1"/>
                </a:solidFill>
                <a:latin typeface="Times New Roman" panose="02020603050405020304" pitchFamily="18" charset="0"/>
                <a:cs typeface="Times New Roman" panose="02020603050405020304" pitchFamily="18" charset="0"/>
              </a:rPr>
              <a:t>model is followed where,</a:t>
            </a:r>
          </a:p>
          <a:p>
            <a:pPr marL="0" lvl="0" indent="0">
              <a:lnSpc>
                <a:spcPct val="150000"/>
              </a:lnSpc>
              <a:spcBef>
                <a:spcPts val="0"/>
              </a:spcBef>
              <a:buClr>
                <a:srgbClr val="7FCAF0"/>
              </a:buClr>
              <a:buNone/>
            </a:pPr>
            <a:r>
              <a:rPr lang="en-US" dirty="0">
                <a:solidFill>
                  <a:schemeClr val="bg1"/>
                </a:solidFill>
                <a:latin typeface="Times New Roman" panose="02020603050405020304" pitchFamily="18" charset="0"/>
                <a:cs typeface="Times New Roman" panose="02020603050405020304" pitchFamily="18" charset="0"/>
              </a:rPr>
              <a:t>	v</a:t>
            </a:r>
            <a:r>
              <a:rPr lang="en-US" dirty="0" smtClean="0">
                <a:solidFill>
                  <a:schemeClr val="bg1"/>
                </a:solidFill>
                <a:latin typeface="Times New Roman" panose="02020603050405020304" pitchFamily="18" charset="0"/>
                <a:cs typeface="Times New Roman" panose="02020603050405020304" pitchFamily="18" charset="0"/>
              </a:rPr>
              <a:t>ocabulary = set of all words from preprocessed corpus</a:t>
            </a:r>
          </a:p>
          <a:p>
            <a:pPr marL="0" lvl="0" indent="0">
              <a:lnSpc>
                <a:spcPct val="150000"/>
              </a:lnSpc>
              <a:spcBef>
                <a:spcPts val="0"/>
              </a:spcBef>
              <a:buClr>
                <a:srgbClr val="7FCAF0"/>
              </a:buClr>
              <a:buNone/>
            </a:pPr>
            <a:r>
              <a:rPr lang="en-US" dirty="0">
                <a:solidFill>
                  <a:schemeClr val="bg1"/>
                </a:solidFill>
                <a:latin typeface="Times New Roman" panose="02020603050405020304" pitchFamily="18" charset="0"/>
                <a:cs typeface="Times New Roman" panose="02020603050405020304" pitchFamily="18" charset="0"/>
              </a:rPr>
              <a:t>	h</a:t>
            </a:r>
            <a:r>
              <a:rPr lang="en-US" dirty="0" smtClean="0">
                <a:solidFill>
                  <a:schemeClr val="bg1"/>
                </a:solidFill>
                <a:latin typeface="Times New Roman" panose="02020603050405020304" pitchFamily="18" charset="0"/>
                <a:cs typeface="Times New Roman" panose="02020603050405020304" pitchFamily="18" charset="0"/>
              </a:rPr>
              <a:t>eadline = a boolean/multiset feature vector of length </a:t>
            </a:r>
          </a:p>
          <a:p>
            <a:pPr marL="0" lvl="0" indent="0">
              <a:lnSpc>
                <a:spcPct val="150000"/>
              </a:lnSpc>
              <a:spcBef>
                <a:spcPts val="0"/>
              </a:spcBef>
              <a:buClr>
                <a:srgbClr val="7FCAF0"/>
              </a:buClr>
              <a:buNone/>
            </a:pPr>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	   equal to </a:t>
            </a:r>
            <a:r>
              <a:rPr lang="en-US" b="1" dirty="0" smtClean="0">
                <a:solidFill>
                  <a:schemeClr val="bg1"/>
                </a:solidFill>
                <a:latin typeface="Times New Roman" panose="02020603050405020304" pitchFamily="18" charset="0"/>
                <a:cs typeface="Times New Roman" panose="02020603050405020304" pitchFamily="18" charset="0"/>
              </a:rPr>
              <a:t>|</a:t>
            </a:r>
            <a:r>
              <a:rPr lang="en-US" dirty="0" smtClean="0">
                <a:solidFill>
                  <a:schemeClr val="bg1"/>
                </a:solidFill>
                <a:latin typeface="Times New Roman" panose="02020603050405020304" pitchFamily="18" charset="0"/>
                <a:cs typeface="Times New Roman" panose="02020603050405020304" pitchFamily="18" charset="0"/>
              </a:rPr>
              <a:t>vocabulary</a:t>
            </a:r>
            <a:r>
              <a:rPr lang="en-US" b="1" dirty="0" smtClean="0">
                <a:solidFill>
                  <a:schemeClr val="bg1"/>
                </a:solidFill>
                <a:latin typeface="Times New Roman" panose="02020603050405020304" pitchFamily="18" charset="0"/>
                <a:cs typeface="Times New Roman" panose="02020603050405020304" pitchFamily="18" charset="0"/>
              </a:rPr>
              <a:t>|</a:t>
            </a:r>
          </a:p>
          <a:p>
            <a:pPr marL="0" lvl="0" indent="0">
              <a:lnSpc>
                <a:spcPct val="150000"/>
              </a:lnSpc>
              <a:spcBef>
                <a:spcPts val="0"/>
              </a:spcBef>
              <a:buClr>
                <a:srgbClr val="7FCAF0"/>
              </a:buClr>
              <a:buNone/>
            </a:pPr>
            <a:endParaRPr lang="en-US" b="1" dirty="0" smtClean="0">
              <a:solidFill>
                <a:schemeClr val="bg1"/>
              </a:solidFill>
              <a:latin typeface="Times New Roman" panose="02020603050405020304" pitchFamily="18" charset="0"/>
              <a:cs typeface="Times New Roman" panose="02020603050405020304" pitchFamily="18" charset="0"/>
            </a:endParaRPr>
          </a:p>
          <a:p>
            <a:pPr marL="0" lvl="0" indent="0">
              <a:lnSpc>
                <a:spcPct val="150000"/>
              </a:lnSpc>
              <a:spcBef>
                <a:spcPts val="0"/>
              </a:spcBef>
              <a:buClr>
                <a:srgbClr val="7FCAF0"/>
              </a:buClr>
              <a:buNone/>
            </a:pPr>
            <a:endParaRPr lang="en-US" b="1" dirty="0" smtClean="0">
              <a:solidFill>
                <a:schemeClr val="bg1"/>
              </a:solidFill>
              <a:latin typeface="Times New Roman" panose="02020603050405020304" pitchFamily="18" charset="0"/>
              <a:cs typeface="Times New Roman" panose="02020603050405020304" pitchFamily="18" charset="0"/>
            </a:endParaRPr>
          </a:p>
          <a:p>
            <a:pPr marL="0" lvl="0" indent="0">
              <a:lnSpc>
                <a:spcPct val="150000"/>
              </a:lnSpc>
              <a:spcBef>
                <a:spcPts val="0"/>
              </a:spcBef>
              <a:buClr>
                <a:srgbClr val="7FCAF0"/>
              </a:buClr>
              <a:buNone/>
            </a:pPr>
            <a:endParaRPr lang="en-US" dirty="0" smtClean="0">
              <a:solidFill>
                <a:schemeClr val="bg1"/>
              </a:solidFill>
              <a:latin typeface="Times New Roman" panose="02020603050405020304" pitchFamily="18" charset="0"/>
              <a:cs typeface="Times New Roman" panose="02020603050405020304" pitchFamily="18" charset="0"/>
            </a:endParaRPr>
          </a:p>
          <a:p>
            <a:pPr lvl="0">
              <a:lnSpc>
                <a:spcPct val="150000"/>
              </a:lnSpc>
              <a:spcBef>
                <a:spcPts val="0"/>
              </a:spcBef>
              <a:buClr>
                <a:srgbClr val="7FCAF0"/>
              </a:buClr>
              <a:buFont typeface="Wingdings" panose="05000000000000000000" pitchFamily="2" charset="2"/>
              <a:buChar char="ü"/>
            </a:pPr>
            <a:endParaRPr lang="en-US" dirty="0" smtClean="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31001420-00B2-A0D9-1172-0EC442CBECD6}"/>
                  </a:ext>
                </a:extLst>
              </p:cNvPr>
              <p:cNvSpPr txBox="1">
                <a:spLocks/>
              </p:cNvSpPr>
              <p:nvPr/>
            </p:nvSpPr>
            <p:spPr>
              <a:xfrm>
                <a:off x="390879" y="3450566"/>
                <a:ext cx="11732109" cy="2831479"/>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Clr>
                    <a:srgbClr val="7FCAF0"/>
                  </a:buClr>
                  <a:buNone/>
                </a:pPr>
                <a:r>
                  <a:rPr lang="en-US" b="1" dirty="0" smtClean="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For </a:t>
                </a:r>
                <a:r>
                  <a:rPr lang="en-US" dirty="0">
                    <a:solidFill>
                      <a:schemeClr val="bg1"/>
                    </a:solidFill>
                    <a:latin typeface="Times New Roman" panose="02020603050405020304" pitchFamily="18" charset="0"/>
                    <a:cs typeface="Times New Roman" panose="02020603050405020304" pitchFamily="18" charset="0"/>
                  </a:rPr>
                  <a:t>instance,</a:t>
                </a:r>
              </a:p>
              <a:p>
                <a:pPr marL="0" indent="0">
                  <a:lnSpc>
                    <a:spcPct val="150000"/>
                  </a:lnSpc>
                  <a:spcBef>
                    <a:spcPts val="0"/>
                  </a:spcBef>
                  <a:buClr>
                    <a:srgbClr val="7FCAF0"/>
                  </a:buClr>
                  <a:buNone/>
                </a:pPr>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H1: </a:t>
                </a:r>
                <a:r>
                  <a:rPr lang="hi-IN" sz="2800" dirty="0">
                    <a:solidFill>
                      <a:schemeClr val="bg1"/>
                    </a:solidFill>
                    <a:latin typeface="Times New Roman" panose="02020603050405020304" pitchFamily="18" charset="0"/>
                    <a:cs typeface="Times New Roman" panose="02020603050405020304" pitchFamily="18" charset="0"/>
                  </a:rPr>
                  <a:t>मोरङ झडपमा घाइते भएकी प्रहरी जवानको मृत्यु </a:t>
                </a:r>
                <a:r>
                  <a:rPr lang="hi-IN" sz="2800" dirty="0">
                    <a:solidFill>
                      <a:srgbClr val="0F0F0F"/>
                    </a:solidFill>
                    <a:latin typeface="Times New Roman" panose="02020603050405020304" pitchFamily="18" charset="0"/>
                  </a:rPr>
                  <a:t>​</a:t>
                </a:r>
                <a:endParaRPr lang="en-US" sz="2800" dirty="0">
                  <a:solidFill>
                    <a:srgbClr val="0F0F0F"/>
                  </a:solidFill>
                  <a:latin typeface="Times New Roman" panose="02020603050405020304" pitchFamily="18" charset="0"/>
                </a:endParaRPr>
              </a:p>
              <a:p>
                <a:pPr marL="0" indent="0">
                  <a:lnSpc>
                    <a:spcPct val="150000"/>
                  </a:lnSpc>
                  <a:spcBef>
                    <a:spcPts val="0"/>
                  </a:spcBef>
                  <a:buClr>
                    <a:srgbClr val="7FCAF0"/>
                  </a:buClr>
                  <a:buNone/>
                </a:pPr>
                <a:r>
                  <a:rPr lang="en-US" sz="2800" dirty="0">
                    <a:solidFill>
                      <a:srgbClr val="0F0F0F"/>
                    </a:solidFill>
                    <a:latin typeface="Times New Roman" panose="02020603050405020304" pitchFamily="18" charset="0"/>
                  </a:rPr>
                  <a:t>	</a:t>
                </a:r>
                <a:r>
                  <a:rPr lang="en-US" dirty="0">
                    <a:solidFill>
                      <a:srgbClr val="0F0F0F"/>
                    </a:solidFill>
                    <a:latin typeface="Times New Roman" panose="02020603050405020304" pitchFamily="18" charset="0"/>
                  </a:rPr>
                  <a:t>Vector Representation: </a:t>
                </a:r>
                <a14:m>
                  <m:oMath xmlns:m="http://schemas.openxmlformats.org/officeDocument/2006/math">
                    <m:sSub>
                      <m:sSubPr>
                        <m:ctrlPr>
                          <a:rPr lang="en-US" i="1" smtClean="0">
                            <a:solidFill>
                              <a:srgbClr val="0F0F0F"/>
                            </a:solidFill>
                            <a:latin typeface="Cambria Math" panose="02040503050406030204" pitchFamily="18" charset="0"/>
                          </a:rPr>
                        </m:ctrlPr>
                      </m:sSubPr>
                      <m:e>
                        <m:r>
                          <m:rPr>
                            <m:nor/>
                          </m:rPr>
                          <a:rPr lang="en-US" dirty="0">
                            <a:solidFill>
                              <a:srgbClr val="0F0F0F"/>
                            </a:solidFill>
                            <a:latin typeface="Times New Roman" panose="02020603050405020304" pitchFamily="18" charset="0"/>
                          </a:rPr>
                          <m:t>[0, 0, 0, 1, 0, 1, 1, …, …]</m:t>
                        </m:r>
                      </m:e>
                      <m:sub>
                        <m:r>
                          <a:rPr lang="en-US" b="0" i="1" smtClean="0">
                            <a:solidFill>
                              <a:srgbClr val="0F0F0F"/>
                            </a:solidFill>
                            <a:latin typeface="Cambria Math" panose="02040503050406030204" pitchFamily="18" charset="0"/>
                          </a:rPr>
                          <m:t>|</m:t>
                        </m:r>
                        <m:r>
                          <a:rPr lang="en-US" b="0" i="1" smtClean="0">
                            <a:solidFill>
                              <a:srgbClr val="0F0F0F"/>
                            </a:solidFill>
                            <a:latin typeface="Cambria Math" panose="02040503050406030204" pitchFamily="18" charset="0"/>
                          </a:rPr>
                          <m:t>𝑣𝑜𝑐𝑎𝑏𝑢𝑙𝑎𝑟𝑦</m:t>
                        </m:r>
                        <m:r>
                          <a:rPr lang="en-US" b="0" i="1" smtClean="0">
                            <a:solidFill>
                              <a:srgbClr val="0F0F0F"/>
                            </a:solidFill>
                            <a:latin typeface="Cambria Math" panose="02040503050406030204" pitchFamily="18" charset="0"/>
                          </a:rPr>
                          <m:t>|</m:t>
                        </m:r>
                      </m:sub>
                    </m:sSub>
                  </m:oMath>
                </a14:m>
                <a:endParaRPr lang="en-US" i="0" dirty="0" smtClean="0">
                  <a:solidFill>
                    <a:srgbClr val="FF0000"/>
                  </a:solidFill>
                  <a:latin typeface="Times New Roman" panose="02020603050405020304" pitchFamily="18" charset="0"/>
                  <a:cs typeface="Times New Roman" panose="02020603050405020304" pitchFamily="18" charset="0"/>
                </a:endParaRPr>
              </a:p>
            </p:txBody>
          </p:sp>
        </mc:Choice>
        <mc:Fallback xmlns="">
          <p:sp>
            <p:nvSpPr>
              <p:cNvPr id="43" name="Content Placeholder 2">
                <a:extLst>
                  <a:ext uri="{FF2B5EF4-FFF2-40B4-BE49-F238E27FC236}">
                    <a16:creationId xmlns:a16="http://schemas.microsoft.com/office/drawing/2014/main" id="{31001420-00B2-A0D9-1172-0EC442CBECD6}"/>
                  </a:ext>
                </a:extLst>
              </p:cNvPr>
              <p:cNvSpPr txBox="1">
                <a:spLocks noRot="1" noChangeAspect="1" noMove="1" noResize="1" noEditPoints="1" noAdjustHandles="1" noChangeArrowheads="1" noChangeShapeType="1" noTextEdit="1"/>
              </p:cNvSpPr>
              <p:nvPr/>
            </p:nvSpPr>
            <p:spPr>
              <a:xfrm>
                <a:off x="390879" y="3450566"/>
                <a:ext cx="11732109" cy="2831479"/>
              </a:xfrm>
              <a:prstGeom prst="rect">
                <a:avLst/>
              </a:prstGeom>
              <a:blipFill>
                <a:blip r:embed="rId2"/>
                <a:stretch>
                  <a:fillRect/>
                </a:stretch>
              </a:blipFill>
            </p:spPr>
            <p:txBody>
              <a:bodyPr/>
              <a:lstStyle/>
              <a:p>
                <a:r>
                  <a:rPr lang="en-US">
                    <a:noFill/>
                  </a:rPr>
                  <a:t> </a:t>
                </a:r>
              </a:p>
            </p:txBody>
          </p:sp>
        </mc:Fallback>
      </mc:AlternateContent>
      <p:graphicFrame>
        <p:nvGraphicFramePr>
          <p:cNvPr id="45" name="Table 44"/>
          <p:cNvGraphicFramePr>
            <a:graphicFrameLocks noGrp="1"/>
          </p:cNvGraphicFramePr>
          <p:nvPr>
            <p:extLst>
              <p:ext uri="{D42A27DB-BD31-4B8C-83A1-F6EECF244321}">
                <p14:modId xmlns:p14="http://schemas.microsoft.com/office/powerpoint/2010/main" val="3521387849"/>
              </p:ext>
            </p:extLst>
          </p:nvPr>
        </p:nvGraphicFramePr>
        <p:xfrm>
          <a:off x="8439019" y="800263"/>
          <a:ext cx="3146256" cy="3041316"/>
        </p:xfrm>
        <a:graphic>
          <a:graphicData uri="http://schemas.openxmlformats.org/drawingml/2006/table">
            <a:tbl>
              <a:tblPr>
                <a:tableStyleId>{3C2FFA5D-87B4-456A-9821-1D502468CF0F}</a:tableStyleId>
              </a:tblPr>
              <a:tblGrid>
                <a:gridCol w="786564">
                  <a:extLst>
                    <a:ext uri="{9D8B030D-6E8A-4147-A177-3AD203B41FA5}">
                      <a16:colId xmlns:a16="http://schemas.microsoft.com/office/drawing/2014/main" val="2670390027"/>
                    </a:ext>
                  </a:extLst>
                </a:gridCol>
                <a:gridCol w="786564">
                  <a:extLst>
                    <a:ext uri="{9D8B030D-6E8A-4147-A177-3AD203B41FA5}">
                      <a16:colId xmlns:a16="http://schemas.microsoft.com/office/drawing/2014/main" val="1216519662"/>
                    </a:ext>
                  </a:extLst>
                </a:gridCol>
                <a:gridCol w="786564">
                  <a:extLst>
                    <a:ext uri="{9D8B030D-6E8A-4147-A177-3AD203B41FA5}">
                      <a16:colId xmlns:a16="http://schemas.microsoft.com/office/drawing/2014/main" val="3257959818"/>
                    </a:ext>
                  </a:extLst>
                </a:gridCol>
                <a:gridCol w="786564">
                  <a:extLst>
                    <a:ext uri="{9D8B030D-6E8A-4147-A177-3AD203B41FA5}">
                      <a16:colId xmlns:a16="http://schemas.microsoft.com/office/drawing/2014/main" val="2700870169"/>
                    </a:ext>
                  </a:extLst>
                </a:gridCol>
              </a:tblGrid>
              <a:tr h="337924">
                <a:tc>
                  <a:txBody>
                    <a:bodyPr/>
                    <a:lstStyle/>
                    <a:p>
                      <a:endParaRPr lang="en-GB" sz="2000"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GB" sz="1400" b="0" dirty="0">
                          <a:latin typeface="Times New Roman" panose="02020603050405020304" pitchFamily="18" charset="0"/>
                          <a:cs typeface="Times New Roman" panose="02020603050405020304" pitchFamily="18" charset="0"/>
                        </a:rPr>
                        <a:t>H1</a:t>
                      </a:r>
                    </a:p>
                  </a:txBody>
                  <a:tcPr marL="0" marR="0" marT="0" marB="0" anchor="ctr"/>
                </a:tc>
                <a:tc>
                  <a:txBody>
                    <a:bodyPr/>
                    <a:lstStyle/>
                    <a:p>
                      <a:pPr algn="ctr"/>
                      <a:r>
                        <a:rPr lang="en-GB" sz="1400" b="0" dirty="0">
                          <a:latin typeface="Times New Roman" panose="02020603050405020304" pitchFamily="18" charset="0"/>
                          <a:cs typeface="Times New Roman" panose="02020603050405020304" pitchFamily="18" charset="0"/>
                        </a:rPr>
                        <a:t>H2</a:t>
                      </a:r>
                    </a:p>
                  </a:txBody>
                  <a:tcPr marL="0" marR="0" marT="0" marB="0" anchor="ctr"/>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3259164359"/>
                  </a:ext>
                </a:extLst>
              </a:tr>
              <a:tr h="337924">
                <a:tc>
                  <a:txBody>
                    <a:bodyPr/>
                    <a:lstStyle/>
                    <a:p>
                      <a:pPr lvl="0">
                        <a:buNone/>
                      </a:pPr>
                      <a:r>
                        <a:rPr lang="hi-IN" sz="2000" dirty="0" smtClean="0">
                          <a:latin typeface="Times New Roman" panose="02020603050405020304" pitchFamily="18" charset="0"/>
                          <a:cs typeface="Times New Roman" panose="02020603050405020304" pitchFamily="18" charset="0"/>
                        </a:rPr>
                        <a:t>पशुपति</a:t>
                      </a:r>
                      <a:endParaRPr lang="en-US" sz="2000"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GB" sz="2000" dirty="0">
                          <a:latin typeface="Times New Roman" panose="02020603050405020304" pitchFamily="18" charset="0"/>
                          <a:cs typeface="Times New Roman" panose="02020603050405020304" pitchFamily="18" charset="0"/>
                        </a:rPr>
                        <a:t>0</a:t>
                      </a:r>
                    </a:p>
                  </a:txBody>
                  <a:tcPr marL="0" marR="0" marT="0" marB="0"/>
                </a:tc>
                <a:tc>
                  <a:txBody>
                    <a:bodyPr/>
                    <a:lstStyle/>
                    <a:p>
                      <a:pPr algn="ctr"/>
                      <a:r>
                        <a:rPr lang="en-GB" sz="2000" dirty="0" smtClean="0">
                          <a:latin typeface="Times New Roman" panose="02020603050405020304" pitchFamily="18" charset="0"/>
                          <a:cs typeface="Times New Roman" panose="02020603050405020304" pitchFamily="18" charset="0"/>
                        </a:rPr>
                        <a:t>0</a:t>
                      </a:r>
                      <a:endParaRPr lang="en-GB" sz="2000" dirty="0">
                        <a:latin typeface="Times New Roman" panose="02020603050405020304" pitchFamily="18" charset="0"/>
                        <a:cs typeface="Times New Roman" panose="02020603050405020304" pitchFamily="18" charset="0"/>
                      </a:endParaRP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1616037582"/>
                  </a:ext>
                </a:extLst>
              </a:tr>
              <a:tr h="337924">
                <a:tc>
                  <a:txBody>
                    <a:bodyPr/>
                    <a:lstStyle/>
                    <a:p>
                      <a:pPr lvl="0">
                        <a:buNone/>
                      </a:pPr>
                      <a:r>
                        <a:rPr lang="hi-IN" sz="2000" b="0" i="0" u="none" strike="noStrike" noProof="0" dirty="0" smtClean="0">
                          <a:latin typeface="Times New Roman" panose="02020603050405020304" pitchFamily="18" charset="0"/>
                          <a:cs typeface="Times New Roman" panose="02020603050405020304" pitchFamily="18" charset="0"/>
                        </a:rPr>
                        <a:t>देउवा</a:t>
                      </a:r>
                      <a:endParaRPr lang="en-US" sz="2000"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GB" sz="2000" dirty="0">
                          <a:latin typeface="Times New Roman" panose="02020603050405020304" pitchFamily="18" charset="0"/>
                          <a:cs typeface="Times New Roman" panose="02020603050405020304" pitchFamily="18" charset="0"/>
                        </a:rPr>
                        <a:t>0</a:t>
                      </a:r>
                    </a:p>
                  </a:txBody>
                  <a:tcPr marL="0" marR="0" marT="0" marB="0"/>
                </a:tc>
                <a:tc>
                  <a:txBody>
                    <a:bodyPr/>
                    <a:lstStyle/>
                    <a:p>
                      <a:pPr algn="ctr"/>
                      <a:r>
                        <a:rPr lang="en-GB" sz="2000" dirty="0" smtClean="0">
                          <a:latin typeface="Times New Roman" panose="02020603050405020304" pitchFamily="18" charset="0"/>
                          <a:cs typeface="Times New Roman" panose="02020603050405020304" pitchFamily="18" charset="0"/>
                        </a:rPr>
                        <a:t>1</a:t>
                      </a:r>
                      <a:endParaRPr lang="en-GB" sz="2000" dirty="0">
                        <a:latin typeface="Times New Roman" panose="02020603050405020304" pitchFamily="18" charset="0"/>
                        <a:cs typeface="Times New Roman" panose="02020603050405020304" pitchFamily="18" charset="0"/>
                      </a:endParaRP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118213950"/>
                  </a:ext>
                </a:extLst>
              </a:tr>
              <a:tr h="337924">
                <a:tc>
                  <a:txBody>
                    <a:bodyPr/>
                    <a:lstStyle/>
                    <a:p>
                      <a:pPr lvl="0">
                        <a:buNone/>
                      </a:pPr>
                      <a:r>
                        <a:rPr lang="hi-IN" sz="2000" dirty="0" smtClean="0">
                          <a:latin typeface="Times New Roman" panose="02020603050405020304" pitchFamily="18" charset="0"/>
                          <a:cs typeface="Times New Roman" panose="02020603050405020304" pitchFamily="18" charset="0"/>
                        </a:rPr>
                        <a:t>फोन</a:t>
                      </a:r>
                      <a:endParaRPr lang="en-US" sz="2000"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GB" sz="2000" dirty="0" smtClean="0">
                          <a:latin typeface="Times New Roman" panose="02020603050405020304" pitchFamily="18" charset="0"/>
                          <a:cs typeface="Times New Roman" panose="02020603050405020304" pitchFamily="18" charset="0"/>
                        </a:rPr>
                        <a:t>0</a:t>
                      </a:r>
                      <a:endParaRPr lang="en-GB" sz="2000" dirty="0">
                        <a:latin typeface="Times New Roman" panose="02020603050405020304" pitchFamily="18" charset="0"/>
                        <a:cs typeface="Times New Roman" panose="02020603050405020304" pitchFamily="18" charset="0"/>
                      </a:endParaRPr>
                    </a:p>
                  </a:txBody>
                  <a:tcPr marL="0" marR="0" marT="0" marB="0"/>
                </a:tc>
                <a:tc>
                  <a:txBody>
                    <a:bodyPr/>
                    <a:lstStyle/>
                    <a:p>
                      <a:pPr lvl="0" algn="ctr">
                        <a:buNone/>
                      </a:pP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2267254624"/>
                  </a:ext>
                </a:extLst>
              </a:tr>
              <a:tr h="337924">
                <a:tc>
                  <a:txBody>
                    <a:bodyPr/>
                    <a:lstStyle/>
                    <a:p>
                      <a:pPr lvl="0">
                        <a:buNone/>
                      </a:pPr>
                      <a:r>
                        <a:rPr lang="hi-IN" sz="2000" b="0" i="0" u="none" strike="noStrike" noProof="0" dirty="0" smtClean="0">
                          <a:latin typeface="Times New Roman" panose="02020603050405020304" pitchFamily="18" charset="0"/>
                          <a:cs typeface="Times New Roman" panose="02020603050405020304" pitchFamily="18" charset="0"/>
                        </a:rPr>
                        <a:t>मृत्यु</a:t>
                      </a:r>
                      <a:endParaRPr lang="en-US" sz="2000"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GB" sz="2000" dirty="0">
                          <a:latin typeface="Times New Roman" panose="02020603050405020304" pitchFamily="18" charset="0"/>
                          <a:cs typeface="Times New Roman" panose="02020603050405020304" pitchFamily="18" charset="0"/>
                        </a:rPr>
                        <a:t>1</a:t>
                      </a:r>
                    </a:p>
                  </a:txBody>
                  <a:tcPr marL="0" marR="0" marT="0" marB="0"/>
                </a:tc>
                <a:tc>
                  <a:txBody>
                    <a:bodyPr/>
                    <a:lstStyle/>
                    <a:p>
                      <a:pPr algn="ctr"/>
                      <a:r>
                        <a:rPr lang="en-GB" sz="2000" dirty="0">
                          <a:latin typeface="Times New Roman" panose="02020603050405020304" pitchFamily="18" charset="0"/>
                          <a:cs typeface="Times New Roman" panose="02020603050405020304" pitchFamily="18" charset="0"/>
                        </a:rPr>
                        <a:t>0</a:t>
                      </a: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523748110"/>
                  </a:ext>
                </a:extLst>
              </a:tr>
              <a:tr h="337924">
                <a:tc>
                  <a:txBody>
                    <a:bodyPr/>
                    <a:lstStyle/>
                    <a:p>
                      <a:pPr lvl="0">
                        <a:buNone/>
                      </a:pPr>
                      <a:r>
                        <a:rPr lang="hi-IN" sz="2000" b="0" i="0" u="none" strike="noStrike" noProof="0" dirty="0" smtClean="0">
                          <a:latin typeface="Times New Roman" panose="02020603050405020304" pitchFamily="18" charset="0"/>
                          <a:cs typeface="Times New Roman" panose="02020603050405020304" pitchFamily="18" charset="0"/>
                        </a:rPr>
                        <a:t>रूसी</a:t>
                      </a:r>
                      <a:endParaRPr lang="en-US" sz="2000"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GB" sz="2000" dirty="0">
                          <a:latin typeface="Times New Roman" panose="02020603050405020304" pitchFamily="18" charset="0"/>
                          <a:cs typeface="Times New Roman" panose="02020603050405020304" pitchFamily="18" charset="0"/>
                        </a:rPr>
                        <a:t>0</a:t>
                      </a:r>
                    </a:p>
                  </a:txBody>
                  <a:tcPr marL="0" marR="0" marT="0" marB="0"/>
                </a:tc>
                <a:tc>
                  <a:txBody>
                    <a:bodyPr/>
                    <a:lstStyle/>
                    <a:p>
                      <a:pPr algn="ctr"/>
                      <a:r>
                        <a:rPr lang="en-GB" sz="2000" dirty="0">
                          <a:latin typeface="Times New Roman" panose="02020603050405020304" pitchFamily="18" charset="0"/>
                          <a:cs typeface="Times New Roman" panose="02020603050405020304" pitchFamily="18" charset="0"/>
                        </a:rPr>
                        <a:t>1</a:t>
                      </a: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2039844738"/>
                  </a:ext>
                </a:extLst>
              </a:tr>
              <a:tr h="337924">
                <a:tc>
                  <a:txBody>
                    <a:bodyPr/>
                    <a:lstStyle/>
                    <a:p>
                      <a:pPr lvl="0">
                        <a:buNone/>
                      </a:pPr>
                      <a:r>
                        <a:rPr lang="hi-IN" sz="2000" b="0" i="0" u="none" strike="noStrike" noProof="0" dirty="0" smtClean="0">
                          <a:latin typeface="Times New Roman" panose="02020603050405020304" pitchFamily="18" charset="0"/>
                          <a:cs typeface="Times New Roman" panose="02020603050405020304" pitchFamily="18" charset="0"/>
                        </a:rPr>
                        <a:t>प्रहरी</a:t>
                      </a:r>
                      <a:endParaRPr lang="en-GB" sz="2000" b="0" i="0" u="none" strike="noStrike" noProof="0"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GB" sz="2000" dirty="0" smtClean="0">
                          <a:latin typeface="Times New Roman" panose="02020603050405020304" pitchFamily="18" charset="0"/>
                          <a:cs typeface="Times New Roman" panose="02020603050405020304" pitchFamily="18" charset="0"/>
                        </a:rPr>
                        <a:t>1</a:t>
                      </a:r>
                      <a:endParaRPr lang="en-GB" sz="2000" dirty="0">
                        <a:latin typeface="Times New Roman" panose="02020603050405020304" pitchFamily="18" charset="0"/>
                        <a:cs typeface="Times New Roman" panose="02020603050405020304" pitchFamily="18" charset="0"/>
                      </a:endParaRPr>
                    </a:p>
                  </a:txBody>
                  <a:tcPr marL="0" marR="0" marT="0" marB="0"/>
                </a:tc>
                <a:tc>
                  <a:txBody>
                    <a:bodyPr/>
                    <a:lstStyle/>
                    <a:p>
                      <a:pPr lvl="0" algn="ctr">
                        <a:buNone/>
                      </a:pPr>
                      <a:r>
                        <a:rPr lang="en-GB"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742317494"/>
                  </a:ext>
                </a:extLst>
              </a:tr>
              <a:tr h="337924">
                <a:tc>
                  <a:txBody>
                    <a:bodyPr/>
                    <a:lstStyle/>
                    <a:p>
                      <a:pPr lvl="0">
                        <a:buNone/>
                      </a:pPr>
                      <a:r>
                        <a:rPr lang="hi-IN" sz="2000" b="0" i="0" u="none" strike="noStrike" noProof="0" dirty="0" smtClean="0">
                          <a:latin typeface="Times New Roman" panose="02020603050405020304" pitchFamily="18" charset="0"/>
                          <a:cs typeface="Times New Roman" panose="02020603050405020304" pitchFamily="18" charset="0"/>
                        </a:rPr>
                        <a:t>झडप</a:t>
                      </a:r>
                      <a:endParaRPr lang="en-US" sz="2000" dirty="0">
                        <a:latin typeface="Times New Roman" panose="02020603050405020304" pitchFamily="18" charset="0"/>
                        <a:cs typeface="Times New Roman" panose="02020603050405020304" pitchFamily="18" charset="0"/>
                      </a:endParaRPr>
                    </a:p>
                  </a:txBody>
                  <a:tcPr marL="0" marR="0" marT="0" marB="0"/>
                </a:tc>
                <a:tc>
                  <a:txBody>
                    <a:bodyPr/>
                    <a:lstStyle/>
                    <a:p>
                      <a:pPr algn="ctr"/>
                      <a:r>
                        <a:rPr lang="en-GB" sz="2000" dirty="0">
                          <a:latin typeface="Times New Roman" panose="02020603050405020304" pitchFamily="18" charset="0"/>
                          <a:cs typeface="Times New Roman" panose="02020603050405020304" pitchFamily="18" charset="0"/>
                        </a:rPr>
                        <a:t>1</a:t>
                      </a:r>
                    </a:p>
                  </a:txBody>
                  <a:tcPr marL="0" marR="0" marT="0" marB="0"/>
                </a:tc>
                <a:tc>
                  <a:txBody>
                    <a:bodyPr/>
                    <a:lstStyle/>
                    <a:p>
                      <a:pPr algn="ctr"/>
                      <a:r>
                        <a:rPr lang="en-GB" sz="2000" dirty="0">
                          <a:latin typeface="Times New Roman" panose="02020603050405020304" pitchFamily="18" charset="0"/>
                          <a:cs typeface="Times New Roman" panose="02020603050405020304" pitchFamily="18" charset="0"/>
                        </a:rPr>
                        <a:t>0</a:t>
                      </a: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1502376971"/>
                  </a:ext>
                </a:extLst>
              </a:tr>
              <a:tr h="337924">
                <a:tc>
                  <a:txBody>
                    <a:bodyPr/>
                    <a:lstStyle/>
                    <a:p>
                      <a:pPr lvl="0">
                        <a:buNone/>
                      </a:pPr>
                      <a:r>
                        <a:rPr lang="en-GB" sz="2000" b="0" i="0" u="none" strike="noStrike" noProof="0" dirty="0">
                          <a:latin typeface="Times New Roman" panose="02020603050405020304" pitchFamily="18" charset="0"/>
                          <a:cs typeface="Times New Roman" panose="02020603050405020304" pitchFamily="18" charset="0"/>
                        </a:rPr>
                        <a:t>...</a:t>
                      </a: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tc>
                  <a:txBody>
                    <a:bodyPr/>
                    <a:lstStyle/>
                    <a:p>
                      <a:pPr lvl="0" algn="ctr">
                        <a:buNone/>
                      </a:pPr>
                      <a:r>
                        <a:rPr lang="en-GB" sz="2000" dirty="0">
                          <a:latin typeface="Times New Roman" panose="02020603050405020304" pitchFamily="18" charset="0"/>
                          <a:cs typeface="Times New Roman" panose="02020603050405020304" pitchFamily="18" charset="0"/>
                        </a:rPr>
                        <a:t>...</a:t>
                      </a:r>
                    </a:p>
                  </a:txBody>
                  <a:tcPr marL="0" marR="0" marT="0" marB="0"/>
                </a:tc>
                <a:extLst>
                  <a:ext uri="{0D108BD9-81ED-4DB2-BD59-A6C34878D82A}">
                    <a16:rowId xmlns:a16="http://schemas.microsoft.com/office/drawing/2014/main" val="2307216909"/>
                  </a:ext>
                </a:extLst>
              </a:tr>
            </a:tbl>
          </a:graphicData>
        </a:graphic>
      </p:graphicFrame>
      <p:sp>
        <p:nvSpPr>
          <p:cNvPr id="48" name="TextBox 47">
            <a:extLst>
              <a:ext uri="{FF2B5EF4-FFF2-40B4-BE49-F238E27FC236}">
                <a16:creationId xmlns:a16="http://schemas.microsoft.com/office/drawing/2014/main" id="{D6797E10-E0C2-6D92-091D-11B23E3966AC}"/>
              </a:ext>
            </a:extLst>
          </p:cNvPr>
          <p:cNvSpPr txBox="1"/>
          <p:nvPr/>
        </p:nvSpPr>
        <p:spPr>
          <a:xfrm>
            <a:off x="9196420" y="430933"/>
            <a:ext cx="14543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F0000"/>
                </a:solidFill>
                <a:latin typeface="Times New Roman" panose="02020603050405020304" pitchFamily="18" charset="0"/>
                <a:cs typeface="Times New Roman" panose="02020603050405020304" pitchFamily="18" charset="0"/>
              </a:rPr>
              <a:t>Headline</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D6797E10-E0C2-6D92-091D-11B23E3966AC}"/>
              </a:ext>
            </a:extLst>
          </p:cNvPr>
          <p:cNvSpPr txBox="1"/>
          <p:nvPr/>
        </p:nvSpPr>
        <p:spPr>
          <a:xfrm rot="16200000">
            <a:off x="7643823" y="2250698"/>
            <a:ext cx="12014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smtClean="0">
                <a:solidFill>
                  <a:srgbClr val="FF0000"/>
                </a:solidFill>
                <a:latin typeface="Times New Roman" panose="02020603050405020304" pitchFamily="18" charset="0"/>
                <a:cs typeface="Times New Roman" panose="02020603050405020304" pitchFamily="18" charset="0"/>
              </a:rPr>
              <a:t>Vocabs</a:t>
            </a:r>
            <a:endParaRPr lang="en-US" dirty="0">
              <a:solidFill>
                <a:srgbClr val="FF0000"/>
              </a:solidFill>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B0A35168-AD33-077E-4303-75C1A0424863}"/>
              </a:ext>
            </a:extLst>
          </p:cNvPr>
          <p:cNvGraphicFramePr/>
          <p:nvPr>
            <p:extLst>
              <p:ext uri="{D42A27DB-BD31-4B8C-83A1-F6EECF244321}">
                <p14:modId xmlns:p14="http://schemas.microsoft.com/office/powerpoint/2010/main" val="1178820461"/>
              </p:ext>
            </p:extLst>
          </p:nvPr>
        </p:nvGraphicFramePr>
        <p:xfrm>
          <a:off x="0" y="12586"/>
          <a:ext cx="12192000" cy="373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741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3" grpId="0"/>
      <p:bldP spid="48" grpId="0"/>
      <p:bldP spid="4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2FC1-3170-B04E-0ADB-0E7F438DD836}"/>
              </a:ext>
            </a:extLst>
          </p:cNvPr>
          <p:cNvSpPr>
            <a:spLocks noGrp="1"/>
          </p:cNvSpPr>
          <p:nvPr>
            <p:ph type="ctrTitle"/>
          </p:nvPr>
        </p:nvSpPr>
        <p:spPr/>
        <p:txBody>
          <a:bodyPr anchor="ctr">
            <a:normAutofit/>
          </a:bodyPr>
          <a:lstStyle/>
          <a:p>
            <a:pPr algn="ctr"/>
            <a:r>
              <a:rPr lang="en-GB" dirty="0">
                <a:solidFill>
                  <a:schemeClr val="bg1"/>
                </a:solidFill>
              </a:rPr>
              <a:t>The big picture</a:t>
            </a:r>
            <a:r>
              <a:rPr lang="en-GB" dirty="0"/>
              <a:t> </a:t>
            </a:r>
          </a:p>
        </p:txBody>
      </p:sp>
      <p:sp>
        <p:nvSpPr>
          <p:cNvPr id="3" name="Content Placeholder 2">
            <a:extLst>
              <a:ext uri="{FF2B5EF4-FFF2-40B4-BE49-F238E27FC236}">
                <a16:creationId xmlns:a16="http://schemas.microsoft.com/office/drawing/2014/main" id="{B199410F-A304-A232-90BE-39E9CC298256}"/>
              </a:ext>
            </a:extLst>
          </p:cNvPr>
          <p:cNvSpPr>
            <a:spLocks noGrp="1"/>
          </p:cNvSpPr>
          <p:nvPr>
            <p:ph type="subTitle" idx="1"/>
          </p:nvPr>
        </p:nvSpPr>
        <p:spPr>
          <a:xfrm>
            <a:off x="3370980" y="3424282"/>
            <a:ext cx="5199520" cy="2344693"/>
          </a:xfrm>
        </p:spPr>
        <p:txBody>
          <a:bodyPr anchor="ctr">
            <a:normAutofit/>
          </a:bodyPr>
          <a:lstStyle/>
          <a:p>
            <a:pPr marL="0" indent="0">
              <a:buNone/>
            </a:pPr>
            <a:r>
              <a:rPr lang="en-GB" dirty="0">
                <a:solidFill>
                  <a:schemeClr val="bg2"/>
                </a:solidFill>
              </a:rPr>
              <a:t>Building a platform that delivers "Positive Sentiment Nepali News"</a:t>
            </a:r>
          </a:p>
          <a:p>
            <a:pPr marL="0" indent="0">
              <a:buNone/>
            </a:pPr>
            <a:endParaRPr lang="en-GB" dirty="0">
              <a:solidFill>
                <a:srgbClr val="FFFFFF">
                  <a:alpha val="70000"/>
                </a:srgbClr>
              </a:solidFill>
            </a:endParaRPr>
          </a:p>
        </p:txBody>
      </p:sp>
    </p:spTree>
    <p:extLst>
      <p:ext uri="{BB962C8B-B14F-4D97-AF65-F5344CB8AC3E}">
        <p14:creationId xmlns:p14="http://schemas.microsoft.com/office/powerpoint/2010/main" val="1986889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33">
            <a:extLst>
              <a:ext uri="{FF2B5EF4-FFF2-40B4-BE49-F238E27FC236}">
                <a16:creationId xmlns:a16="http://schemas.microsoft.com/office/drawing/2014/main" id="{C5DCFBD7-5612-480F-BED3-7820176A50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3D192FC1-3170-B04E-0ADB-0E7F438DD836}"/>
              </a:ext>
            </a:extLst>
          </p:cNvPr>
          <p:cNvSpPr>
            <a:spLocks noGrp="1"/>
          </p:cNvSpPr>
          <p:nvPr>
            <p:ph type="title"/>
          </p:nvPr>
        </p:nvSpPr>
        <p:spPr>
          <a:xfrm>
            <a:off x="1080000" y="1666874"/>
            <a:ext cx="4457200" cy="3521075"/>
          </a:xfrm>
        </p:spPr>
        <p:txBody>
          <a:bodyPr anchor="ctr">
            <a:normAutofit/>
          </a:bodyPr>
          <a:lstStyle/>
          <a:p>
            <a:pPr algn="ctr"/>
            <a:r>
              <a:rPr lang="en-GB" dirty="0">
                <a:latin typeface="Times New Roman" panose="02020603050405020304" pitchFamily="18" charset="0"/>
                <a:cs typeface="Times New Roman" panose="02020603050405020304" pitchFamily="18" charset="0"/>
              </a:rPr>
              <a:t>Project Pipeline</a:t>
            </a:r>
          </a:p>
        </p:txBody>
      </p:sp>
      <p:grpSp>
        <p:nvGrpSpPr>
          <p:cNvPr id="71" name="Group 35">
            <a:extLst>
              <a:ext uri="{FF2B5EF4-FFF2-40B4-BE49-F238E27FC236}">
                <a16:creationId xmlns:a16="http://schemas.microsoft.com/office/drawing/2014/main" id="{263531A3-FAAF-4F5C-AF87-91646005308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671" y="408462"/>
            <a:ext cx="913428" cy="1032464"/>
            <a:chOff x="999771" y="932104"/>
            <a:chExt cx="913428" cy="1032464"/>
          </a:xfrm>
        </p:grpSpPr>
        <p:grpSp>
          <p:nvGrpSpPr>
            <p:cNvPr id="72" name="Group 36">
              <a:extLst>
                <a:ext uri="{FF2B5EF4-FFF2-40B4-BE49-F238E27FC236}">
                  <a16:creationId xmlns:a16="http://schemas.microsoft.com/office/drawing/2014/main" id="{F09EC0F0-36F6-475A-B313-91019F46E4B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44" name="Freeform: Shape 43">
                <a:extLst>
                  <a:ext uri="{FF2B5EF4-FFF2-40B4-BE49-F238E27FC236}">
                    <a16:creationId xmlns:a16="http://schemas.microsoft.com/office/drawing/2014/main" id="{3E720176-168D-4875-B380-1FFAD166CC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Light"/>
                  <a:ea typeface="+mn-ea"/>
                  <a:cs typeface="+mn-cs"/>
                </a:endParaRPr>
              </a:p>
            </p:txBody>
          </p:sp>
          <p:sp>
            <p:nvSpPr>
              <p:cNvPr id="45" name="Freeform: Shape 44">
                <a:extLst>
                  <a:ext uri="{FF2B5EF4-FFF2-40B4-BE49-F238E27FC236}">
                    <a16:creationId xmlns:a16="http://schemas.microsoft.com/office/drawing/2014/main" id="{6C3DF9F2-65C8-4063-9164-2DBD90E2A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Light"/>
                  <a:ea typeface="+mn-ea"/>
                  <a:cs typeface="+mn-cs"/>
                </a:endParaRPr>
              </a:p>
            </p:txBody>
          </p:sp>
        </p:grpSp>
        <p:grpSp>
          <p:nvGrpSpPr>
            <p:cNvPr id="38" name="Group 37">
              <a:extLst>
                <a:ext uri="{FF2B5EF4-FFF2-40B4-BE49-F238E27FC236}">
                  <a16:creationId xmlns:a16="http://schemas.microsoft.com/office/drawing/2014/main" id="{1DB23F83-9229-4C60-938A-F2CF20C27F4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39" name="Freeform: Shape 38">
                <a:extLst>
                  <a:ext uri="{FF2B5EF4-FFF2-40B4-BE49-F238E27FC236}">
                    <a16:creationId xmlns:a16="http://schemas.microsoft.com/office/drawing/2014/main" id="{1ED4C557-D730-47E9-AC8A-884190A4E8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Light"/>
                  <a:ea typeface="+mn-ea"/>
                  <a:cs typeface="+mn-cs"/>
                </a:endParaRPr>
              </a:p>
            </p:txBody>
          </p:sp>
          <p:sp>
            <p:nvSpPr>
              <p:cNvPr id="40" name="Freeform: Shape 39">
                <a:extLst>
                  <a:ext uri="{FF2B5EF4-FFF2-40B4-BE49-F238E27FC236}">
                    <a16:creationId xmlns:a16="http://schemas.microsoft.com/office/drawing/2014/main" id="{8AA1D3F0-72CD-4C7B-8C03-2A50531F98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Light"/>
                  <a:ea typeface="+mn-ea"/>
                  <a:cs typeface="+mn-cs"/>
                </a:endParaRPr>
              </a:p>
            </p:txBody>
          </p:sp>
          <p:grpSp>
            <p:nvGrpSpPr>
              <p:cNvPr id="41" name="Group 40">
                <a:extLst>
                  <a:ext uri="{FF2B5EF4-FFF2-40B4-BE49-F238E27FC236}">
                    <a16:creationId xmlns:a16="http://schemas.microsoft.com/office/drawing/2014/main" id="{129409EB-5515-4925-83E4-F7C979ED0B25}"/>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42" name="Straight Connector 41">
                  <a:extLst>
                    <a:ext uri="{FF2B5EF4-FFF2-40B4-BE49-F238E27FC236}">
                      <a16:creationId xmlns:a16="http://schemas.microsoft.com/office/drawing/2014/main" id="{2E18C444-B7B2-4918-AD29-D6CD204E585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B974E9A-69BC-4453-9A9D-6036790B372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73" name="Content Placeholder 8">
            <a:extLst>
              <a:ext uri="{FF2B5EF4-FFF2-40B4-BE49-F238E27FC236}">
                <a16:creationId xmlns:a16="http://schemas.microsoft.com/office/drawing/2014/main" id="{F6A72C22-1C66-843B-5393-4DEBE921A920}"/>
              </a:ext>
            </a:extLst>
          </p:cNvPr>
          <p:cNvSpPr>
            <a:spLocks noGrp="1"/>
          </p:cNvSpPr>
          <p:nvPr>
            <p:ph idx="1"/>
          </p:nvPr>
        </p:nvSpPr>
        <p:spPr>
          <a:xfrm>
            <a:off x="6662629" y="990926"/>
            <a:ext cx="4761032" cy="4689476"/>
          </a:xfrm>
          <a:effectLst/>
        </p:spPr>
        <p:txBody>
          <a:bodyPr anchor="ctr">
            <a:normAutofit/>
          </a:bodyPr>
          <a:lstStyle/>
          <a:p>
            <a:pPr marL="359410" indent="-359410">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Data Scraping</a:t>
            </a:r>
          </a:p>
          <a:p>
            <a:pPr marL="359410" indent="-359410">
              <a:buClr>
                <a:srgbClr val="7FCAF0"/>
              </a:buClr>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Data Cleaning</a:t>
            </a:r>
          </a:p>
          <a:p>
            <a:pPr marL="359410" indent="-359410">
              <a:buClr>
                <a:srgbClr val="7FCAF0"/>
              </a:buClr>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Labelling</a:t>
            </a:r>
          </a:p>
          <a:p>
            <a:pPr marL="359410" indent="-359410">
              <a:buClr>
                <a:srgbClr val="7FCAF0"/>
              </a:buClr>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Data Pre-processing</a:t>
            </a:r>
          </a:p>
          <a:p>
            <a:pPr marL="359410" indent="-359410">
              <a:buClr>
                <a:srgbClr val="7FCAF0"/>
              </a:buClr>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Feature Extraction</a:t>
            </a:r>
          </a:p>
          <a:p>
            <a:pPr marL="359410" indent="-359410">
              <a:buClr>
                <a:srgbClr val="7FCAF0"/>
              </a:buClr>
              <a:buChar char="Ø"/>
            </a:pPr>
            <a:r>
              <a:rPr lang="en-GB" sz="2800" i="1" dirty="0">
                <a:latin typeface="Times New Roman" panose="02020603050405020304" pitchFamily="18" charset="0"/>
                <a:cs typeface="Times New Roman" panose="02020603050405020304" pitchFamily="18" charset="0"/>
              </a:rPr>
              <a:t>Model Training &amp; Evaluation</a:t>
            </a:r>
          </a:p>
          <a:p>
            <a:pPr marL="359410" indent="-359410">
              <a:buClr>
                <a:srgbClr val="7FCAF0"/>
              </a:buClr>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Deployment</a:t>
            </a:r>
          </a:p>
        </p:txBody>
      </p:sp>
      <p:grpSp>
        <p:nvGrpSpPr>
          <p:cNvPr id="74" name="Group 46">
            <a:extLst>
              <a:ext uri="{FF2B5EF4-FFF2-40B4-BE49-F238E27FC236}">
                <a16:creationId xmlns:a16="http://schemas.microsoft.com/office/drawing/2014/main" id="{F73511A5-69DC-406F-AFE1-A7248A4CEA9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27954" y="5402020"/>
            <a:ext cx="912571" cy="1032464"/>
            <a:chOff x="5329995" y="4868671"/>
            <a:chExt cx="912571" cy="1032464"/>
          </a:xfrm>
        </p:grpSpPr>
        <p:grpSp>
          <p:nvGrpSpPr>
            <p:cNvPr id="48" name="Group 47">
              <a:extLst>
                <a:ext uri="{FF2B5EF4-FFF2-40B4-BE49-F238E27FC236}">
                  <a16:creationId xmlns:a16="http://schemas.microsoft.com/office/drawing/2014/main" id="{8D1B5CB3-BCAF-4109-B9F9-5FC34D383C04}"/>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rot="18900000" flipV="1">
              <a:off x="5376824" y="5010722"/>
              <a:ext cx="865742" cy="628383"/>
              <a:chOff x="558167" y="958515"/>
              <a:chExt cx="865742" cy="628383"/>
            </a:xfrm>
            <a:solidFill>
              <a:schemeClr val="accent3"/>
            </a:solidFill>
          </p:grpSpPr>
          <p:sp>
            <p:nvSpPr>
              <p:cNvPr id="55" name="Freeform: Shape 54">
                <a:extLst>
                  <a:ext uri="{FF2B5EF4-FFF2-40B4-BE49-F238E27FC236}">
                    <a16:creationId xmlns:a16="http://schemas.microsoft.com/office/drawing/2014/main" id="{1A1D338F-12B9-476D-9D9C-E55E41236E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Light"/>
                  <a:ea typeface="+mn-ea"/>
                  <a:cs typeface="+mn-cs"/>
                </a:endParaRPr>
              </a:p>
            </p:txBody>
          </p:sp>
          <p:sp>
            <p:nvSpPr>
              <p:cNvPr id="56" name="Freeform: Shape 55">
                <a:extLst>
                  <a:ext uri="{FF2B5EF4-FFF2-40B4-BE49-F238E27FC236}">
                    <a16:creationId xmlns:a16="http://schemas.microsoft.com/office/drawing/2014/main" id="{65EF7F9B-7A42-4B15-8511-C2968A4FE0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Light"/>
                  <a:ea typeface="+mn-ea"/>
                  <a:cs typeface="+mn-cs"/>
                </a:endParaRPr>
              </a:p>
            </p:txBody>
          </p:sp>
        </p:grpSp>
        <p:grpSp>
          <p:nvGrpSpPr>
            <p:cNvPr id="49" name="Group 48">
              <a:extLst>
                <a:ext uri="{FF2B5EF4-FFF2-40B4-BE49-F238E27FC236}">
                  <a16:creationId xmlns:a16="http://schemas.microsoft.com/office/drawing/2014/main" id="{B1952DB7-91C4-4C9C-AEC9-7DBA47F2F545}"/>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flipH="1" flipV="1">
              <a:off x="5329995" y="4868671"/>
              <a:ext cx="864005" cy="1032464"/>
              <a:chOff x="2207971" y="2384401"/>
              <a:chExt cx="864005" cy="1032464"/>
            </a:xfrm>
          </p:grpSpPr>
          <p:sp>
            <p:nvSpPr>
              <p:cNvPr id="50" name="Freeform: Shape 49">
                <a:extLst>
                  <a:ext uri="{FF2B5EF4-FFF2-40B4-BE49-F238E27FC236}">
                    <a16:creationId xmlns:a16="http://schemas.microsoft.com/office/drawing/2014/main" id="{1C2A575A-5190-4DE4-9DFE-F5974353EF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3C7150A2-FFA7-4F7C-81C9-2FA3803FA8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Light"/>
                  <a:ea typeface="+mn-ea"/>
                  <a:cs typeface="+mn-cs"/>
                </a:endParaRPr>
              </a:p>
            </p:txBody>
          </p:sp>
          <p:grpSp>
            <p:nvGrpSpPr>
              <p:cNvPr id="52" name="Group 51">
                <a:extLst>
                  <a:ext uri="{FF2B5EF4-FFF2-40B4-BE49-F238E27FC236}">
                    <a16:creationId xmlns:a16="http://schemas.microsoft.com/office/drawing/2014/main" id="{A7E7BC8E-8EF0-45B0-AE3F-6A6B7316C0D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53" name="Straight Connector 52">
                  <a:extLst>
                    <a:ext uri="{FF2B5EF4-FFF2-40B4-BE49-F238E27FC236}">
                      <a16:creationId xmlns:a16="http://schemas.microsoft.com/office/drawing/2014/main" id="{B8E09A32-931A-4C38-A558-274FA30070D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0988A58-B96D-4381-A625-6822161B21B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9896895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9" name="Content Placeholder 2">
            <a:extLst>
              <a:ext uri="{FF2B5EF4-FFF2-40B4-BE49-F238E27FC236}">
                <a16:creationId xmlns:a16="http://schemas.microsoft.com/office/drawing/2014/main" id="{31001420-00B2-A0D9-1172-0EC442CBECD6}"/>
              </a:ext>
            </a:extLst>
          </p:cNvPr>
          <p:cNvSpPr txBox="1">
            <a:spLocks/>
          </p:cNvSpPr>
          <p:nvPr/>
        </p:nvSpPr>
        <p:spPr>
          <a:xfrm>
            <a:off x="390879" y="1456748"/>
            <a:ext cx="11801121" cy="1867559"/>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0"/>
              </a:spcBef>
              <a:spcAft>
                <a:spcPts val="0"/>
              </a:spcAft>
              <a:buClr>
                <a:srgbClr val="7FCAF0"/>
              </a:buClr>
              <a:buSzTx/>
              <a:buFont typeface="Wingdings" panose="05000000000000000000" pitchFamily="2" charset="2"/>
              <a:buChar char="§"/>
              <a:tabLst/>
              <a:defRPr/>
            </a:pPr>
            <a:r>
              <a:rPr lang="en-US" noProof="0" dirty="0" smtClean="0">
                <a:solidFill>
                  <a:schemeClr val="bg1"/>
                </a:solidFill>
                <a:latin typeface="Times New Roman" panose="02020603050405020304" pitchFamily="18" charset="0"/>
                <a:cs typeface="Times New Roman" panose="02020603050405020304" pitchFamily="18" charset="0"/>
              </a:rPr>
              <a:t>Trained each model on 3 pre-processing schemes:</a:t>
            </a:r>
          </a:p>
          <a:p>
            <a:pPr marL="702900" lvl="1" indent="-342900">
              <a:lnSpc>
                <a:spcPct val="150000"/>
              </a:lnSpc>
              <a:spcBef>
                <a:spcPts val="0"/>
              </a:spcBef>
              <a:buClr>
                <a:srgbClr val="7FCAF0"/>
              </a:buClr>
              <a:buFont typeface="Courier New" panose="02070309020205020404" pitchFamily="49" charset="0"/>
              <a:buChar char="o"/>
              <a:defRPr/>
            </a:pPr>
            <a:r>
              <a:rPr lang="en-US" noProof="0" dirty="0" smtClean="0">
                <a:solidFill>
                  <a:schemeClr val="bg1"/>
                </a:solidFill>
                <a:latin typeface="Times New Roman" panose="02020603050405020304" pitchFamily="18" charset="0"/>
                <a:cs typeface="Times New Roman" panose="02020603050405020304" pitchFamily="18" charset="0"/>
              </a:rPr>
              <a:t>Raw headlines</a:t>
            </a:r>
          </a:p>
          <a:p>
            <a:pPr marL="702900" lvl="1" indent="-342900">
              <a:lnSpc>
                <a:spcPct val="150000"/>
              </a:lnSpc>
              <a:spcBef>
                <a:spcPts val="0"/>
              </a:spcBef>
              <a:buClr>
                <a:srgbClr val="7FCAF0"/>
              </a:buClr>
              <a:buFont typeface="Courier New" panose="02070309020205020404" pitchFamily="49" charset="0"/>
              <a:buChar char="o"/>
              <a:defRPr/>
            </a:pPr>
            <a:r>
              <a:rPr lang="en-US" noProof="0" dirty="0" smtClean="0">
                <a:solidFill>
                  <a:schemeClr val="bg1"/>
                </a:solidFill>
                <a:latin typeface="Times New Roman" panose="02020603050405020304" pitchFamily="18" charset="0"/>
                <a:cs typeface="Times New Roman" panose="02020603050405020304" pitchFamily="18" charset="0"/>
              </a:rPr>
              <a:t>Stemmed + Normalized headlines</a:t>
            </a:r>
          </a:p>
          <a:p>
            <a:pPr marL="702900" lvl="1" indent="-342900">
              <a:lnSpc>
                <a:spcPct val="150000"/>
              </a:lnSpc>
              <a:spcBef>
                <a:spcPts val="0"/>
              </a:spcBef>
              <a:buClr>
                <a:srgbClr val="7FCAF0"/>
              </a:buClr>
              <a:buFont typeface="Courier New" panose="02070309020205020404" pitchFamily="49" charset="0"/>
              <a:buChar char="o"/>
              <a:defRPr/>
            </a:pPr>
            <a:r>
              <a:rPr lang="en-US" noProof="0" dirty="0" smtClean="0">
                <a:solidFill>
                  <a:schemeClr val="bg1"/>
                </a:solidFill>
                <a:latin typeface="Times New Roman" panose="02020603050405020304" pitchFamily="18" charset="0"/>
                <a:cs typeface="Times New Roman" panose="02020603050405020304" pitchFamily="18" charset="0"/>
              </a:rPr>
              <a:t>Stopwords Removed + Stemmed + Normalized headlines</a:t>
            </a:r>
          </a:p>
          <a:p>
            <a:pPr marL="0" marR="0" lvl="0" indent="0" algn="l" defTabSz="914400" rtl="0" eaLnBrk="1" fontAlgn="auto" latinLnBrk="0" hangingPunct="1">
              <a:lnSpc>
                <a:spcPct val="150000"/>
              </a:lnSpc>
              <a:spcBef>
                <a:spcPts val="0"/>
              </a:spcBef>
              <a:spcAft>
                <a:spcPts val="0"/>
              </a:spcAft>
              <a:buClr>
                <a:srgbClr val="7FCAF0"/>
              </a:buClr>
              <a:buSzTx/>
              <a:buNone/>
              <a:tabLst/>
              <a:defRPr/>
            </a:pPr>
            <a:endParaRPr kumimoji="0" lang="en-US" i="0" u="none" strike="noStrike" kern="120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
                <a:srgbClr val="7FCAF0"/>
              </a:buClr>
              <a:buSzTx/>
              <a:buFont typeface="Wingdings" panose="05000000000000000000" pitchFamily="2" charset="2"/>
              <a:buNone/>
              <a:tabLst/>
              <a:defRPr/>
            </a:pPr>
            <a:endParaRPr kumimoji="0" 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Content Placeholder 2">
            <a:extLst>
              <a:ext uri="{FF2B5EF4-FFF2-40B4-BE49-F238E27FC236}">
                <a16:creationId xmlns:a16="http://schemas.microsoft.com/office/drawing/2014/main" id="{31001420-00B2-A0D9-1172-0EC442CBECD6}"/>
              </a:ext>
            </a:extLst>
          </p:cNvPr>
          <p:cNvSpPr txBox="1">
            <a:spLocks/>
          </p:cNvSpPr>
          <p:nvPr/>
        </p:nvSpPr>
        <p:spPr>
          <a:xfrm>
            <a:off x="195440" y="4214447"/>
            <a:ext cx="11801120" cy="2426696"/>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marR="0" lvl="0" indent="-360000" algn="l" defTabSz="914400" rtl="0" eaLnBrk="1" fontAlgn="auto" latinLnBrk="0" hangingPunct="1">
              <a:lnSpc>
                <a:spcPct val="150000"/>
              </a:lnSpc>
              <a:spcBef>
                <a:spcPts val="0"/>
              </a:spcBef>
              <a:spcAft>
                <a:spcPts val="0"/>
              </a:spcAft>
              <a:buClr>
                <a:srgbClr val="7FCAF0"/>
              </a:buClr>
              <a:buSzTx/>
              <a:buFont typeface="Wingdings" panose="05000000000000000000" pitchFamily="2" charset="2"/>
              <a:buChar char="ü"/>
              <a:tabLst/>
              <a:defRPr/>
            </a:pPr>
            <a:r>
              <a:rPr kumimoji="0" lang="en-US" sz="200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Evaluation</a:t>
            </a:r>
            <a:r>
              <a:rPr kumimoji="0" lang="en-US" sz="2000" i="0" u="none" strike="noStrike" kern="1200" cap="none" spc="0" normalizeH="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a:t>
            </a:r>
          </a:p>
          <a:p>
            <a:pPr>
              <a:lnSpc>
                <a:spcPct val="150000"/>
              </a:lnSpc>
              <a:spcBef>
                <a:spcPts val="0"/>
              </a:spcBef>
              <a:buClr>
                <a:srgbClr val="7FCAF0"/>
              </a:buClr>
              <a:buFont typeface="Wingdings" panose="05000000000000000000" pitchFamily="2" charset="2"/>
              <a:buChar char="§"/>
              <a:defRPr/>
            </a:pPr>
            <a:r>
              <a:rPr lang="en-US" dirty="0" smtClean="0">
                <a:solidFill>
                  <a:schemeClr val="bg1"/>
                </a:solidFill>
                <a:latin typeface="Times New Roman" panose="02020603050405020304" pitchFamily="18" charset="0"/>
                <a:cs typeface="Times New Roman" panose="02020603050405020304" pitchFamily="18" charset="0"/>
              </a:rPr>
              <a:t>Used </a:t>
            </a:r>
            <a:r>
              <a:rPr lang="en-US" dirty="0" smtClean="0">
                <a:solidFill>
                  <a:srgbClr val="FF0000"/>
                </a:solidFill>
                <a:latin typeface="Times New Roman" panose="02020603050405020304" pitchFamily="18" charset="0"/>
                <a:cs typeface="Times New Roman" panose="02020603050405020304" pitchFamily="18" charset="0"/>
              </a:rPr>
              <a:t>5 fold cross validation </a:t>
            </a:r>
            <a:r>
              <a:rPr lang="en-US" dirty="0" smtClean="0">
                <a:solidFill>
                  <a:schemeClr val="bg1"/>
                </a:solidFill>
                <a:latin typeface="Times New Roman" panose="02020603050405020304" pitchFamily="18" charset="0"/>
                <a:cs typeface="Times New Roman" panose="02020603050405020304" pitchFamily="18" charset="0"/>
              </a:rPr>
              <a:t>for evaluation</a:t>
            </a:r>
          </a:p>
          <a:p>
            <a:pPr>
              <a:lnSpc>
                <a:spcPct val="150000"/>
              </a:lnSpc>
              <a:spcBef>
                <a:spcPts val="0"/>
              </a:spcBef>
              <a:buClr>
                <a:srgbClr val="7FCAF0"/>
              </a:buClr>
              <a:buFont typeface="Wingdings" panose="05000000000000000000" pitchFamily="2" charset="2"/>
              <a:buChar char="§"/>
              <a:defRPr/>
            </a:pPr>
            <a:r>
              <a:rPr lang="en-US" dirty="0" smtClean="0">
                <a:solidFill>
                  <a:srgbClr val="FF0000"/>
                </a:solidFill>
                <a:latin typeface="Times New Roman" panose="02020603050405020304" pitchFamily="18" charset="0"/>
                <a:cs typeface="Times New Roman" panose="02020603050405020304" pitchFamily="18" charset="0"/>
              </a:rPr>
              <a:t>Multinomial Event Model</a:t>
            </a:r>
            <a:r>
              <a:rPr lang="en-US" dirty="0" smtClean="0">
                <a:solidFill>
                  <a:schemeClr val="bg1"/>
                </a:solidFill>
                <a:latin typeface="Times New Roman" panose="02020603050405020304" pitchFamily="18" charset="0"/>
                <a:cs typeface="Times New Roman" panose="02020603050405020304" pitchFamily="18" charset="0"/>
              </a:rPr>
              <a:t> outperformed other classifiers, though not by much</a:t>
            </a:r>
          </a:p>
          <a:p>
            <a:pPr>
              <a:lnSpc>
                <a:spcPct val="150000"/>
              </a:lnSpc>
              <a:spcBef>
                <a:spcPts val="0"/>
              </a:spcBef>
              <a:buClr>
                <a:srgbClr val="7FCAF0"/>
              </a:buClr>
              <a:buFont typeface="Wingdings" panose="05000000000000000000" pitchFamily="2" charset="2"/>
              <a:buChar char="§"/>
              <a:defRPr/>
            </a:pPr>
            <a:r>
              <a:rPr lang="en-US" dirty="0" err="1" smtClean="0">
                <a:solidFill>
                  <a:srgbClr val="FF0000"/>
                </a:solidFill>
                <a:latin typeface="Times New Roman" panose="02020603050405020304" pitchFamily="18" charset="0"/>
                <a:cs typeface="Times New Roman" panose="02020603050405020304" pitchFamily="18" charset="0"/>
              </a:rPr>
              <a:t>Stemmed+Normalized</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scheme performed better with an </a:t>
            </a:r>
            <a:r>
              <a:rPr lang="en-US" dirty="0" smtClean="0">
                <a:solidFill>
                  <a:srgbClr val="FF0000"/>
                </a:solidFill>
                <a:latin typeface="Times New Roman" panose="02020603050405020304" pitchFamily="18" charset="0"/>
                <a:cs typeface="Times New Roman" panose="02020603050405020304" pitchFamily="18" charset="0"/>
              </a:rPr>
              <a:t>average F1-score </a:t>
            </a:r>
            <a:r>
              <a:rPr lang="en-US" dirty="0" smtClean="0">
                <a:solidFill>
                  <a:schemeClr val="bg1"/>
                </a:solidFill>
                <a:latin typeface="Times New Roman" panose="02020603050405020304" pitchFamily="18" charset="0"/>
                <a:cs typeface="Times New Roman" panose="02020603050405020304" pitchFamily="18" charset="0"/>
              </a:rPr>
              <a:t>of</a:t>
            </a:r>
            <a:r>
              <a:rPr lang="en-US" dirty="0" smtClean="0">
                <a:solidFill>
                  <a:srgbClr val="FF0000"/>
                </a:solidFill>
                <a:latin typeface="Times New Roman" panose="02020603050405020304" pitchFamily="18" charset="0"/>
                <a:cs typeface="Times New Roman" panose="02020603050405020304" pitchFamily="18" charset="0"/>
              </a:rPr>
              <a:t> .61</a:t>
            </a:r>
            <a:r>
              <a:rPr lang="en-US" dirty="0" smtClean="0">
                <a:solidFill>
                  <a:schemeClr val="bg1"/>
                </a:solidFill>
                <a:latin typeface="Times New Roman" panose="02020603050405020304" pitchFamily="18" charset="0"/>
                <a:cs typeface="Times New Roman" panose="02020603050405020304" pitchFamily="18" charset="0"/>
              </a:rPr>
              <a:t>on</a:t>
            </a:r>
            <a:r>
              <a:rPr lang="en-US" dirty="0" smtClean="0">
                <a:solidFill>
                  <a:srgbClr val="FF0000"/>
                </a:solidFill>
                <a:latin typeface="Times New Roman" panose="02020603050405020304" pitchFamily="18" charset="0"/>
                <a:cs typeface="Times New Roman" panose="02020603050405020304" pitchFamily="18" charset="0"/>
              </a:rPr>
              <a:t> Multinomial Event Model</a:t>
            </a:r>
          </a:p>
          <a:p>
            <a:pPr>
              <a:lnSpc>
                <a:spcPct val="150000"/>
              </a:lnSpc>
              <a:spcBef>
                <a:spcPts val="0"/>
              </a:spcBef>
              <a:buClr>
                <a:srgbClr val="7FCAF0"/>
              </a:buClr>
              <a:buFont typeface="Wingdings" panose="05000000000000000000" pitchFamily="2" charset="2"/>
              <a:buChar char="§"/>
              <a:defRPr/>
            </a:pPr>
            <a:r>
              <a:rPr kumimoji="0" lang="en-US"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rPr>
              <a:t>Removing Stop words has not much</a:t>
            </a:r>
            <a:r>
              <a:rPr kumimoji="0" lang="en-US" i="0" u="none" strike="noStrike" kern="1200" cap="none" spc="0" normalizeH="0" noProof="0" dirty="0" smtClean="0">
                <a:ln>
                  <a:noFill/>
                </a:ln>
                <a:solidFill>
                  <a:schemeClr val="bg1"/>
                </a:solidFill>
                <a:effectLst/>
                <a:uLnTx/>
                <a:uFillTx/>
                <a:latin typeface="Times New Roman" panose="02020603050405020304" pitchFamily="18" charset="0"/>
                <a:cs typeface="Times New Roman" panose="02020603050405020304" pitchFamily="18" charset="0"/>
              </a:rPr>
              <a:t> significance</a:t>
            </a:r>
            <a:endParaRPr kumimoji="0" lang="en-US"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B0A35168-AD33-077E-4303-75C1A0424863}"/>
              </a:ext>
            </a:extLst>
          </p:cNvPr>
          <p:cNvGraphicFramePr/>
          <p:nvPr>
            <p:extLst>
              <p:ext uri="{D42A27DB-BD31-4B8C-83A1-F6EECF244321}">
                <p14:modId xmlns:p14="http://schemas.microsoft.com/office/powerpoint/2010/main" val="3734475181"/>
              </p:ext>
            </p:extLst>
          </p:nvPr>
        </p:nvGraphicFramePr>
        <p:xfrm>
          <a:off x="0" y="4920"/>
          <a:ext cx="12192000" cy="374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2">
            <a:extLst>
              <a:ext uri="{FF2B5EF4-FFF2-40B4-BE49-F238E27FC236}">
                <a16:creationId xmlns:a16="http://schemas.microsoft.com/office/drawing/2014/main" id="{31001420-00B2-A0D9-1172-0EC442CBECD6}"/>
              </a:ext>
            </a:extLst>
          </p:cNvPr>
          <p:cNvSpPr txBox="1">
            <a:spLocks/>
          </p:cNvSpPr>
          <p:nvPr/>
        </p:nvSpPr>
        <p:spPr>
          <a:xfrm>
            <a:off x="195440" y="638494"/>
            <a:ext cx="11801120" cy="551760"/>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Clr>
                <a:srgbClr val="7FCAF0"/>
              </a:buClr>
              <a:buFont typeface="Wingdings" panose="05000000000000000000" pitchFamily="2" charset="2"/>
              <a:buChar char="ü"/>
              <a:defRPr/>
            </a:pPr>
            <a:r>
              <a:rPr lang="en-US" dirty="0">
                <a:solidFill>
                  <a:srgbClr val="FF0000"/>
                </a:solidFill>
                <a:latin typeface="Times New Roman" panose="02020603050405020304" pitchFamily="18" charset="0"/>
                <a:cs typeface="Times New Roman" panose="02020603050405020304" pitchFamily="18" charset="0"/>
              </a:rPr>
              <a:t>Model Training:</a:t>
            </a:r>
          </a:p>
          <a:p>
            <a:pPr marL="0" marR="0" lvl="0" indent="0" algn="l" defTabSz="914400" rtl="0" eaLnBrk="1" fontAlgn="auto" latinLnBrk="0" hangingPunct="1">
              <a:lnSpc>
                <a:spcPct val="150000"/>
              </a:lnSpc>
              <a:spcBef>
                <a:spcPts val="0"/>
              </a:spcBef>
              <a:spcAft>
                <a:spcPts val="0"/>
              </a:spcAft>
              <a:buClr>
                <a:srgbClr val="7FCAF0"/>
              </a:buClr>
              <a:buSzTx/>
              <a:buNone/>
              <a:tabLst/>
              <a:defRPr/>
            </a:pPr>
            <a:endParaRPr kumimoji="0" lang="en-US" sz="2000" i="0" u="none" strike="noStrike" kern="1200" cap="none" spc="0" normalizeH="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10" name="Content Placeholder 2">
            <a:extLst>
              <a:ext uri="{FF2B5EF4-FFF2-40B4-BE49-F238E27FC236}">
                <a16:creationId xmlns:a16="http://schemas.microsoft.com/office/drawing/2014/main" id="{31001420-00B2-A0D9-1172-0EC442CBECD6}"/>
              </a:ext>
            </a:extLst>
          </p:cNvPr>
          <p:cNvSpPr txBox="1">
            <a:spLocks/>
          </p:cNvSpPr>
          <p:nvPr/>
        </p:nvSpPr>
        <p:spPr>
          <a:xfrm>
            <a:off x="390878" y="1022309"/>
            <a:ext cx="11801120" cy="631080"/>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Bef>
                <a:spcPts val="0"/>
              </a:spcBef>
              <a:buClr>
                <a:srgbClr val="7FCAF0"/>
              </a:buClr>
              <a:buFont typeface="Wingdings" panose="05000000000000000000" pitchFamily="2" charset="2"/>
              <a:buChar char="§"/>
              <a:defRPr/>
            </a:pPr>
            <a:r>
              <a:rPr lang="en-US" dirty="0" smtClean="0">
                <a:solidFill>
                  <a:srgbClr val="FF0000"/>
                </a:solidFill>
                <a:latin typeface="Times New Roman" panose="02020603050405020304" pitchFamily="18" charset="0"/>
                <a:cs typeface="Times New Roman" panose="02020603050405020304" pitchFamily="18" charset="0"/>
              </a:rPr>
              <a:t>Bernoulli </a:t>
            </a:r>
            <a:r>
              <a:rPr lang="en-US" dirty="0">
                <a:solidFill>
                  <a:srgbClr val="FF0000"/>
                </a:solidFill>
                <a:latin typeface="Times New Roman" panose="02020603050405020304" pitchFamily="18" charset="0"/>
                <a:cs typeface="Times New Roman" panose="02020603050405020304" pitchFamily="18" charset="0"/>
              </a:rPr>
              <a:t>Event Model</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Multinomial Event Model</a:t>
            </a:r>
            <a:r>
              <a:rPr lang="en-US" dirty="0">
                <a:solidFill>
                  <a:schemeClr val="bg1"/>
                </a:solidFill>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Logistic Regression </a:t>
            </a:r>
            <a:r>
              <a:rPr lang="en-US" dirty="0">
                <a:solidFill>
                  <a:schemeClr val="bg1"/>
                </a:solidFill>
                <a:latin typeface="Times New Roman" panose="02020603050405020304" pitchFamily="18" charset="0"/>
                <a:cs typeface="Times New Roman" panose="02020603050405020304" pitchFamily="18" charset="0"/>
              </a:rPr>
              <a:t>are analyzed</a:t>
            </a:r>
          </a:p>
        </p:txBody>
      </p:sp>
      <p:sp>
        <p:nvSpPr>
          <p:cNvPr id="11" name="Content Placeholder 2">
            <a:extLst>
              <a:ext uri="{FF2B5EF4-FFF2-40B4-BE49-F238E27FC236}">
                <a16:creationId xmlns:a16="http://schemas.microsoft.com/office/drawing/2014/main" id="{31001420-00B2-A0D9-1172-0EC442CBECD6}"/>
              </a:ext>
            </a:extLst>
          </p:cNvPr>
          <p:cNvSpPr txBox="1">
            <a:spLocks/>
          </p:cNvSpPr>
          <p:nvPr/>
        </p:nvSpPr>
        <p:spPr>
          <a:xfrm>
            <a:off x="390880" y="3324307"/>
            <a:ext cx="11801120" cy="631080"/>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Clr>
                <a:srgbClr val="7FCAF0"/>
              </a:buClr>
              <a:buFont typeface="Wingdings" panose="05000000000000000000" pitchFamily="2" charset="2"/>
              <a:buChar char="§"/>
              <a:defRPr/>
            </a:pPr>
            <a:r>
              <a:rPr lang="en-US" dirty="0">
                <a:solidFill>
                  <a:srgbClr val="FF0000"/>
                </a:solidFill>
                <a:latin typeface="Times New Roman" panose="02020603050405020304" pitchFamily="18" charset="0"/>
                <a:cs typeface="Times New Roman" panose="02020603050405020304" pitchFamily="18" charset="0"/>
              </a:rPr>
              <a:t>One-vs-rest </a:t>
            </a:r>
            <a:r>
              <a:rPr lang="en-US" dirty="0">
                <a:solidFill>
                  <a:schemeClr val="bg1"/>
                </a:solidFill>
                <a:latin typeface="Times New Roman" panose="02020603050405020304" pitchFamily="18" charset="0"/>
                <a:cs typeface="Times New Roman" panose="02020603050405020304" pitchFamily="18" charset="0"/>
              </a:rPr>
              <a:t>technique is </a:t>
            </a:r>
            <a:r>
              <a:rPr lang="en-US" dirty="0" smtClean="0">
                <a:solidFill>
                  <a:schemeClr val="bg1"/>
                </a:solidFill>
                <a:latin typeface="Times New Roman" panose="02020603050405020304" pitchFamily="18" charset="0"/>
                <a:cs typeface="Times New Roman" panose="02020603050405020304" pitchFamily="18" charset="0"/>
              </a:rPr>
              <a:t>followed</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15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9" name="Content Placeholder 2">
            <a:extLst>
              <a:ext uri="{FF2B5EF4-FFF2-40B4-BE49-F238E27FC236}">
                <a16:creationId xmlns:a16="http://schemas.microsoft.com/office/drawing/2014/main" id="{31001420-00B2-A0D9-1172-0EC442CBECD6}"/>
              </a:ext>
            </a:extLst>
          </p:cNvPr>
          <p:cNvSpPr txBox="1">
            <a:spLocks/>
          </p:cNvSpPr>
          <p:nvPr/>
        </p:nvSpPr>
        <p:spPr>
          <a:xfrm>
            <a:off x="390879" y="666673"/>
            <a:ext cx="11338059" cy="485119"/>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
                <a:srgbClr val="7FCAF0"/>
              </a:buClr>
              <a:buSzTx/>
              <a:buNone/>
              <a:tabLst/>
              <a:defRPr/>
            </a:pPr>
            <a:r>
              <a:rPr lang="en-US" dirty="0" smtClean="0">
                <a:solidFill>
                  <a:srgbClr val="FF0000"/>
                </a:solidFill>
                <a:latin typeface="Times New Roman" panose="02020603050405020304" pitchFamily="18" charset="0"/>
                <a:cs typeface="Times New Roman" panose="02020603050405020304" pitchFamily="18" charset="0"/>
              </a:rPr>
              <a:t>Evaluation continued…</a:t>
            </a:r>
          </a:p>
        </p:txBody>
      </p:sp>
      <p:pic>
        <p:nvPicPr>
          <p:cNvPr id="1027" name="Picture 3" descr="Confusion Matrix (Multinomial Event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878" y="1151792"/>
            <a:ext cx="8102490" cy="3401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a:extLst>
              <a:ext uri="{FF2B5EF4-FFF2-40B4-BE49-F238E27FC236}">
                <a16:creationId xmlns:a16="http://schemas.microsoft.com/office/drawing/2014/main" id="{31001420-00B2-A0D9-1172-0EC442CBECD6}"/>
              </a:ext>
            </a:extLst>
          </p:cNvPr>
          <p:cNvSpPr txBox="1">
            <a:spLocks/>
          </p:cNvSpPr>
          <p:nvPr/>
        </p:nvSpPr>
        <p:spPr>
          <a:xfrm>
            <a:off x="390879" y="5015917"/>
            <a:ext cx="11338059" cy="574000"/>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0"/>
              </a:spcBef>
              <a:spcAft>
                <a:spcPts val="0"/>
              </a:spcAft>
              <a:buClr>
                <a:srgbClr val="7FCAF0"/>
              </a:buClr>
              <a:buSzTx/>
              <a:buFont typeface="Wingdings" panose="05000000000000000000" pitchFamily="2" charset="2"/>
              <a:buChar char="Ø"/>
              <a:tabLst/>
              <a:defRPr/>
            </a:pPr>
            <a:r>
              <a:rPr lang="en-US" dirty="0" smtClean="0">
                <a:solidFill>
                  <a:schemeClr val="bg1"/>
                </a:solidFill>
                <a:latin typeface="Times New Roman" panose="02020603050405020304" pitchFamily="18" charset="0"/>
                <a:cs typeface="Times New Roman" panose="02020603050405020304" pitchFamily="18" charset="0"/>
              </a:rPr>
              <a:t>Classifiers classified </a:t>
            </a:r>
            <a:r>
              <a:rPr lang="en-US" dirty="0" smtClean="0">
                <a:solidFill>
                  <a:srgbClr val="FF0000"/>
                </a:solidFill>
                <a:latin typeface="Times New Roman" panose="02020603050405020304" pitchFamily="18" charset="0"/>
                <a:cs typeface="Times New Roman" panose="02020603050405020304" pitchFamily="18" charset="0"/>
              </a:rPr>
              <a:t>Negative news </a:t>
            </a:r>
            <a:r>
              <a:rPr lang="en-US" dirty="0" smtClean="0">
                <a:solidFill>
                  <a:schemeClr val="bg1"/>
                </a:solidFill>
                <a:latin typeface="Times New Roman" panose="02020603050405020304" pitchFamily="18" charset="0"/>
                <a:cs typeface="Times New Roman" panose="02020603050405020304" pitchFamily="18" charset="0"/>
              </a:rPr>
              <a:t>more correctly in most cases</a:t>
            </a:r>
          </a:p>
        </p:txBody>
      </p:sp>
      <p:graphicFrame>
        <p:nvGraphicFramePr>
          <p:cNvPr id="9" name="Diagram 8">
            <a:extLst>
              <a:ext uri="{FF2B5EF4-FFF2-40B4-BE49-F238E27FC236}">
                <a16:creationId xmlns:a16="http://schemas.microsoft.com/office/drawing/2014/main" id="{B0A35168-AD33-077E-4303-75C1A0424863}"/>
              </a:ext>
            </a:extLst>
          </p:cNvPr>
          <p:cNvGraphicFramePr/>
          <p:nvPr>
            <p:extLst>
              <p:ext uri="{D42A27DB-BD31-4B8C-83A1-F6EECF244321}">
                <p14:modId xmlns:p14="http://schemas.microsoft.com/office/powerpoint/2010/main" val="738247878"/>
              </p:ext>
            </p:extLst>
          </p:nvPr>
        </p:nvGraphicFramePr>
        <p:xfrm>
          <a:off x="0" y="4920"/>
          <a:ext cx="12192000" cy="374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p:cNvGrpSpPr/>
          <p:nvPr/>
        </p:nvGrpSpPr>
        <p:grpSpPr>
          <a:xfrm>
            <a:off x="983412" y="1842429"/>
            <a:ext cx="5619960" cy="521209"/>
            <a:chOff x="983412" y="1842429"/>
            <a:chExt cx="5619960" cy="521209"/>
          </a:xfrm>
        </p:grpSpPr>
        <p:sp>
          <p:nvSpPr>
            <p:cNvPr id="2" name="Oval 1"/>
            <p:cNvSpPr/>
            <p:nvPr/>
          </p:nvSpPr>
          <p:spPr>
            <a:xfrm>
              <a:off x="983412" y="1843249"/>
              <a:ext cx="543464" cy="5203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08076" y="1843249"/>
              <a:ext cx="543464" cy="5203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059908" y="1842429"/>
              <a:ext cx="543464" cy="5203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
            <a:extLst>
              <a:ext uri="{FF2B5EF4-FFF2-40B4-BE49-F238E27FC236}">
                <a16:creationId xmlns:a16="http://schemas.microsoft.com/office/drawing/2014/main" id="{31001420-00B2-A0D9-1172-0EC442CBECD6}"/>
              </a:ext>
            </a:extLst>
          </p:cNvPr>
          <p:cNvSpPr txBox="1">
            <a:spLocks/>
          </p:cNvSpPr>
          <p:nvPr/>
        </p:nvSpPr>
        <p:spPr>
          <a:xfrm>
            <a:off x="390878" y="5503468"/>
            <a:ext cx="11338059" cy="548748"/>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0"/>
              </a:spcBef>
              <a:spcAft>
                <a:spcPts val="0"/>
              </a:spcAft>
              <a:buClr>
                <a:srgbClr val="7FCAF0"/>
              </a:buClr>
              <a:buSzTx/>
              <a:buFont typeface="Wingdings" panose="05000000000000000000" pitchFamily="2" charset="2"/>
              <a:buChar char="Ø"/>
              <a:tabLst/>
              <a:defRPr/>
            </a:pPr>
            <a:r>
              <a:rPr lang="en-US" dirty="0" smtClean="0">
                <a:solidFill>
                  <a:schemeClr val="accent1"/>
                </a:solidFill>
                <a:latin typeface="Times New Roman" panose="02020603050405020304" pitchFamily="18" charset="0"/>
                <a:cs typeface="Times New Roman" panose="02020603050405020304" pitchFamily="18" charset="0"/>
              </a:rPr>
              <a:t>False Negatives</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and </a:t>
            </a:r>
            <a:r>
              <a:rPr lang="en-US" dirty="0" smtClean="0">
                <a:solidFill>
                  <a:schemeClr val="accent4"/>
                </a:solidFill>
                <a:latin typeface="Times New Roman" panose="02020603050405020304" pitchFamily="18" charset="0"/>
                <a:cs typeface="Times New Roman" panose="02020603050405020304" pitchFamily="18" charset="0"/>
              </a:rPr>
              <a:t>False Positives</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for</a:t>
            </a:r>
            <a:r>
              <a:rPr lang="en-US" dirty="0" smtClean="0">
                <a:solidFill>
                  <a:srgbClr val="FF0000"/>
                </a:solidFill>
                <a:latin typeface="Times New Roman" panose="02020603050405020304" pitchFamily="18" charset="0"/>
                <a:cs typeface="Times New Roman" panose="02020603050405020304" pitchFamily="18" charset="0"/>
              </a:rPr>
              <a:t> Negative class </a:t>
            </a:r>
            <a:r>
              <a:rPr lang="en-US" dirty="0" smtClean="0">
                <a:solidFill>
                  <a:schemeClr val="bg1"/>
                </a:solidFill>
                <a:latin typeface="Times New Roman" panose="02020603050405020304" pitchFamily="18" charset="0"/>
                <a:cs typeface="Times New Roman" panose="02020603050405020304" pitchFamily="18" charset="0"/>
              </a:rPr>
              <a:t>were minimal than for any other labels</a:t>
            </a:r>
          </a:p>
        </p:txBody>
      </p:sp>
      <p:grpSp>
        <p:nvGrpSpPr>
          <p:cNvPr id="32" name="Group 31"/>
          <p:cNvGrpSpPr/>
          <p:nvPr/>
        </p:nvGrpSpPr>
        <p:grpSpPr>
          <a:xfrm>
            <a:off x="983412" y="1834842"/>
            <a:ext cx="6857079" cy="2035726"/>
            <a:chOff x="983412" y="1820282"/>
            <a:chExt cx="6857079" cy="2035726"/>
          </a:xfrm>
        </p:grpSpPr>
        <p:sp>
          <p:nvSpPr>
            <p:cNvPr id="54" name="Rounded Rectangle 53"/>
            <p:cNvSpPr/>
            <p:nvPr/>
          </p:nvSpPr>
          <p:spPr>
            <a:xfrm rot="5400000">
              <a:off x="7030675" y="1530856"/>
              <a:ext cx="520389" cy="109924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983412" y="2639683"/>
              <a:ext cx="543464" cy="1216325"/>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3508076" y="2639683"/>
              <a:ext cx="543464" cy="1216325"/>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6032740" y="2639683"/>
              <a:ext cx="543464" cy="1216325"/>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rot="5400000">
              <a:off x="1924758" y="1552023"/>
              <a:ext cx="520389" cy="109924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rot="5400000">
              <a:off x="4482748" y="1552023"/>
              <a:ext cx="520389" cy="109924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959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9" name="Content Placeholder 2">
            <a:extLst>
              <a:ext uri="{FF2B5EF4-FFF2-40B4-BE49-F238E27FC236}">
                <a16:creationId xmlns:a16="http://schemas.microsoft.com/office/drawing/2014/main" id="{31001420-00B2-A0D9-1172-0EC442CBECD6}"/>
              </a:ext>
            </a:extLst>
          </p:cNvPr>
          <p:cNvSpPr txBox="1">
            <a:spLocks/>
          </p:cNvSpPr>
          <p:nvPr/>
        </p:nvSpPr>
        <p:spPr>
          <a:xfrm>
            <a:off x="390879" y="692552"/>
            <a:ext cx="11496321" cy="2481969"/>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0"/>
              </a:spcBef>
              <a:spcAft>
                <a:spcPts val="0"/>
              </a:spcAft>
              <a:buClr>
                <a:srgbClr val="7FCAF0"/>
              </a:buClr>
              <a:buSzTx/>
              <a:buFont typeface="Wingdings" panose="05000000000000000000" pitchFamily="2" charset="2"/>
              <a:buChar char="ü"/>
              <a:tabLst/>
              <a:defRPr/>
            </a:pPr>
            <a:r>
              <a:rPr kumimoji="0" lang="en-US" sz="20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Deploying into Web:</a:t>
            </a:r>
          </a:p>
          <a:p>
            <a:pPr marR="0" lvl="0" algn="l" defTabSz="914400" rtl="0" eaLnBrk="1" fontAlgn="auto" latinLnBrk="0" hangingPunct="1">
              <a:lnSpc>
                <a:spcPct val="150000"/>
              </a:lnSpc>
              <a:spcBef>
                <a:spcPts val="0"/>
              </a:spcBef>
              <a:spcAft>
                <a:spcPts val="0"/>
              </a:spcAft>
              <a:buClr>
                <a:srgbClr val="7FCAF0"/>
              </a:buClr>
              <a:buSzTx/>
              <a:buFont typeface="Wingdings" panose="05000000000000000000" pitchFamily="2" charset="2"/>
              <a:buChar char="§"/>
              <a:tabLst/>
              <a:defRPr/>
            </a:pPr>
            <a:r>
              <a:rPr kumimoji="0" lang="en-US" sz="20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Used</a:t>
            </a:r>
            <a:r>
              <a:rPr kumimoji="0" lang="en-US" sz="2000" b="0" i="0" u="none" strike="noStrike" kern="1200" cap="none" spc="0" normalizeH="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 Django–python’s web framework</a:t>
            </a:r>
          </a:p>
          <a:p>
            <a:pPr marR="0" lvl="0" algn="l" defTabSz="914400" rtl="0" eaLnBrk="1" fontAlgn="auto" latinLnBrk="0" hangingPunct="1">
              <a:lnSpc>
                <a:spcPct val="150000"/>
              </a:lnSpc>
              <a:spcBef>
                <a:spcPts val="0"/>
              </a:spcBef>
              <a:spcAft>
                <a:spcPts val="0"/>
              </a:spcAft>
              <a:buClr>
                <a:srgbClr val="7FCAF0"/>
              </a:buClr>
              <a:buSzTx/>
              <a:buFont typeface="Wingdings" panose="05000000000000000000" pitchFamily="2" charset="2"/>
              <a:buChar char="§"/>
              <a:tabLst/>
              <a:defRPr/>
            </a:pPr>
            <a:r>
              <a:rPr lang="en-US" dirty="0" smtClean="0">
                <a:solidFill>
                  <a:schemeClr val="bg1"/>
                </a:solidFill>
                <a:latin typeface="Times New Roman" panose="02020603050405020304" pitchFamily="18" charset="0"/>
                <a:cs typeface="Times New Roman" panose="02020603050405020304" pitchFamily="18" charset="0"/>
              </a:rPr>
              <a:t>MySQL as a database server</a:t>
            </a:r>
          </a:p>
          <a:p>
            <a:pPr marR="0" lvl="0" algn="l" defTabSz="914400" rtl="0" eaLnBrk="1" fontAlgn="auto" latinLnBrk="0" hangingPunct="1">
              <a:lnSpc>
                <a:spcPct val="150000"/>
              </a:lnSpc>
              <a:spcBef>
                <a:spcPts val="0"/>
              </a:spcBef>
              <a:spcAft>
                <a:spcPts val="0"/>
              </a:spcAft>
              <a:buClr>
                <a:srgbClr val="7FCAF0"/>
              </a:buClr>
              <a:buSzTx/>
              <a:buFont typeface="Wingdings" panose="05000000000000000000" pitchFamily="2" charset="2"/>
              <a:buChar char="§"/>
              <a:tabLst/>
              <a:defRPr/>
            </a:pPr>
            <a:r>
              <a:rPr kumimoji="0" lang="en-US" sz="2000" b="0" i="0" u="none" strike="noStrike" kern="1200" cap="none" spc="0" normalizeH="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Front-end technologies like HTML, CSS, and JS</a:t>
            </a:r>
          </a:p>
          <a:p>
            <a:pPr marR="0" lvl="0" algn="l" defTabSz="914400" rtl="0" eaLnBrk="1" fontAlgn="auto" latinLnBrk="0" hangingPunct="1">
              <a:lnSpc>
                <a:spcPct val="150000"/>
              </a:lnSpc>
              <a:spcBef>
                <a:spcPts val="0"/>
              </a:spcBef>
              <a:spcAft>
                <a:spcPts val="0"/>
              </a:spcAft>
              <a:buClr>
                <a:srgbClr val="7FCAF0"/>
              </a:buClr>
              <a:buSzTx/>
              <a:buFont typeface="Wingdings" panose="05000000000000000000" pitchFamily="2" charset="2"/>
              <a:buChar char="§"/>
              <a:tabLst/>
              <a:defRPr/>
            </a:pPr>
            <a:r>
              <a:rPr lang="en-US" dirty="0" smtClean="0">
                <a:solidFill>
                  <a:schemeClr val="bg1"/>
                </a:solidFill>
                <a:latin typeface="Times New Roman" panose="02020603050405020304" pitchFamily="18" charset="0"/>
                <a:cs typeface="Times New Roman" panose="02020603050405020304" pitchFamily="18" charset="0"/>
              </a:rPr>
              <a:t>Followed MVC architecture </a:t>
            </a:r>
            <a:endParaRPr kumimoji="0" lang="en-US" sz="2000" b="0" i="0" u="none" strike="noStrike" kern="1200" cap="none" spc="0" normalizeH="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R="0" lvl="0" algn="l" defTabSz="914400" rtl="0" eaLnBrk="1" fontAlgn="auto" latinLnBrk="0" hangingPunct="1">
              <a:lnSpc>
                <a:spcPct val="150000"/>
              </a:lnSpc>
              <a:spcBef>
                <a:spcPts val="0"/>
              </a:spcBef>
              <a:spcAft>
                <a:spcPts val="0"/>
              </a:spcAft>
              <a:buClr>
                <a:srgbClr val="7FCAF0"/>
              </a:buClr>
              <a:buSzTx/>
              <a:buFont typeface="Wingdings" panose="05000000000000000000" pitchFamily="2" charset="2"/>
              <a:buChar char="§"/>
              <a:tabLst/>
              <a:defRPr/>
            </a:pPr>
            <a:endParaRPr kumimoji="0" lang="en-US" sz="2000" b="0"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B0A35168-AD33-077E-4303-75C1A0424863}"/>
              </a:ext>
            </a:extLst>
          </p:cNvPr>
          <p:cNvGraphicFramePr/>
          <p:nvPr>
            <p:extLst>
              <p:ext uri="{D42A27DB-BD31-4B8C-83A1-F6EECF244321}">
                <p14:modId xmlns:p14="http://schemas.microsoft.com/office/powerpoint/2010/main" val="1082980627"/>
              </p:ext>
            </p:extLst>
          </p:nvPr>
        </p:nvGraphicFramePr>
        <p:xfrm>
          <a:off x="-14377" y="25878"/>
          <a:ext cx="12206377" cy="3623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21385" y="4460520"/>
            <a:ext cx="5960853" cy="2027739"/>
          </a:xfrm>
          <a:prstGeom prst="rect">
            <a:avLst/>
          </a:prstGeom>
        </p:spPr>
      </p:pic>
      <p:sp>
        <p:nvSpPr>
          <p:cNvPr id="7" name="Content Placeholder 2">
            <a:extLst>
              <a:ext uri="{FF2B5EF4-FFF2-40B4-BE49-F238E27FC236}">
                <a16:creationId xmlns:a16="http://schemas.microsoft.com/office/drawing/2014/main" id="{31001420-00B2-A0D9-1172-0EC442CBECD6}"/>
              </a:ext>
            </a:extLst>
          </p:cNvPr>
          <p:cNvSpPr txBox="1">
            <a:spLocks/>
          </p:cNvSpPr>
          <p:nvPr/>
        </p:nvSpPr>
        <p:spPr>
          <a:xfrm>
            <a:off x="390879" y="3359552"/>
            <a:ext cx="11187040" cy="634224"/>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0"/>
              </a:spcBef>
              <a:spcAft>
                <a:spcPts val="0"/>
              </a:spcAft>
              <a:buClr>
                <a:srgbClr val="7FCAF0"/>
              </a:buClr>
              <a:buSzTx/>
              <a:buFont typeface="Wingdings" panose="05000000000000000000" pitchFamily="2" charset="2"/>
              <a:buChar char="ü"/>
              <a:tabLst/>
              <a:defRPr/>
            </a:pPr>
            <a:r>
              <a:rPr kumimoji="0" lang="en-US" sz="2000" b="0" i="0"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Database</a:t>
            </a:r>
            <a:r>
              <a:rPr kumimoji="0" lang="en-US" sz="2000" b="0" i="0" u="none" strike="noStrike" kern="1200" cap="none" spc="0" normalizeH="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 Operations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31001420-00B2-A0D9-1172-0EC442CBECD6}"/>
              </a:ext>
            </a:extLst>
          </p:cNvPr>
          <p:cNvSpPr txBox="1">
            <a:spLocks/>
          </p:cNvSpPr>
          <p:nvPr/>
        </p:nvSpPr>
        <p:spPr>
          <a:xfrm>
            <a:off x="739587" y="3869694"/>
            <a:ext cx="10886713" cy="634224"/>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0"/>
              </a:spcBef>
              <a:spcAft>
                <a:spcPts val="0"/>
              </a:spcAft>
              <a:buClr>
                <a:srgbClr val="7FCAF0"/>
              </a:buClr>
              <a:buSzTx/>
              <a:buFont typeface="Wingdings" panose="05000000000000000000" pitchFamily="2" charset="2"/>
              <a:buChar char="v"/>
              <a:tabLst/>
              <a:defRPr/>
            </a:pPr>
            <a:r>
              <a:rPr lang="en-US" dirty="0" smtClean="0">
                <a:solidFill>
                  <a:schemeClr val="bg1"/>
                </a:solidFill>
                <a:latin typeface="Times New Roman" panose="02020603050405020304" pitchFamily="18" charset="0"/>
                <a:cs typeface="Times New Roman" panose="02020603050405020304" pitchFamily="18" charset="0"/>
              </a:rPr>
              <a:t>Table </a:t>
            </a:r>
            <a:r>
              <a:rPr lang="en-US" dirty="0" smtClean="0">
                <a:solidFill>
                  <a:srgbClr val="FF0000"/>
                </a:solidFill>
                <a:latin typeface="Times New Roman" panose="02020603050405020304" pitchFamily="18" charset="0"/>
                <a:cs typeface="Times New Roman" panose="02020603050405020304" pitchFamily="18" charset="0"/>
              </a:rPr>
              <a:t>Creation</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51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0A35168-AD33-077E-4303-75C1A0424863}"/>
              </a:ext>
            </a:extLst>
          </p:cNvPr>
          <p:cNvGraphicFramePr/>
          <p:nvPr>
            <p:extLst>
              <p:ext uri="{D42A27DB-BD31-4B8C-83A1-F6EECF244321}">
                <p14:modId xmlns:p14="http://schemas.microsoft.com/office/powerpoint/2010/main" val="1082980627"/>
              </p:ext>
            </p:extLst>
          </p:nvPr>
        </p:nvGraphicFramePr>
        <p:xfrm>
          <a:off x="-14377" y="25878"/>
          <a:ext cx="12206377" cy="3623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2">
            <a:extLst>
              <a:ext uri="{FF2B5EF4-FFF2-40B4-BE49-F238E27FC236}">
                <a16:creationId xmlns:a16="http://schemas.microsoft.com/office/drawing/2014/main" id="{31001420-00B2-A0D9-1172-0EC442CBECD6}"/>
              </a:ext>
            </a:extLst>
          </p:cNvPr>
          <p:cNvSpPr txBox="1">
            <a:spLocks/>
          </p:cNvSpPr>
          <p:nvPr/>
        </p:nvSpPr>
        <p:spPr>
          <a:xfrm>
            <a:off x="449688" y="722250"/>
            <a:ext cx="11074980" cy="634224"/>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0"/>
              </a:spcBef>
              <a:spcAft>
                <a:spcPts val="0"/>
              </a:spcAft>
              <a:buClr>
                <a:srgbClr val="7FCAF0"/>
              </a:buClr>
              <a:buSzTx/>
              <a:buFont typeface="Wingdings" panose="05000000000000000000" pitchFamily="2" charset="2"/>
              <a:buChar char="v"/>
              <a:tabLst/>
              <a:defRPr/>
            </a:pPr>
            <a:r>
              <a:rPr lang="en-US" dirty="0" smtClean="0">
                <a:solidFill>
                  <a:srgbClr val="FF0000"/>
                </a:solidFill>
                <a:latin typeface="Times New Roman" panose="02020603050405020304" pitchFamily="18" charset="0"/>
                <a:cs typeface="Times New Roman" panose="02020603050405020304" pitchFamily="18" charset="0"/>
              </a:rPr>
              <a:t>Insertion</a:t>
            </a:r>
            <a:r>
              <a:rPr lang="en-US" dirty="0" smtClean="0">
                <a:solidFill>
                  <a:schemeClr val="bg1"/>
                </a:solidFill>
                <a:latin typeface="Times New Roman" panose="02020603050405020304" pitchFamily="18" charset="0"/>
                <a:cs typeface="Times New Roman" panose="02020603050405020304" pitchFamily="18" charset="0"/>
              </a:rPr>
              <a:t> into Database</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2536" y="1498050"/>
            <a:ext cx="10869283" cy="4298764"/>
          </a:xfrm>
          <a:prstGeom prst="rect">
            <a:avLst/>
          </a:prstGeom>
        </p:spPr>
      </p:pic>
    </p:spTree>
    <p:extLst>
      <p:ext uri="{BB962C8B-B14F-4D97-AF65-F5344CB8AC3E}">
        <p14:creationId xmlns:p14="http://schemas.microsoft.com/office/powerpoint/2010/main" val="2233933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0A35168-AD33-077E-4303-75C1A0424863}"/>
              </a:ext>
            </a:extLst>
          </p:cNvPr>
          <p:cNvGraphicFramePr/>
          <p:nvPr>
            <p:extLst>
              <p:ext uri="{D42A27DB-BD31-4B8C-83A1-F6EECF244321}">
                <p14:modId xmlns:p14="http://schemas.microsoft.com/office/powerpoint/2010/main" val="1082980627"/>
              </p:ext>
            </p:extLst>
          </p:nvPr>
        </p:nvGraphicFramePr>
        <p:xfrm>
          <a:off x="-14377" y="25878"/>
          <a:ext cx="12206377" cy="3623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2">
            <a:extLst>
              <a:ext uri="{FF2B5EF4-FFF2-40B4-BE49-F238E27FC236}">
                <a16:creationId xmlns:a16="http://schemas.microsoft.com/office/drawing/2014/main" id="{31001420-00B2-A0D9-1172-0EC442CBECD6}"/>
              </a:ext>
            </a:extLst>
          </p:cNvPr>
          <p:cNvSpPr txBox="1">
            <a:spLocks/>
          </p:cNvSpPr>
          <p:nvPr/>
        </p:nvSpPr>
        <p:spPr>
          <a:xfrm>
            <a:off x="449688" y="722250"/>
            <a:ext cx="11074980" cy="634224"/>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0"/>
              </a:spcBef>
              <a:spcAft>
                <a:spcPts val="0"/>
              </a:spcAft>
              <a:buClr>
                <a:srgbClr val="7FCAF0"/>
              </a:buClr>
              <a:buSzTx/>
              <a:buFont typeface="Wingdings" panose="05000000000000000000" pitchFamily="2" charset="2"/>
              <a:buChar char="v"/>
              <a:tabLst/>
              <a:defRPr/>
            </a:pPr>
            <a:r>
              <a:rPr lang="en-US" dirty="0" smtClean="0">
                <a:solidFill>
                  <a:srgbClr val="FF0000"/>
                </a:solidFill>
                <a:latin typeface="Times New Roman" panose="02020603050405020304" pitchFamily="18" charset="0"/>
                <a:cs typeface="Times New Roman" panose="02020603050405020304" pitchFamily="18" charset="0"/>
              </a:rPr>
              <a:t>Retrieval </a:t>
            </a:r>
            <a:r>
              <a:rPr lang="en-US" dirty="0" smtClean="0">
                <a:solidFill>
                  <a:schemeClr val="bg1"/>
                </a:solidFill>
                <a:latin typeface="Times New Roman" panose="02020603050405020304" pitchFamily="18" charset="0"/>
                <a:cs typeface="Times New Roman" panose="02020603050405020304" pitchFamily="18" charset="0"/>
              </a:rPr>
              <a:t>from Database</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63396" y="1356474"/>
            <a:ext cx="8647563" cy="4358511"/>
          </a:xfrm>
          <a:prstGeom prst="rect">
            <a:avLst/>
          </a:prstGeom>
        </p:spPr>
      </p:pic>
    </p:spTree>
    <p:extLst>
      <p:ext uri="{BB962C8B-B14F-4D97-AF65-F5344CB8AC3E}">
        <p14:creationId xmlns:p14="http://schemas.microsoft.com/office/powerpoint/2010/main" val="588170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0A35168-AD33-077E-4303-75C1A0424863}"/>
              </a:ext>
            </a:extLst>
          </p:cNvPr>
          <p:cNvGraphicFramePr/>
          <p:nvPr>
            <p:extLst>
              <p:ext uri="{D42A27DB-BD31-4B8C-83A1-F6EECF244321}">
                <p14:modId xmlns:p14="http://schemas.microsoft.com/office/powerpoint/2010/main" val="1082980627"/>
              </p:ext>
            </p:extLst>
          </p:nvPr>
        </p:nvGraphicFramePr>
        <p:xfrm>
          <a:off x="-14377" y="25878"/>
          <a:ext cx="12206377" cy="3623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2">
            <a:extLst>
              <a:ext uri="{FF2B5EF4-FFF2-40B4-BE49-F238E27FC236}">
                <a16:creationId xmlns:a16="http://schemas.microsoft.com/office/drawing/2014/main" id="{31001420-00B2-A0D9-1172-0EC442CBECD6}"/>
              </a:ext>
            </a:extLst>
          </p:cNvPr>
          <p:cNvSpPr txBox="1">
            <a:spLocks/>
          </p:cNvSpPr>
          <p:nvPr/>
        </p:nvSpPr>
        <p:spPr>
          <a:xfrm>
            <a:off x="449688" y="722250"/>
            <a:ext cx="11074980" cy="634224"/>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50000"/>
              </a:lnSpc>
              <a:spcBef>
                <a:spcPts val="0"/>
              </a:spcBef>
              <a:spcAft>
                <a:spcPts val="0"/>
              </a:spcAft>
              <a:buClr>
                <a:srgbClr val="7FCAF0"/>
              </a:buClr>
              <a:buSzTx/>
              <a:buFont typeface="Wingdings" panose="05000000000000000000" pitchFamily="2" charset="2"/>
              <a:buChar char="Ø"/>
              <a:tabLst/>
              <a:defRPr/>
            </a:pPr>
            <a:r>
              <a:rPr lang="en-US" dirty="0" smtClean="0">
                <a:solidFill>
                  <a:srgbClr val="FF0000"/>
                </a:solidFill>
                <a:latin typeface="Times New Roman" panose="02020603050405020304" pitchFamily="18" charset="0"/>
                <a:cs typeface="Times New Roman" panose="02020603050405020304" pitchFamily="18" charset="0"/>
              </a:rPr>
              <a:t>Final Web Interface</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9688" y="1356474"/>
            <a:ext cx="11144214" cy="5284759"/>
          </a:xfrm>
          <a:prstGeom prst="rect">
            <a:avLst/>
          </a:prstGeom>
        </p:spPr>
      </p:pic>
      <p:sp>
        <p:nvSpPr>
          <p:cNvPr id="2" name="AutoShape 2" descr="https://powerpoint.officeapps.live.com/pods/GetClipboardImage.ashx?Id=6a763492-f414-4413-a380-c822d45c0118&amp;DC=PSG4&amp;pkey=7d5b2208-ccd8-4b3e-832c-9f16d2f553bc&amp;wdwaccluster=PSG4"/>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ttps://powerpoint.officeapps.live.com/pods/GetClipboardImage.ashx?Id=f7c6fa27-f2be-4f04-a851-16823fb64cb6&amp;DC=PSG4&amp;pkey=61e7ae0d-0ade-4953-94ea-eccd265f6604&amp;wdwaccluster=PSG4"/>
          <p:cNvSpPr>
            <a:spLocks noChangeAspect="1" noChangeArrowheads="1"/>
          </p:cNvSpPr>
          <p:nvPr/>
        </p:nvSpPr>
        <p:spPr bwMode="auto">
          <a:xfrm>
            <a:off x="3651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9"/>
          <a:stretch>
            <a:fillRect/>
          </a:stretch>
        </p:blipFill>
        <p:spPr>
          <a:xfrm>
            <a:off x="585239" y="1139089"/>
            <a:ext cx="11007143" cy="5502144"/>
          </a:xfrm>
          <a:prstGeom prst="rect">
            <a:avLst/>
          </a:prstGeom>
        </p:spPr>
      </p:pic>
    </p:spTree>
    <p:extLst>
      <p:ext uri="{BB962C8B-B14F-4D97-AF65-F5344CB8AC3E}">
        <p14:creationId xmlns:p14="http://schemas.microsoft.com/office/powerpoint/2010/main" val="24539491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6" name="Rectangle 110">
            <a:extLst>
              <a:ext uri="{FF2B5EF4-FFF2-40B4-BE49-F238E27FC236}">
                <a16:creationId xmlns:a16="http://schemas.microsoft.com/office/drawing/2014/main" id="{F1174801-1395-44C5-9B00-CCAC45C056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5" name="Rectangle 112">
            <a:extLst>
              <a:ext uri="{FF2B5EF4-FFF2-40B4-BE49-F238E27FC236}">
                <a16:creationId xmlns:a16="http://schemas.microsoft.com/office/drawing/2014/main" id="{996DFAFB-BCE1-4BEC-82FB-D574234DEF0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C2FBB97B-7E46-3C79-0E19-9FBD7775A872}"/>
              </a:ext>
            </a:extLst>
          </p:cNvPr>
          <p:cNvSpPr>
            <a:spLocks noGrp="1"/>
          </p:cNvSpPr>
          <p:nvPr>
            <p:ph type="ctrTitle"/>
          </p:nvPr>
        </p:nvSpPr>
        <p:spPr>
          <a:xfrm>
            <a:off x="3815294" y="2881673"/>
            <a:ext cx="4343968" cy="1094654"/>
          </a:xfrm>
        </p:spPr>
        <p:txBody>
          <a:bodyPr anchor="ctr">
            <a:normAutofit/>
          </a:bodyPr>
          <a:lstStyle/>
          <a:p>
            <a:pPr algn="l"/>
            <a:r>
              <a:rPr lang="en-GB" sz="5400" dirty="0"/>
              <a:t>Live Demo</a:t>
            </a:r>
            <a:endParaRPr lang="en-US" sz="5400" dirty="0"/>
          </a:p>
        </p:txBody>
      </p:sp>
      <p:grpSp>
        <p:nvGrpSpPr>
          <p:cNvPr id="139" name="Bottom Right">
            <a:extLst>
              <a:ext uri="{FF2B5EF4-FFF2-40B4-BE49-F238E27FC236}">
                <a16:creationId xmlns:a16="http://schemas.microsoft.com/office/drawing/2014/main" id="{FD57FA8A-6F6A-4738-A4C4-A1CA4417060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16" name="Freeform: Shape 115">
              <a:extLst>
                <a:ext uri="{FF2B5EF4-FFF2-40B4-BE49-F238E27FC236}">
                  <a16:creationId xmlns:a16="http://schemas.microsoft.com/office/drawing/2014/main" id="{B722FA65-4717-473D-935C-1E9703E2134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17" name="Graphic 157">
              <a:extLst>
                <a:ext uri="{FF2B5EF4-FFF2-40B4-BE49-F238E27FC236}">
                  <a16:creationId xmlns:a16="http://schemas.microsoft.com/office/drawing/2014/main" id="{0481A62F-BE87-4513-97B2-027784C6FB4C}"/>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9" name="Freeform: Shape 118">
                <a:extLst>
                  <a:ext uri="{FF2B5EF4-FFF2-40B4-BE49-F238E27FC236}">
                    <a16:creationId xmlns:a16="http://schemas.microsoft.com/office/drawing/2014/main" id="{F00486A8-7935-4814-A88E-8AB91356995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1D5DFA27-8F9C-4DAD-841C-EC15FDFDF90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CBD0BA0A-7296-4EF5-8B4C-9644798AB68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05F1A67E-7F6A-4D1C-9630-CEA191C725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5E1300E6-8909-46D4-80E7-2122D24D350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DE4C708C-5388-41A0-984B-3698E2B9EB7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5" name="Freeform: Shape 124">
                <a:extLst>
                  <a:ext uri="{FF2B5EF4-FFF2-40B4-BE49-F238E27FC236}">
                    <a16:creationId xmlns:a16="http://schemas.microsoft.com/office/drawing/2014/main" id="{95D7DAE6-94E0-4A1D-92A3-7D751872B7E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8" name="Freeform: Shape 117">
              <a:extLst>
                <a:ext uri="{FF2B5EF4-FFF2-40B4-BE49-F238E27FC236}">
                  <a16:creationId xmlns:a16="http://schemas.microsoft.com/office/drawing/2014/main" id="{8F513D8C-ECEE-40F4-99D3-6C744A1E941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7" name="Top Left">
            <a:extLst>
              <a:ext uri="{FF2B5EF4-FFF2-40B4-BE49-F238E27FC236}">
                <a16:creationId xmlns:a16="http://schemas.microsoft.com/office/drawing/2014/main" id="{FA83938A-824D-4A58-A16F-424E254986B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128" name="Freeform: Shape 127">
              <a:extLst>
                <a:ext uri="{FF2B5EF4-FFF2-40B4-BE49-F238E27FC236}">
                  <a16:creationId xmlns:a16="http://schemas.microsoft.com/office/drawing/2014/main" id="{8B7029D1-A024-479E-8B61-B6C59454B1E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29" name="Freeform: Shape 128">
              <a:extLst>
                <a:ext uri="{FF2B5EF4-FFF2-40B4-BE49-F238E27FC236}">
                  <a16:creationId xmlns:a16="http://schemas.microsoft.com/office/drawing/2014/main" id="{5D14A3F6-E603-4A77-BE8B-52A8CC119F7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30" name="Freeform: Shape 129">
              <a:extLst>
                <a:ext uri="{FF2B5EF4-FFF2-40B4-BE49-F238E27FC236}">
                  <a16:creationId xmlns:a16="http://schemas.microsoft.com/office/drawing/2014/main" id="{E3BABB92-B7C9-439B-A407-C26CAC92F0D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31" name="Freeform: Shape 130">
              <a:extLst>
                <a:ext uri="{FF2B5EF4-FFF2-40B4-BE49-F238E27FC236}">
                  <a16:creationId xmlns:a16="http://schemas.microsoft.com/office/drawing/2014/main" id="{B3806CE1-04AF-4087-986A-DBEB7450151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32" name="Freeform: Shape 131">
              <a:extLst>
                <a:ext uri="{FF2B5EF4-FFF2-40B4-BE49-F238E27FC236}">
                  <a16:creationId xmlns:a16="http://schemas.microsoft.com/office/drawing/2014/main" id="{373482B9-3ACD-4DBF-BF7A-865B7BBD10B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33" name="Freeform: Shape 132">
              <a:extLst>
                <a:ext uri="{FF2B5EF4-FFF2-40B4-BE49-F238E27FC236}">
                  <a16:creationId xmlns:a16="http://schemas.microsoft.com/office/drawing/2014/main" id="{FBF72E41-C373-4050-A899-B9FDE5113D3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4B521439-93BF-4D49-9EB4-9FA79818657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136" name="Cross">
            <a:extLst>
              <a:ext uri="{FF2B5EF4-FFF2-40B4-BE49-F238E27FC236}">
                <a16:creationId xmlns:a16="http://schemas.microsoft.com/office/drawing/2014/main" id="{8593C7C3-23A8-4377-B2A6-0AA4120CF04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137" name="Straight Connector 136">
              <a:extLst>
                <a:ext uri="{FF2B5EF4-FFF2-40B4-BE49-F238E27FC236}">
                  <a16:creationId xmlns:a16="http://schemas.microsoft.com/office/drawing/2014/main" id="{9DF09466-D21B-48B6-B71E-2E3DC7068019}"/>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38" name="Straight Connector 137">
              <a:extLst>
                <a:ext uri="{FF2B5EF4-FFF2-40B4-BE49-F238E27FC236}">
                  <a16:creationId xmlns:a16="http://schemas.microsoft.com/office/drawing/2014/main" id="{5E19A168-D974-4872-8F82-BDB7121D1A2E}"/>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140" name="Cross">
            <a:extLst>
              <a:ext uri="{FF2B5EF4-FFF2-40B4-BE49-F238E27FC236}">
                <a16:creationId xmlns:a16="http://schemas.microsoft.com/office/drawing/2014/main" id="{B531CCBB-545A-412B-89AF-AEB3068A732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141" name="Straight Connector 140">
              <a:extLst>
                <a:ext uri="{FF2B5EF4-FFF2-40B4-BE49-F238E27FC236}">
                  <a16:creationId xmlns:a16="http://schemas.microsoft.com/office/drawing/2014/main" id="{D48FD4C8-4A36-4CB1-9391-65AA566FF6F6}"/>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42" name="Straight Connector 141">
              <a:extLst>
                <a:ext uri="{FF2B5EF4-FFF2-40B4-BE49-F238E27FC236}">
                  <a16:creationId xmlns:a16="http://schemas.microsoft.com/office/drawing/2014/main" id="{75FC3684-0929-46EE-A97F-3BEE86C8F4BD}"/>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7856498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2FC1-3170-B04E-0ADB-0E7F438DD836}"/>
              </a:ext>
            </a:extLst>
          </p:cNvPr>
          <p:cNvSpPr>
            <a:spLocks noGrp="1"/>
          </p:cNvSpPr>
          <p:nvPr>
            <p:ph type="title"/>
          </p:nvPr>
        </p:nvSpPr>
        <p:spPr>
          <a:xfrm>
            <a:off x="0" y="0"/>
            <a:ext cx="5167223" cy="577969"/>
          </a:xfrm>
        </p:spPr>
        <p:txBody>
          <a:bodyPr anchor="ctr">
            <a:normAutofit/>
          </a:bodyPr>
          <a:lstStyle/>
          <a:p>
            <a:pPr algn="ctr"/>
            <a:r>
              <a:rPr lang="en-GB" sz="2400" dirty="0" smtClean="0">
                <a:solidFill>
                  <a:srgbClr val="FF0000"/>
                </a:solidFill>
              </a:rPr>
              <a:t>Supplementary Slide</a:t>
            </a:r>
            <a:r>
              <a:rPr lang="en-GB" sz="2400" dirty="0" smtClean="0">
                <a:solidFill>
                  <a:schemeClr val="bg1"/>
                </a:solidFill>
              </a:rPr>
              <a:t>…</a:t>
            </a:r>
            <a:endParaRPr lang="en-GB" sz="2400" dirty="0">
              <a:solidFill>
                <a:schemeClr val="bg1"/>
              </a:solidFill>
            </a:endParaRPr>
          </a:p>
        </p:txBody>
      </p:sp>
      <p:sp>
        <p:nvSpPr>
          <p:cNvPr id="3" name="Content Placeholder 2">
            <a:extLst>
              <a:ext uri="{FF2B5EF4-FFF2-40B4-BE49-F238E27FC236}">
                <a16:creationId xmlns:a16="http://schemas.microsoft.com/office/drawing/2014/main" id="{B199410F-A304-A232-90BE-39E9CC298256}"/>
              </a:ext>
            </a:extLst>
          </p:cNvPr>
          <p:cNvSpPr>
            <a:spLocks noGrp="1"/>
          </p:cNvSpPr>
          <p:nvPr>
            <p:ph type="body" idx="1"/>
          </p:nvPr>
        </p:nvSpPr>
        <p:spPr>
          <a:xfrm>
            <a:off x="1079500" y="803188"/>
            <a:ext cx="10026650" cy="553998"/>
          </a:xfrm>
        </p:spPr>
        <p:txBody>
          <a:bodyPr anchor="ctr">
            <a:normAutofit/>
          </a:bodyPr>
          <a:lstStyle/>
          <a:p>
            <a:pPr algn="ctr"/>
            <a:r>
              <a:rPr lang="en-GB" i="0" dirty="0" smtClean="0">
                <a:solidFill>
                  <a:schemeClr val="bg1">
                    <a:alpha val="70000"/>
                  </a:schemeClr>
                </a:solidFill>
                <a:latin typeface="Times New Roman" panose="02020603050405020304" pitchFamily="18" charset="0"/>
                <a:cs typeface="Times New Roman" panose="02020603050405020304" pitchFamily="18" charset="0"/>
              </a:rPr>
              <a:t>Top 5 indicative words</a:t>
            </a:r>
          </a:p>
        </p:txBody>
      </p:sp>
      <p:sp>
        <p:nvSpPr>
          <p:cNvPr id="4" name="Content Placeholder 3"/>
          <p:cNvSpPr>
            <a:spLocks noGrp="1"/>
          </p:cNvSpPr>
          <p:nvPr>
            <p:ph sz="half" idx="2"/>
          </p:nvPr>
        </p:nvSpPr>
        <p:spPr>
          <a:xfrm>
            <a:off x="1280783" y="2223637"/>
            <a:ext cx="2517715" cy="3243414"/>
          </a:xfrm>
        </p:spPr>
        <p:txBody>
          <a:bodyPr>
            <a:normAutofit/>
          </a:bodyPr>
          <a:lstStyle/>
          <a:p>
            <a:pPr>
              <a:buFont typeface="Wingdings" panose="05000000000000000000" pitchFamily="2" charset="2"/>
              <a:buChar char="§"/>
            </a:pPr>
            <a:r>
              <a:rPr lang="hi-IN" sz="2400" dirty="0" smtClean="0">
                <a:solidFill>
                  <a:schemeClr val="bg1">
                    <a:alpha val="70000"/>
                  </a:schemeClr>
                </a:solidFill>
                <a:latin typeface="Times New Roman" panose="02020603050405020304" pitchFamily="18" charset="0"/>
                <a:cs typeface="Times New Roman" panose="02020603050405020304" pitchFamily="18" charset="0"/>
              </a:rPr>
              <a:t>मृत्यु</a:t>
            </a:r>
            <a:endParaRPr lang="en-US" sz="2400" dirty="0" smtClean="0">
              <a:solidFill>
                <a:schemeClr val="bg1">
                  <a:alpha val="7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hi-IN" sz="2400" dirty="0">
                <a:solidFill>
                  <a:schemeClr val="bg1">
                    <a:alpha val="70000"/>
                  </a:schemeClr>
                </a:solidFill>
                <a:latin typeface="Times New Roman" panose="02020603050405020304" pitchFamily="18" charset="0"/>
                <a:cs typeface="Times New Roman" panose="02020603050405020304" pitchFamily="18" charset="0"/>
              </a:rPr>
              <a:t>कारण</a:t>
            </a:r>
            <a:endParaRPr lang="en-US" sz="2400" dirty="0" smtClean="0">
              <a:solidFill>
                <a:schemeClr val="bg1">
                  <a:alpha val="7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hi-IN" sz="2400" dirty="0" smtClean="0">
                <a:solidFill>
                  <a:schemeClr val="bg1">
                    <a:alpha val="70000"/>
                  </a:schemeClr>
                </a:solidFill>
                <a:latin typeface="Times New Roman" panose="02020603050405020304" pitchFamily="18" charset="0"/>
                <a:cs typeface="Times New Roman" panose="02020603050405020304" pitchFamily="18" charset="0"/>
              </a:rPr>
              <a:t>रुस</a:t>
            </a:r>
            <a:endParaRPr lang="en-US" sz="2400" dirty="0" smtClean="0">
              <a:solidFill>
                <a:schemeClr val="bg1">
                  <a:alpha val="7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hi-IN" sz="2400" dirty="0" smtClean="0">
                <a:solidFill>
                  <a:schemeClr val="bg1">
                    <a:alpha val="70000"/>
                  </a:schemeClr>
                </a:solidFill>
                <a:latin typeface="Times New Roman" panose="02020603050405020304" pitchFamily="18" charset="0"/>
                <a:cs typeface="Times New Roman" panose="02020603050405020304" pitchFamily="18" charset="0"/>
              </a:rPr>
              <a:t>रुसि</a:t>
            </a:r>
            <a:endParaRPr lang="en-US" sz="2400" dirty="0" smtClean="0">
              <a:solidFill>
                <a:schemeClr val="bg1">
                  <a:alpha val="7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hi-IN" sz="2400" dirty="0" smtClean="0">
                <a:solidFill>
                  <a:schemeClr val="bg1">
                    <a:alpha val="70000"/>
                  </a:schemeClr>
                </a:solidFill>
                <a:latin typeface="Times New Roman" panose="02020603050405020304" pitchFamily="18" charset="0"/>
                <a:cs typeface="Times New Roman" panose="02020603050405020304" pitchFamily="18" charset="0"/>
              </a:rPr>
              <a:t>हत्या</a:t>
            </a:r>
            <a:endParaRPr lang="en-US" sz="2400" dirty="0" smtClean="0">
              <a:solidFill>
                <a:schemeClr val="bg1">
                  <a:alpha val="70000"/>
                </a:schemeClr>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B199410F-A304-A232-90BE-39E9CC298256}"/>
              </a:ext>
            </a:extLst>
          </p:cNvPr>
          <p:cNvSpPr>
            <a:spLocks noGrp="1"/>
          </p:cNvSpPr>
          <p:nvPr>
            <p:ph type="body" idx="1"/>
          </p:nvPr>
        </p:nvSpPr>
        <p:spPr>
          <a:xfrm>
            <a:off x="1280782" y="1577587"/>
            <a:ext cx="2517715" cy="553998"/>
          </a:xfrm>
        </p:spPr>
        <p:txBody>
          <a:bodyPr anchor="ctr">
            <a:normAutofit/>
          </a:bodyPr>
          <a:lstStyle/>
          <a:p>
            <a:pPr algn="ctr"/>
            <a:r>
              <a:rPr lang="en-GB" i="0" dirty="0" smtClean="0">
                <a:solidFill>
                  <a:schemeClr val="bg1">
                    <a:alpha val="70000"/>
                  </a:schemeClr>
                </a:solidFill>
                <a:latin typeface="Times New Roman" panose="02020603050405020304" pitchFamily="18" charset="0"/>
                <a:cs typeface="Times New Roman" panose="02020603050405020304" pitchFamily="18" charset="0"/>
              </a:rPr>
              <a:t>Negative Class</a:t>
            </a:r>
          </a:p>
        </p:txBody>
      </p:sp>
      <p:sp>
        <p:nvSpPr>
          <p:cNvPr id="8" name="Content Placeholder 3"/>
          <p:cNvSpPr>
            <a:spLocks noGrp="1"/>
          </p:cNvSpPr>
          <p:nvPr>
            <p:ph sz="half" idx="2"/>
          </p:nvPr>
        </p:nvSpPr>
        <p:spPr>
          <a:xfrm>
            <a:off x="4833967" y="2223637"/>
            <a:ext cx="2517715" cy="3243414"/>
          </a:xfrm>
        </p:spPr>
        <p:txBody>
          <a:bodyPr>
            <a:normAutofit/>
          </a:bodyPr>
          <a:lstStyle/>
          <a:p>
            <a:pPr>
              <a:buFont typeface="Wingdings" panose="05000000000000000000" pitchFamily="2" charset="2"/>
              <a:buChar char="§"/>
            </a:pPr>
            <a:r>
              <a:rPr lang="hi-IN" sz="2400" dirty="0">
                <a:solidFill>
                  <a:schemeClr val="bg1">
                    <a:alpha val="70000"/>
                  </a:schemeClr>
                </a:solidFill>
                <a:latin typeface="Times New Roman" panose="02020603050405020304" pitchFamily="18" charset="0"/>
                <a:cs typeface="Times New Roman" panose="02020603050405020304" pitchFamily="18" charset="0"/>
              </a:rPr>
              <a:t>रिलिज</a:t>
            </a:r>
            <a:endParaRPr lang="en-US" sz="2400" dirty="0" smtClean="0">
              <a:solidFill>
                <a:schemeClr val="bg1">
                  <a:alpha val="7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hi-IN" sz="2400" dirty="0" smtClean="0">
                <a:solidFill>
                  <a:schemeClr val="bg1">
                    <a:alpha val="70000"/>
                  </a:schemeClr>
                </a:solidFill>
                <a:latin typeface="Times New Roman" panose="02020603050405020304" pitchFamily="18" charset="0"/>
                <a:cs typeface="Times New Roman" panose="02020603050405020304" pitchFamily="18" charset="0"/>
              </a:rPr>
              <a:t>चुनाबि</a:t>
            </a:r>
            <a:endParaRPr lang="en-US" sz="2400" dirty="0" smtClean="0">
              <a:solidFill>
                <a:schemeClr val="bg1">
                  <a:alpha val="7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hi-IN" sz="2400" dirty="0" smtClean="0">
                <a:solidFill>
                  <a:schemeClr val="bg1">
                    <a:alpha val="70000"/>
                  </a:schemeClr>
                </a:solidFill>
                <a:latin typeface="Times New Roman" panose="02020603050405020304" pitchFamily="18" charset="0"/>
                <a:cs typeface="Times New Roman" panose="02020603050405020304" pitchFamily="18" charset="0"/>
              </a:rPr>
              <a:t>लिभरपुल</a:t>
            </a:r>
            <a:endParaRPr lang="en-US" sz="2400" dirty="0" smtClean="0">
              <a:solidFill>
                <a:schemeClr val="bg1">
                  <a:alpha val="7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hi-IN" sz="2400" dirty="0" smtClean="0">
                <a:solidFill>
                  <a:schemeClr val="bg1">
                    <a:alpha val="70000"/>
                  </a:schemeClr>
                </a:solidFill>
                <a:latin typeface="Times New Roman" panose="02020603050405020304" pitchFamily="18" charset="0"/>
                <a:cs typeface="Times New Roman" panose="02020603050405020304" pitchFamily="18" charset="0"/>
              </a:rPr>
              <a:t>बराबरि</a:t>
            </a:r>
            <a:endParaRPr lang="en-US" sz="2400" dirty="0" smtClean="0">
              <a:solidFill>
                <a:schemeClr val="bg1">
                  <a:alpha val="7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hi-IN" sz="2400" dirty="0" smtClean="0">
                <a:solidFill>
                  <a:schemeClr val="bg1">
                    <a:alpha val="70000"/>
                  </a:schemeClr>
                </a:solidFill>
                <a:latin typeface="Times New Roman" panose="02020603050405020304" pitchFamily="18" charset="0"/>
                <a:cs typeface="Times New Roman" panose="02020603050405020304" pitchFamily="18" charset="0"/>
              </a:rPr>
              <a:t>आलिया</a:t>
            </a:r>
            <a:endParaRPr lang="en-US" sz="2400" dirty="0" smtClean="0">
              <a:solidFill>
                <a:schemeClr val="bg1">
                  <a:alpha val="7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solidFill>
                <a:schemeClr val="bg1">
                  <a:alpha val="70000"/>
                </a:schemeClr>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B199410F-A304-A232-90BE-39E9CC298256}"/>
              </a:ext>
            </a:extLst>
          </p:cNvPr>
          <p:cNvSpPr>
            <a:spLocks noGrp="1"/>
          </p:cNvSpPr>
          <p:nvPr>
            <p:ph type="body" idx="1"/>
          </p:nvPr>
        </p:nvSpPr>
        <p:spPr>
          <a:xfrm>
            <a:off x="4833967" y="1577587"/>
            <a:ext cx="2517715" cy="553998"/>
          </a:xfrm>
        </p:spPr>
        <p:txBody>
          <a:bodyPr anchor="ctr">
            <a:normAutofit/>
          </a:bodyPr>
          <a:lstStyle/>
          <a:p>
            <a:pPr algn="ctr"/>
            <a:r>
              <a:rPr lang="en-GB" i="0" dirty="0" smtClean="0">
                <a:solidFill>
                  <a:schemeClr val="bg1">
                    <a:alpha val="70000"/>
                  </a:schemeClr>
                </a:solidFill>
                <a:latin typeface="Times New Roman" panose="02020603050405020304" pitchFamily="18" charset="0"/>
                <a:cs typeface="Times New Roman" panose="02020603050405020304" pitchFamily="18" charset="0"/>
              </a:rPr>
              <a:t>Neutral Class</a:t>
            </a:r>
          </a:p>
        </p:txBody>
      </p:sp>
      <p:sp>
        <p:nvSpPr>
          <p:cNvPr id="10" name="Content Placeholder 3"/>
          <p:cNvSpPr>
            <a:spLocks noGrp="1"/>
          </p:cNvSpPr>
          <p:nvPr>
            <p:ph sz="half" idx="2"/>
          </p:nvPr>
        </p:nvSpPr>
        <p:spPr>
          <a:xfrm>
            <a:off x="8411948" y="2223637"/>
            <a:ext cx="2517715" cy="3243414"/>
          </a:xfrm>
        </p:spPr>
        <p:txBody>
          <a:bodyPr>
            <a:normAutofit/>
          </a:bodyPr>
          <a:lstStyle/>
          <a:p>
            <a:pPr>
              <a:buFont typeface="Wingdings" panose="05000000000000000000" pitchFamily="2" charset="2"/>
              <a:buChar char="§"/>
            </a:pPr>
            <a:r>
              <a:rPr lang="hi-IN" sz="2400" dirty="0" smtClean="0">
                <a:solidFill>
                  <a:schemeClr val="bg1">
                    <a:alpha val="70000"/>
                  </a:schemeClr>
                </a:solidFill>
                <a:latin typeface="Times New Roman" panose="02020603050405020304" pitchFamily="18" charset="0"/>
                <a:cs typeface="Times New Roman" panose="02020603050405020304" pitchFamily="18" charset="0"/>
              </a:rPr>
              <a:t>दिबस</a:t>
            </a:r>
            <a:endParaRPr lang="en-US" sz="2400" dirty="0" smtClean="0">
              <a:solidFill>
                <a:schemeClr val="bg1">
                  <a:alpha val="7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hi-IN" sz="2400" dirty="0" smtClean="0">
                <a:solidFill>
                  <a:schemeClr val="bg1">
                    <a:alpha val="70000"/>
                  </a:schemeClr>
                </a:solidFill>
                <a:latin typeface="Times New Roman" panose="02020603050405020304" pitchFamily="18" charset="0"/>
                <a:cs typeface="Times New Roman" panose="02020603050405020304" pitchFamily="18" charset="0"/>
              </a:rPr>
              <a:t>निःसुल्क</a:t>
            </a:r>
            <a:endParaRPr lang="en-US" sz="2400" dirty="0" smtClean="0">
              <a:solidFill>
                <a:schemeClr val="bg1">
                  <a:alpha val="7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hi-IN" sz="2400" dirty="0" smtClean="0">
                <a:solidFill>
                  <a:schemeClr val="bg1">
                    <a:alpha val="70000"/>
                  </a:schemeClr>
                </a:solidFill>
                <a:latin typeface="Times New Roman" panose="02020603050405020304" pitchFamily="18" charset="0"/>
                <a:cs typeface="Times New Roman" panose="02020603050405020304" pitchFamily="18" charset="0"/>
              </a:rPr>
              <a:t>नारि</a:t>
            </a:r>
            <a:endParaRPr lang="en-US" sz="2400" dirty="0" smtClean="0">
              <a:solidFill>
                <a:schemeClr val="bg1">
                  <a:alpha val="7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hi-IN" sz="2400" dirty="0" smtClean="0">
                <a:solidFill>
                  <a:schemeClr val="bg1">
                    <a:alpha val="70000"/>
                  </a:schemeClr>
                </a:solidFill>
                <a:latin typeface="Times New Roman" panose="02020603050405020304" pitchFamily="18" charset="0"/>
                <a:cs typeface="Times New Roman" panose="02020603050405020304" pitchFamily="18" charset="0"/>
              </a:rPr>
              <a:t>खुसि</a:t>
            </a:r>
            <a:endParaRPr lang="en-US" sz="2400" dirty="0" smtClean="0">
              <a:solidFill>
                <a:schemeClr val="bg1">
                  <a:alpha val="7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hi-IN" sz="2400" dirty="0">
                <a:solidFill>
                  <a:schemeClr val="bg1">
                    <a:alpha val="70000"/>
                  </a:schemeClr>
                </a:solidFill>
                <a:latin typeface="Times New Roman" panose="02020603050405020304" pitchFamily="18" charset="0"/>
                <a:cs typeface="Times New Roman" panose="02020603050405020304" pitchFamily="18" charset="0"/>
              </a:rPr>
              <a:t>सम्मानित</a:t>
            </a:r>
            <a:endParaRPr lang="en-US" sz="2400" dirty="0">
              <a:solidFill>
                <a:schemeClr val="bg1">
                  <a:alpha val="70000"/>
                </a:schemeClr>
              </a:solidFill>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B199410F-A304-A232-90BE-39E9CC298256}"/>
              </a:ext>
            </a:extLst>
          </p:cNvPr>
          <p:cNvSpPr>
            <a:spLocks noGrp="1"/>
          </p:cNvSpPr>
          <p:nvPr>
            <p:ph type="body" idx="1"/>
          </p:nvPr>
        </p:nvSpPr>
        <p:spPr>
          <a:xfrm>
            <a:off x="8411948" y="1577587"/>
            <a:ext cx="2517715" cy="553998"/>
          </a:xfrm>
        </p:spPr>
        <p:txBody>
          <a:bodyPr anchor="ctr">
            <a:normAutofit/>
          </a:bodyPr>
          <a:lstStyle/>
          <a:p>
            <a:pPr algn="ctr"/>
            <a:r>
              <a:rPr lang="en-GB" i="0" dirty="0" smtClean="0">
                <a:solidFill>
                  <a:schemeClr val="bg1">
                    <a:alpha val="70000"/>
                  </a:schemeClr>
                </a:solidFill>
                <a:latin typeface="Times New Roman" panose="02020603050405020304" pitchFamily="18" charset="0"/>
                <a:cs typeface="Times New Roman" panose="02020603050405020304" pitchFamily="18" charset="0"/>
              </a:rPr>
              <a:t>Positive Class</a:t>
            </a:r>
          </a:p>
        </p:txBody>
      </p:sp>
    </p:spTree>
    <p:extLst>
      <p:ext uri="{BB962C8B-B14F-4D97-AF65-F5344CB8AC3E}">
        <p14:creationId xmlns:p14="http://schemas.microsoft.com/office/powerpoint/2010/main" val="40711393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2FC1-3170-B04E-0ADB-0E7F438DD836}"/>
              </a:ext>
            </a:extLst>
          </p:cNvPr>
          <p:cNvSpPr>
            <a:spLocks noGrp="1"/>
          </p:cNvSpPr>
          <p:nvPr>
            <p:ph type="ctrTitle"/>
          </p:nvPr>
        </p:nvSpPr>
        <p:spPr>
          <a:xfrm>
            <a:off x="1542677" y="1097429"/>
            <a:ext cx="7699375" cy="815975"/>
          </a:xfrm>
        </p:spPr>
        <p:txBody>
          <a:bodyPr anchor="ctr">
            <a:normAutofit/>
          </a:bodyPr>
          <a:lstStyle/>
          <a:p>
            <a:pPr algn="ctr"/>
            <a:r>
              <a:rPr lang="en-GB" dirty="0">
                <a:solidFill>
                  <a:schemeClr val="bg1"/>
                </a:solidFill>
              </a:rPr>
              <a:t>Future Works</a:t>
            </a:r>
          </a:p>
        </p:txBody>
      </p:sp>
      <p:sp>
        <p:nvSpPr>
          <p:cNvPr id="3" name="Content Placeholder 2">
            <a:extLst>
              <a:ext uri="{FF2B5EF4-FFF2-40B4-BE49-F238E27FC236}">
                <a16:creationId xmlns:a16="http://schemas.microsoft.com/office/drawing/2014/main" id="{B199410F-A304-A232-90BE-39E9CC298256}"/>
              </a:ext>
            </a:extLst>
          </p:cNvPr>
          <p:cNvSpPr>
            <a:spLocks noGrp="1"/>
          </p:cNvSpPr>
          <p:nvPr>
            <p:ph type="subTitle" idx="1"/>
          </p:nvPr>
        </p:nvSpPr>
        <p:spPr>
          <a:xfrm>
            <a:off x="1542677" y="2165229"/>
            <a:ext cx="8839200" cy="3172185"/>
          </a:xfrm>
        </p:spPr>
        <p:txBody>
          <a:bodyPr anchor="ctr">
            <a:normAutofit/>
          </a:bodyPr>
          <a:lstStyle/>
          <a:p>
            <a:pPr marL="342900" indent="-342900" algn="l">
              <a:buFont typeface="Wingdings" panose="05000000000000000000" pitchFamily="2" charset="2"/>
              <a:buChar char="v"/>
            </a:pPr>
            <a:r>
              <a:rPr lang="en-GB" i="0" dirty="0" smtClean="0">
                <a:solidFill>
                  <a:schemeClr val="bg1">
                    <a:alpha val="70000"/>
                  </a:schemeClr>
                </a:solidFill>
                <a:latin typeface="Times New Roman" panose="02020603050405020304" pitchFamily="18" charset="0"/>
                <a:cs typeface="Times New Roman" panose="02020603050405020304" pitchFamily="18" charset="0"/>
              </a:rPr>
              <a:t>Building a full-scale crawler</a:t>
            </a:r>
          </a:p>
          <a:p>
            <a:pPr marL="342900" indent="-342900" algn="l">
              <a:buFont typeface="Wingdings" panose="05000000000000000000" pitchFamily="2" charset="2"/>
              <a:buChar char="v"/>
            </a:pPr>
            <a:r>
              <a:rPr lang="en-GB" i="0" dirty="0" smtClean="0">
                <a:solidFill>
                  <a:schemeClr val="bg1">
                    <a:alpha val="70000"/>
                  </a:schemeClr>
                </a:solidFill>
                <a:latin typeface="Times New Roman" panose="02020603050405020304" pitchFamily="18" charset="0"/>
                <a:cs typeface="Times New Roman" panose="02020603050405020304" pitchFamily="18" charset="0"/>
              </a:rPr>
              <a:t>Enhancing the Nepali-stemmer</a:t>
            </a:r>
          </a:p>
          <a:p>
            <a:pPr marL="342900" indent="-342900" algn="l">
              <a:buFont typeface="Wingdings" panose="05000000000000000000" pitchFamily="2" charset="2"/>
              <a:buChar char="v"/>
            </a:pPr>
            <a:r>
              <a:rPr lang="en-GB" i="0" dirty="0" smtClean="0">
                <a:solidFill>
                  <a:schemeClr val="bg1">
                    <a:alpha val="70000"/>
                  </a:schemeClr>
                </a:solidFill>
                <a:latin typeface="Times New Roman" panose="02020603050405020304" pitchFamily="18" charset="0"/>
                <a:cs typeface="Times New Roman" panose="02020603050405020304" pitchFamily="18" charset="0"/>
              </a:rPr>
              <a:t>Making training data more reliable with strict definitions</a:t>
            </a:r>
          </a:p>
          <a:p>
            <a:pPr marL="342900" indent="-342900" algn="l">
              <a:buFont typeface="Wingdings" panose="05000000000000000000" pitchFamily="2" charset="2"/>
              <a:buChar char="v"/>
            </a:pPr>
            <a:r>
              <a:rPr lang="en-GB" i="0" dirty="0" smtClean="0">
                <a:solidFill>
                  <a:schemeClr val="bg1">
                    <a:alpha val="70000"/>
                  </a:schemeClr>
                </a:solidFill>
                <a:latin typeface="Times New Roman" panose="02020603050405020304" pitchFamily="18" charset="0"/>
                <a:cs typeface="Times New Roman" panose="02020603050405020304" pitchFamily="18" charset="0"/>
              </a:rPr>
              <a:t>Testing with more sophisticated models like Neural nets and kernels</a:t>
            </a:r>
          </a:p>
        </p:txBody>
      </p:sp>
    </p:spTree>
    <p:extLst>
      <p:ext uri="{BB962C8B-B14F-4D97-AF65-F5344CB8AC3E}">
        <p14:creationId xmlns:p14="http://schemas.microsoft.com/office/powerpoint/2010/main" val="3393619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33">
            <a:extLst>
              <a:ext uri="{FF2B5EF4-FFF2-40B4-BE49-F238E27FC236}">
                <a16:creationId xmlns:a16="http://schemas.microsoft.com/office/drawing/2014/main" id="{C5DCFBD7-5612-480F-BED3-7820176A50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92FC1-3170-B04E-0ADB-0E7F438DD836}"/>
              </a:ext>
            </a:extLst>
          </p:cNvPr>
          <p:cNvSpPr>
            <a:spLocks noGrp="1"/>
          </p:cNvSpPr>
          <p:nvPr>
            <p:ph type="title"/>
          </p:nvPr>
        </p:nvSpPr>
        <p:spPr>
          <a:xfrm>
            <a:off x="1080000" y="1666874"/>
            <a:ext cx="4457200" cy="3521075"/>
          </a:xfrm>
        </p:spPr>
        <p:txBody>
          <a:bodyPr anchor="ctr">
            <a:normAutofit/>
          </a:bodyPr>
          <a:lstStyle/>
          <a:p>
            <a:pPr algn="ctr"/>
            <a:r>
              <a:rPr lang="en-GB" dirty="0">
                <a:latin typeface="Times New Roman" panose="02020603050405020304" pitchFamily="18" charset="0"/>
                <a:cs typeface="Times New Roman" panose="02020603050405020304" pitchFamily="18" charset="0"/>
              </a:rPr>
              <a:t>Project Pipeline</a:t>
            </a:r>
          </a:p>
        </p:txBody>
      </p:sp>
      <p:grpSp>
        <p:nvGrpSpPr>
          <p:cNvPr id="71" name="Group 35">
            <a:extLst>
              <a:ext uri="{FF2B5EF4-FFF2-40B4-BE49-F238E27FC236}">
                <a16:creationId xmlns:a16="http://schemas.microsoft.com/office/drawing/2014/main" id="{263531A3-FAAF-4F5C-AF87-91646005308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671" y="408462"/>
            <a:ext cx="913428" cy="1032464"/>
            <a:chOff x="999771" y="932104"/>
            <a:chExt cx="913428" cy="1032464"/>
          </a:xfrm>
        </p:grpSpPr>
        <p:grpSp>
          <p:nvGrpSpPr>
            <p:cNvPr id="72" name="Group 36">
              <a:extLst>
                <a:ext uri="{FF2B5EF4-FFF2-40B4-BE49-F238E27FC236}">
                  <a16:creationId xmlns:a16="http://schemas.microsoft.com/office/drawing/2014/main" id="{F09EC0F0-36F6-475A-B313-91019F46E4B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44" name="Freeform: Shape 43">
                <a:extLst>
                  <a:ext uri="{FF2B5EF4-FFF2-40B4-BE49-F238E27FC236}">
                    <a16:creationId xmlns:a16="http://schemas.microsoft.com/office/drawing/2014/main" id="{3E720176-168D-4875-B380-1FFAD166CC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Freeform: Shape 44">
                <a:extLst>
                  <a:ext uri="{FF2B5EF4-FFF2-40B4-BE49-F238E27FC236}">
                    <a16:creationId xmlns:a16="http://schemas.microsoft.com/office/drawing/2014/main" id="{6C3DF9F2-65C8-4063-9164-2DBD90E2A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8" name="Group 37">
              <a:extLst>
                <a:ext uri="{FF2B5EF4-FFF2-40B4-BE49-F238E27FC236}">
                  <a16:creationId xmlns:a16="http://schemas.microsoft.com/office/drawing/2014/main" id="{1DB23F83-9229-4C60-938A-F2CF20C27F4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39" name="Freeform: Shape 38">
                <a:extLst>
                  <a:ext uri="{FF2B5EF4-FFF2-40B4-BE49-F238E27FC236}">
                    <a16:creationId xmlns:a16="http://schemas.microsoft.com/office/drawing/2014/main" id="{1ED4C557-D730-47E9-AC8A-884190A4E8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Freeform: Shape 39">
                <a:extLst>
                  <a:ext uri="{FF2B5EF4-FFF2-40B4-BE49-F238E27FC236}">
                    <a16:creationId xmlns:a16="http://schemas.microsoft.com/office/drawing/2014/main" id="{8AA1D3F0-72CD-4C7B-8C03-2A50531F98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1" name="Group 40">
                <a:extLst>
                  <a:ext uri="{FF2B5EF4-FFF2-40B4-BE49-F238E27FC236}">
                    <a16:creationId xmlns:a16="http://schemas.microsoft.com/office/drawing/2014/main" id="{129409EB-5515-4925-83E4-F7C979ED0B25}"/>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42" name="Straight Connector 41">
                  <a:extLst>
                    <a:ext uri="{FF2B5EF4-FFF2-40B4-BE49-F238E27FC236}">
                      <a16:creationId xmlns:a16="http://schemas.microsoft.com/office/drawing/2014/main" id="{2E18C444-B7B2-4918-AD29-D6CD204E585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B974E9A-69BC-4453-9A9D-6036790B372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73" name="Content Placeholder 8">
            <a:extLst>
              <a:ext uri="{FF2B5EF4-FFF2-40B4-BE49-F238E27FC236}">
                <a16:creationId xmlns:a16="http://schemas.microsoft.com/office/drawing/2014/main" id="{F6A72C22-1C66-843B-5393-4DEBE921A920}"/>
              </a:ext>
            </a:extLst>
          </p:cNvPr>
          <p:cNvSpPr>
            <a:spLocks noGrp="1"/>
          </p:cNvSpPr>
          <p:nvPr>
            <p:ph idx="1"/>
          </p:nvPr>
        </p:nvSpPr>
        <p:spPr>
          <a:xfrm>
            <a:off x="6654801" y="1079499"/>
            <a:ext cx="4451350" cy="4689476"/>
          </a:xfrm>
        </p:spPr>
        <p:txBody>
          <a:bodyPr anchor="ctr">
            <a:normAutofit/>
          </a:bodyPr>
          <a:lstStyle/>
          <a:p>
            <a:pPr marL="359410" indent="-359410">
              <a:buChar char="Ø"/>
            </a:pPr>
            <a:r>
              <a:rPr lang="en-GB" i="1" dirty="0">
                <a:latin typeface="Times New Roman" panose="02020603050405020304" pitchFamily="18" charset="0"/>
                <a:cs typeface="Times New Roman" panose="02020603050405020304" pitchFamily="18" charset="0"/>
              </a:rPr>
              <a:t>Data Scraping</a:t>
            </a:r>
          </a:p>
          <a:p>
            <a:pPr marL="359410" indent="-359410">
              <a:buClr>
                <a:srgbClr val="7FCAF0"/>
              </a:buClr>
              <a:buChar char="Ø"/>
            </a:pPr>
            <a:r>
              <a:rPr lang="en-GB" i="1" dirty="0">
                <a:latin typeface="Times New Roman" panose="02020603050405020304" pitchFamily="18" charset="0"/>
                <a:cs typeface="Times New Roman" panose="02020603050405020304" pitchFamily="18" charset="0"/>
              </a:rPr>
              <a:t>Data Cleaning</a:t>
            </a:r>
          </a:p>
          <a:p>
            <a:pPr marL="359410" indent="-359410">
              <a:buClr>
                <a:srgbClr val="7FCAF0"/>
              </a:buClr>
              <a:buChar char="Ø"/>
            </a:pPr>
            <a:r>
              <a:rPr lang="en-GB" i="1" dirty="0">
                <a:latin typeface="Times New Roman" panose="02020603050405020304" pitchFamily="18" charset="0"/>
                <a:cs typeface="Times New Roman" panose="02020603050405020304" pitchFamily="18" charset="0"/>
              </a:rPr>
              <a:t>Labelling</a:t>
            </a:r>
          </a:p>
          <a:p>
            <a:pPr marL="359410" indent="-359410">
              <a:buClr>
                <a:srgbClr val="7FCAF0"/>
              </a:buClr>
              <a:buChar char="Ø"/>
            </a:pPr>
            <a:r>
              <a:rPr lang="en-GB" i="1" dirty="0">
                <a:latin typeface="Times New Roman" panose="02020603050405020304" pitchFamily="18" charset="0"/>
                <a:cs typeface="Times New Roman" panose="02020603050405020304" pitchFamily="18" charset="0"/>
              </a:rPr>
              <a:t>Data Pre-processing</a:t>
            </a:r>
          </a:p>
          <a:p>
            <a:pPr marL="359410" indent="-359410">
              <a:buClr>
                <a:srgbClr val="7FCAF0"/>
              </a:buClr>
              <a:buChar char="Ø"/>
            </a:pPr>
            <a:r>
              <a:rPr lang="en-GB" i="1" dirty="0">
                <a:latin typeface="Times New Roman" panose="02020603050405020304" pitchFamily="18" charset="0"/>
                <a:cs typeface="Times New Roman" panose="02020603050405020304" pitchFamily="18" charset="0"/>
              </a:rPr>
              <a:t>Feature Extraction</a:t>
            </a:r>
          </a:p>
          <a:p>
            <a:pPr marL="359410" indent="-359410">
              <a:buClr>
                <a:srgbClr val="7FCAF0"/>
              </a:buClr>
              <a:buChar char="Ø"/>
            </a:pPr>
            <a:r>
              <a:rPr lang="en-GB" i="1" dirty="0">
                <a:latin typeface="Times New Roman" panose="02020603050405020304" pitchFamily="18" charset="0"/>
                <a:cs typeface="Times New Roman" panose="02020603050405020304" pitchFamily="18" charset="0"/>
              </a:rPr>
              <a:t>Model Training &amp; Evaluation</a:t>
            </a:r>
          </a:p>
          <a:p>
            <a:pPr marL="359410" indent="-359410">
              <a:buClr>
                <a:srgbClr val="7FCAF0"/>
              </a:buClr>
              <a:buChar char="Ø"/>
            </a:pPr>
            <a:r>
              <a:rPr lang="en-GB" i="1" dirty="0">
                <a:latin typeface="Times New Roman" panose="02020603050405020304" pitchFamily="18" charset="0"/>
                <a:cs typeface="Times New Roman" panose="02020603050405020304" pitchFamily="18" charset="0"/>
              </a:rPr>
              <a:t>Deployment</a:t>
            </a:r>
          </a:p>
        </p:txBody>
      </p:sp>
      <p:grpSp>
        <p:nvGrpSpPr>
          <p:cNvPr id="74" name="Group 46">
            <a:extLst>
              <a:ext uri="{FF2B5EF4-FFF2-40B4-BE49-F238E27FC236}">
                <a16:creationId xmlns:a16="http://schemas.microsoft.com/office/drawing/2014/main" id="{F73511A5-69DC-406F-AFE1-A7248A4CEA9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27954" y="5402020"/>
            <a:ext cx="912571" cy="1032464"/>
            <a:chOff x="5329995" y="4868671"/>
            <a:chExt cx="912571" cy="1032464"/>
          </a:xfrm>
        </p:grpSpPr>
        <p:grpSp>
          <p:nvGrpSpPr>
            <p:cNvPr id="48" name="Group 47">
              <a:extLst>
                <a:ext uri="{FF2B5EF4-FFF2-40B4-BE49-F238E27FC236}">
                  <a16:creationId xmlns:a16="http://schemas.microsoft.com/office/drawing/2014/main" id="{8D1B5CB3-BCAF-4109-B9F9-5FC34D383C04}"/>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rot="18900000" flipV="1">
              <a:off x="5376824" y="5010722"/>
              <a:ext cx="865742" cy="628383"/>
              <a:chOff x="558167" y="958515"/>
              <a:chExt cx="865742" cy="628383"/>
            </a:xfrm>
            <a:solidFill>
              <a:schemeClr val="accent3"/>
            </a:solidFill>
          </p:grpSpPr>
          <p:sp>
            <p:nvSpPr>
              <p:cNvPr id="55" name="Freeform: Shape 54">
                <a:extLst>
                  <a:ext uri="{FF2B5EF4-FFF2-40B4-BE49-F238E27FC236}">
                    <a16:creationId xmlns:a16="http://schemas.microsoft.com/office/drawing/2014/main" id="{1A1D338F-12B9-476D-9D9C-E55E41236E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Freeform: Shape 55">
                <a:extLst>
                  <a:ext uri="{FF2B5EF4-FFF2-40B4-BE49-F238E27FC236}">
                    <a16:creationId xmlns:a16="http://schemas.microsoft.com/office/drawing/2014/main" id="{65EF7F9B-7A42-4B15-8511-C2968A4FE0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9" name="Group 48">
              <a:extLst>
                <a:ext uri="{FF2B5EF4-FFF2-40B4-BE49-F238E27FC236}">
                  <a16:creationId xmlns:a16="http://schemas.microsoft.com/office/drawing/2014/main" id="{B1952DB7-91C4-4C9C-AEC9-7DBA47F2F545}"/>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flipH="1" flipV="1">
              <a:off x="5329995" y="4868671"/>
              <a:ext cx="864005" cy="1032464"/>
              <a:chOff x="2207971" y="2384401"/>
              <a:chExt cx="864005" cy="1032464"/>
            </a:xfrm>
          </p:grpSpPr>
          <p:sp>
            <p:nvSpPr>
              <p:cNvPr id="50" name="Freeform: Shape 49">
                <a:extLst>
                  <a:ext uri="{FF2B5EF4-FFF2-40B4-BE49-F238E27FC236}">
                    <a16:creationId xmlns:a16="http://schemas.microsoft.com/office/drawing/2014/main" id="{1C2A575A-5190-4DE4-9DFE-F5974353EF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Freeform: Shape 50">
                <a:extLst>
                  <a:ext uri="{FF2B5EF4-FFF2-40B4-BE49-F238E27FC236}">
                    <a16:creationId xmlns:a16="http://schemas.microsoft.com/office/drawing/2014/main" id="{3C7150A2-FFA7-4F7C-81C9-2FA3803FA8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2" name="Group 51">
                <a:extLst>
                  <a:ext uri="{FF2B5EF4-FFF2-40B4-BE49-F238E27FC236}">
                    <a16:creationId xmlns:a16="http://schemas.microsoft.com/office/drawing/2014/main" id="{A7E7BC8E-8EF0-45B0-AE3F-6A6B7316C0D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53" name="Straight Connector 52">
                  <a:extLst>
                    <a:ext uri="{FF2B5EF4-FFF2-40B4-BE49-F238E27FC236}">
                      <a16:creationId xmlns:a16="http://schemas.microsoft.com/office/drawing/2014/main" id="{B8E09A32-931A-4C38-A558-274FA30070D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0988A58-B96D-4381-A625-6822161B21B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667029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9" name="Rectangle 59">
            <a:extLst>
              <a:ext uri="{FF2B5EF4-FFF2-40B4-BE49-F238E27FC236}">
                <a16:creationId xmlns:a16="http://schemas.microsoft.com/office/drawing/2014/main" id="{3011B0B3-5679-4759-90B8-3B908C4CBD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1E255288-EBE4-5489-C18A-2C4F58FE4B25}"/>
              </a:ext>
            </a:extLst>
          </p:cNvPr>
          <p:cNvSpPr>
            <a:spLocks noGrp="1"/>
          </p:cNvSpPr>
          <p:nvPr>
            <p:ph type="ctrTitle"/>
          </p:nvPr>
        </p:nvSpPr>
        <p:spPr>
          <a:xfrm>
            <a:off x="1079510" y="4602162"/>
            <a:ext cx="4457690" cy="1720850"/>
          </a:xfrm>
        </p:spPr>
        <p:txBody>
          <a:bodyPr anchor="ctr">
            <a:normAutofit/>
          </a:bodyPr>
          <a:lstStyle/>
          <a:p>
            <a:r>
              <a:rPr lang="en-GB" dirty="0"/>
              <a:t>The End</a:t>
            </a:r>
          </a:p>
        </p:txBody>
      </p:sp>
      <p:sp>
        <p:nvSpPr>
          <p:cNvPr id="3" name="Subtitle 2">
            <a:extLst>
              <a:ext uri="{FF2B5EF4-FFF2-40B4-BE49-F238E27FC236}">
                <a16:creationId xmlns:a16="http://schemas.microsoft.com/office/drawing/2014/main" id="{1A0BB869-1496-D292-B798-FEC53D9DCBFD}"/>
              </a:ext>
            </a:extLst>
          </p:cNvPr>
          <p:cNvSpPr>
            <a:spLocks noGrp="1"/>
          </p:cNvSpPr>
          <p:nvPr>
            <p:ph type="subTitle" idx="1"/>
          </p:nvPr>
        </p:nvSpPr>
        <p:spPr>
          <a:xfrm>
            <a:off x="6654801" y="4602163"/>
            <a:ext cx="4451347" cy="1720850"/>
          </a:xfrm>
        </p:spPr>
        <p:txBody>
          <a:bodyPr anchor="ctr">
            <a:normAutofit fontScale="85000" lnSpcReduction="20000"/>
          </a:bodyPr>
          <a:lstStyle/>
          <a:p>
            <a:r>
              <a:rPr lang="en-GB" i="0" dirty="0"/>
              <a:t>Team members:</a:t>
            </a:r>
          </a:p>
          <a:p>
            <a:r>
              <a:rPr lang="en-GB" dirty="0" err="1"/>
              <a:t>Bijay</a:t>
            </a:r>
            <a:r>
              <a:rPr lang="en-GB" dirty="0"/>
              <a:t> </a:t>
            </a:r>
            <a:r>
              <a:rPr lang="en-GB" dirty="0" err="1" smtClean="0"/>
              <a:t>Adhikari</a:t>
            </a:r>
            <a:r>
              <a:rPr lang="en-GB" dirty="0"/>
              <a:t> </a:t>
            </a:r>
            <a:r>
              <a:rPr lang="en-GB" dirty="0" smtClean="0"/>
              <a:t>(16622/074)</a:t>
            </a:r>
            <a:endParaRPr lang="en-GB" dirty="0"/>
          </a:p>
          <a:p>
            <a:r>
              <a:rPr lang="en-GB" dirty="0" err="1"/>
              <a:t>Amrit</a:t>
            </a:r>
            <a:r>
              <a:rPr lang="en-GB" dirty="0"/>
              <a:t> </a:t>
            </a:r>
            <a:r>
              <a:rPr lang="en-GB" dirty="0" smtClean="0"/>
              <a:t>Sharma (16613/074)</a:t>
            </a:r>
            <a:endParaRPr lang="en-GB" dirty="0"/>
          </a:p>
          <a:p>
            <a:r>
              <a:rPr lang="en-GB" dirty="0" err="1"/>
              <a:t>Nirajan</a:t>
            </a:r>
            <a:r>
              <a:rPr lang="en-GB" dirty="0"/>
              <a:t> </a:t>
            </a:r>
            <a:r>
              <a:rPr lang="en-GB" dirty="0" err="1" smtClean="0"/>
              <a:t>Kamar</a:t>
            </a:r>
            <a:r>
              <a:rPr lang="en-GB" dirty="0" smtClean="0"/>
              <a:t> (16642/074)</a:t>
            </a:r>
            <a:endParaRPr lang="en-GB" dirty="0"/>
          </a:p>
        </p:txBody>
      </p:sp>
      <p:pic>
        <p:nvPicPr>
          <p:cNvPr id="70" name="Picture 3">
            <a:extLst>
              <a:ext uri="{FF2B5EF4-FFF2-40B4-BE49-F238E27FC236}">
                <a16:creationId xmlns:a16="http://schemas.microsoft.com/office/drawing/2014/main" id="{1CED30BC-8708-5457-E6FD-5DC6819F9A54}"/>
              </a:ext>
            </a:extLst>
          </p:cNvPr>
          <p:cNvPicPr>
            <a:picLocks noChangeAspect="1"/>
          </p:cNvPicPr>
          <p:nvPr/>
        </p:nvPicPr>
        <p:blipFill rotWithShape="1">
          <a:blip r:embed="rId2"/>
          <a:srcRect t="47871" r="-2" b="7701"/>
          <a:stretch/>
        </p:blipFill>
        <p:spPr>
          <a:xfrm>
            <a:off x="20" y="10"/>
            <a:ext cx="12191977" cy="4014777"/>
          </a:xfrm>
          <a:prstGeom prst="rect">
            <a:avLst/>
          </a:prstGeom>
        </p:spPr>
      </p:pic>
      <p:cxnSp>
        <p:nvCxnSpPr>
          <p:cNvPr id="71" name="Straight Connector 61">
            <a:extLst>
              <a:ext uri="{FF2B5EF4-FFF2-40B4-BE49-F238E27FC236}">
                <a16:creationId xmlns:a16="http://schemas.microsoft.com/office/drawing/2014/main" id="{32E97E5C-7A5F-424E-AAE4-654396E9079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95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400"/>
                                        <p:tgtEl>
                                          <p:spTgt spid="3">
                                            <p:txEl>
                                              <p:pRg st="2" end="2"/>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400"/>
                                        <p:tgtEl>
                                          <p:spTgt spid="3">
                                            <p:txEl>
                                              <p:pRg st="3" end="3"/>
                                            </p:txEl>
                                          </p:spTgt>
                                        </p:tgtEl>
                                      </p:cBhvr>
                                    </p:animEffect>
                                  </p:childTnLst>
                                </p:cTn>
                              </p:par>
                              <p:par>
                                <p:cTn id="17" presetID="10" presetClass="entr" presetSubtype="0" fill="hold" grpId="0" nodeType="withEffect">
                                  <p:stCondLst>
                                    <p:cond delay="1000"/>
                                  </p:stCondLst>
                                  <p:iterate type="lt">
                                    <p:tmPct val="10000"/>
                                  </p:iterate>
                                  <p:childTnLst>
                                    <p:set>
                                      <p:cBhvr>
                                        <p:cTn id="18" dur="1" fill="hold">
                                          <p:stCondLst>
                                            <p:cond delay="0"/>
                                          </p:stCondLst>
                                        </p:cTn>
                                        <p:tgtEl>
                                          <p:spTgt spid="2"/>
                                        </p:tgtEl>
                                        <p:attrNameLst>
                                          <p:attrName>style.visibility</p:attrName>
                                        </p:attrNameLst>
                                      </p:cBhvr>
                                      <p:to>
                                        <p:strVal val="visible"/>
                                      </p:to>
                                    </p:set>
                                    <p:animEffect transition="in" filter="fade">
                                      <p:cBhvr>
                                        <p:cTn id="19"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33">
            <a:extLst>
              <a:ext uri="{FF2B5EF4-FFF2-40B4-BE49-F238E27FC236}">
                <a16:creationId xmlns:a16="http://schemas.microsoft.com/office/drawing/2014/main" id="{C5DCFBD7-5612-480F-BED3-7820176A50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92FC1-3170-B04E-0ADB-0E7F438DD836}"/>
              </a:ext>
            </a:extLst>
          </p:cNvPr>
          <p:cNvSpPr>
            <a:spLocks noGrp="1"/>
          </p:cNvSpPr>
          <p:nvPr>
            <p:ph type="title"/>
          </p:nvPr>
        </p:nvSpPr>
        <p:spPr>
          <a:xfrm>
            <a:off x="1080000" y="1666874"/>
            <a:ext cx="4457200" cy="3521075"/>
          </a:xfrm>
        </p:spPr>
        <p:txBody>
          <a:bodyPr anchor="ctr">
            <a:normAutofit/>
          </a:bodyPr>
          <a:lstStyle/>
          <a:p>
            <a:pPr algn="ctr"/>
            <a:r>
              <a:rPr lang="en-GB" dirty="0">
                <a:latin typeface="Times New Roman" panose="02020603050405020304" pitchFamily="18" charset="0"/>
                <a:cs typeface="Times New Roman" panose="02020603050405020304" pitchFamily="18" charset="0"/>
              </a:rPr>
              <a:t>Project Pipeline</a:t>
            </a:r>
          </a:p>
        </p:txBody>
      </p:sp>
      <p:grpSp>
        <p:nvGrpSpPr>
          <p:cNvPr id="71" name="Group 35">
            <a:extLst>
              <a:ext uri="{FF2B5EF4-FFF2-40B4-BE49-F238E27FC236}">
                <a16:creationId xmlns:a16="http://schemas.microsoft.com/office/drawing/2014/main" id="{263531A3-FAAF-4F5C-AF87-91646005308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671" y="408462"/>
            <a:ext cx="913428" cy="1032464"/>
            <a:chOff x="999771" y="932104"/>
            <a:chExt cx="913428" cy="1032464"/>
          </a:xfrm>
        </p:grpSpPr>
        <p:grpSp>
          <p:nvGrpSpPr>
            <p:cNvPr id="72" name="Group 36">
              <a:extLst>
                <a:ext uri="{FF2B5EF4-FFF2-40B4-BE49-F238E27FC236}">
                  <a16:creationId xmlns:a16="http://schemas.microsoft.com/office/drawing/2014/main" id="{F09EC0F0-36F6-475A-B313-91019F46E4B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44" name="Freeform: Shape 43">
                <a:extLst>
                  <a:ext uri="{FF2B5EF4-FFF2-40B4-BE49-F238E27FC236}">
                    <a16:creationId xmlns:a16="http://schemas.microsoft.com/office/drawing/2014/main" id="{3E720176-168D-4875-B380-1FFAD166CC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Freeform: Shape 44">
                <a:extLst>
                  <a:ext uri="{FF2B5EF4-FFF2-40B4-BE49-F238E27FC236}">
                    <a16:creationId xmlns:a16="http://schemas.microsoft.com/office/drawing/2014/main" id="{6C3DF9F2-65C8-4063-9164-2DBD90E2A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8" name="Group 37">
              <a:extLst>
                <a:ext uri="{FF2B5EF4-FFF2-40B4-BE49-F238E27FC236}">
                  <a16:creationId xmlns:a16="http://schemas.microsoft.com/office/drawing/2014/main" id="{1DB23F83-9229-4C60-938A-F2CF20C27F4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39" name="Freeform: Shape 38">
                <a:extLst>
                  <a:ext uri="{FF2B5EF4-FFF2-40B4-BE49-F238E27FC236}">
                    <a16:creationId xmlns:a16="http://schemas.microsoft.com/office/drawing/2014/main" id="{1ED4C557-D730-47E9-AC8A-884190A4E8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Freeform: Shape 39">
                <a:extLst>
                  <a:ext uri="{FF2B5EF4-FFF2-40B4-BE49-F238E27FC236}">
                    <a16:creationId xmlns:a16="http://schemas.microsoft.com/office/drawing/2014/main" id="{8AA1D3F0-72CD-4C7B-8C03-2A50531F98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1" name="Group 40">
                <a:extLst>
                  <a:ext uri="{FF2B5EF4-FFF2-40B4-BE49-F238E27FC236}">
                    <a16:creationId xmlns:a16="http://schemas.microsoft.com/office/drawing/2014/main" id="{129409EB-5515-4925-83E4-F7C979ED0B25}"/>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42" name="Straight Connector 41">
                  <a:extLst>
                    <a:ext uri="{FF2B5EF4-FFF2-40B4-BE49-F238E27FC236}">
                      <a16:creationId xmlns:a16="http://schemas.microsoft.com/office/drawing/2014/main" id="{2E18C444-B7B2-4918-AD29-D6CD204E585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B974E9A-69BC-4453-9A9D-6036790B372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73" name="Content Placeholder 8">
            <a:extLst>
              <a:ext uri="{FF2B5EF4-FFF2-40B4-BE49-F238E27FC236}">
                <a16:creationId xmlns:a16="http://schemas.microsoft.com/office/drawing/2014/main" id="{F6A72C22-1C66-843B-5393-4DEBE921A920}"/>
              </a:ext>
            </a:extLst>
          </p:cNvPr>
          <p:cNvSpPr>
            <a:spLocks noGrp="1"/>
          </p:cNvSpPr>
          <p:nvPr>
            <p:ph idx="1"/>
          </p:nvPr>
        </p:nvSpPr>
        <p:spPr>
          <a:xfrm>
            <a:off x="6662629" y="978659"/>
            <a:ext cx="4451350" cy="4689476"/>
          </a:xfrm>
          <a:effectLst/>
        </p:spPr>
        <p:txBody>
          <a:bodyPr anchor="ctr">
            <a:normAutofit/>
          </a:bodyPr>
          <a:lstStyle/>
          <a:p>
            <a:pPr marL="359410" indent="-359410">
              <a:buChar char="Ø"/>
            </a:pPr>
            <a:r>
              <a:rPr lang="en-GB" sz="2800" i="1" dirty="0">
                <a:latin typeface="Times New Roman" panose="02020603050405020304" pitchFamily="18" charset="0"/>
                <a:cs typeface="Times New Roman" panose="02020603050405020304" pitchFamily="18" charset="0"/>
              </a:rPr>
              <a:t>Data Scraping</a:t>
            </a:r>
          </a:p>
          <a:p>
            <a:pPr marL="359410" indent="-359410">
              <a:buClr>
                <a:srgbClr val="7FCAF0"/>
              </a:buClr>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Data Cleaning</a:t>
            </a:r>
          </a:p>
          <a:p>
            <a:pPr marL="359410" indent="-359410">
              <a:buClr>
                <a:srgbClr val="7FCAF0"/>
              </a:buClr>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Labelling</a:t>
            </a:r>
          </a:p>
          <a:p>
            <a:pPr marL="359410" indent="-359410">
              <a:buClr>
                <a:srgbClr val="7FCAF0"/>
              </a:buClr>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Data Pre-processing</a:t>
            </a:r>
          </a:p>
          <a:p>
            <a:pPr marL="359410" indent="-359410">
              <a:buClr>
                <a:srgbClr val="7FCAF0"/>
              </a:buClr>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Feature Extraction</a:t>
            </a:r>
          </a:p>
          <a:p>
            <a:pPr marL="359410" indent="-359410">
              <a:buClr>
                <a:srgbClr val="7FCAF0"/>
              </a:buClr>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Model Training &amp; Evaluation</a:t>
            </a:r>
          </a:p>
          <a:p>
            <a:pPr marL="359410" indent="-359410">
              <a:buClr>
                <a:srgbClr val="7FCAF0"/>
              </a:buClr>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Deployment</a:t>
            </a:r>
          </a:p>
        </p:txBody>
      </p:sp>
      <p:grpSp>
        <p:nvGrpSpPr>
          <p:cNvPr id="74" name="Group 46">
            <a:extLst>
              <a:ext uri="{FF2B5EF4-FFF2-40B4-BE49-F238E27FC236}">
                <a16:creationId xmlns:a16="http://schemas.microsoft.com/office/drawing/2014/main" id="{F73511A5-69DC-406F-AFE1-A7248A4CEA9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27954" y="5402020"/>
            <a:ext cx="912571" cy="1032464"/>
            <a:chOff x="5329995" y="4868671"/>
            <a:chExt cx="912571" cy="1032464"/>
          </a:xfrm>
        </p:grpSpPr>
        <p:grpSp>
          <p:nvGrpSpPr>
            <p:cNvPr id="48" name="Group 47">
              <a:extLst>
                <a:ext uri="{FF2B5EF4-FFF2-40B4-BE49-F238E27FC236}">
                  <a16:creationId xmlns:a16="http://schemas.microsoft.com/office/drawing/2014/main" id="{8D1B5CB3-BCAF-4109-B9F9-5FC34D383C04}"/>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rot="18900000" flipV="1">
              <a:off x="5376824" y="5010722"/>
              <a:ext cx="865742" cy="628383"/>
              <a:chOff x="558167" y="958515"/>
              <a:chExt cx="865742" cy="628383"/>
            </a:xfrm>
            <a:solidFill>
              <a:schemeClr val="accent3"/>
            </a:solidFill>
          </p:grpSpPr>
          <p:sp>
            <p:nvSpPr>
              <p:cNvPr id="55" name="Freeform: Shape 54">
                <a:extLst>
                  <a:ext uri="{FF2B5EF4-FFF2-40B4-BE49-F238E27FC236}">
                    <a16:creationId xmlns:a16="http://schemas.microsoft.com/office/drawing/2014/main" id="{1A1D338F-12B9-476D-9D9C-E55E41236E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Freeform: Shape 55">
                <a:extLst>
                  <a:ext uri="{FF2B5EF4-FFF2-40B4-BE49-F238E27FC236}">
                    <a16:creationId xmlns:a16="http://schemas.microsoft.com/office/drawing/2014/main" id="{65EF7F9B-7A42-4B15-8511-C2968A4FE0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9" name="Group 48">
              <a:extLst>
                <a:ext uri="{FF2B5EF4-FFF2-40B4-BE49-F238E27FC236}">
                  <a16:creationId xmlns:a16="http://schemas.microsoft.com/office/drawing/2014/main" id="{B1952DB7-91C4-4C9C-AEC9-7DBA47F2F545}"/>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flipH="1" flipV="1">
              <a:off x="5329995" y="4868671"/>
              <a:ext cx="864005" cy="1032464"/>
              <a:chOff x="2207971" y="2384401"/>
              <a:chExt cx="864005" cy="1032464"/>
            </a:xfrm>
          </p:grpSpPr>
          <p:sp>
            <p:nvSpPr>
              <p:cNvPr id="50" name="Freeform: Shape 49">
                <a:extLst>
                  <a:ext uri="{FF2B5EF4-FFF2-40B4-BE49-F238E27FC236}">
                    <a16:creationId xmlns:a16="http://schemas.microsoft.com/office/drawing/2014/main" id="{1C2A575A-5190-4DE4-9DFE-F5974353EF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Freeform: Shape 50">
                <a:extLst>
                  <a:ext uri="{FF2B5EF4-FFF2-40B4-BE49-F238E27FC236}">
                    <a16:creationId xmlns:a16="http://schemas.microsoft.com/office/drawing/2014/main" id="{3C7150A2-FFA7-4F7C-81C9-2FA3803FA8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2" name="Group 51">
                <a:extLst>
                  <a:ext uri="{FF2B5EF4-FFF2-40B4-BE49-F238E27FC236}">
                    <a16:creationId xmlns:a16="http://schemas.microsoft.com/office/drawing/2014/main" id="{A7E7BC8E-8EF0-45B0-AE3F-6A6B7316C0D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53" name="Straight Connector 52">
                  <a:extLst>
                    <a:ext uri="{FF2B5EF4-FFF2-40B4-BE49-F238E27FC236}">
                      <a16:creationId xmlns:a16="http://schemas.microsoft.com/office/drawing/2014/main" id="{B8E09A32-931A-4C38-A558-274FA30070D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0988A58-B96D-4381-A625-6822161B21B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473539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3" name="Picture 53" descr="Diagram&#10;&#10;Description automatically generated">
            <a:extLst>
              <a:ext uri="{FF2B5EF4-FFF2-40B4-BE49-F238E27FC236}">
                <a16:creationId xmlns:a16="http://schemas.microsoft.com/office/drawing/2014/main" id="{5A2C900D-A062-A658-B8C4-FF94D4790516}"/>
              </a:ext>
            </a:extLst>
          </p:cNvPr>
          <p:cNvPicPr>
            <a:picLocks noGrp="1" noChangeAspect="1"/>
          </p:cNvPicPr>
          <p:nvPr>
            <p:ph idx="1"/>
          </p:nvPr>
        </p:nvPicPr>
        <p:blipFill>
          <a:blip r:embed="rId3"/>
          <a:stretch>
            <a:fillRect/>
          </a:stretch>
        </p:blipFill>
        <p:spPr>
          <a:xfrm>
            <a:off x="976020" y="1017370"/>
            <a:ext cx="9728962" cy="4989868"/>
          </a:xfrm>
        </p:spPr>
      </p:pic>
      <p:sp>
        <p:nvSpPr>
          <p:cNvPr id="11" name="Star: 10 Points 10">
            <a:extLst>
              <a:ext uri="{FF2B5EF4-FFF2-40B4-BE49-F238E27FC236}">
                <a16:creationId xmlns:a16="http://schemas.microsoft.com/office/drawing/2014/main" id="{4AAF5715-B270-9D7F-5589-8EAF3A9484E6}"/>
              </a:ext>
            </a:extLst>
          </p:cNvPr>
          <p:cNvSpPr/>
          <p:nvPr/>
        </p:nvSpPr>
        <p:spPr>
          <a:xfrm>
            <a:off x="10229659" y="1297538"/>
            <a:ext cx="1843979" cy="1581989"/>
          </a:xfrm>
          <a:prstGeom prst="star1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bg1"/>
                </a:solidFill>
              </a:rPr>
              <a:t>Not Feasible</a:t>
            </a:r>
          </a:p>
        </p:txBody>
      </p:sp>
      <p:graphicFrame>
        <p:nvGraphicFramePr>
          <p:cNvPr id="6" name="Diagram 5">
            <a:extLst>
              <a:ext uri="{FF2B5EF4-FFF2-40B4-BE49-F238E27FC236}">
                <a16:creationId xmlns:a16="http://schemas.microsoft.com/office/drawing/2014/main" id="{B0A35168-AD33-077E-4303-75C1A0424863}"/>
              </a:ext>
            </a:extLst>
          </p:cNvPr>
          <p:cNvGraphicFramePr/>
          <p:nvPr>
            <p:extLst>
              <p:ext uri="{D42A27DB-BD31-4B8C-83A1-F6EECF244321}">
                <p14:modId xmlns:p14="http://schemas.microsoft.com/office/powerpoint/2010/main" val="3902674468"/>
              </p:ext>
            </p:extLst>
          </p:nvPr>
        </p:nvGraphicFramePr>
        <p:xfrm>
          <a:off x="0" y="1858"/>
          <a:ext cx="12192000" cy="3799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649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1" name="Picture 71" descr="Graphical user interface, application&#10;&#10;Description automatically generated">
            <a:extLst>
              <a:ext uri="{FF2B5EF4-FFF2-40B4-BE49-F238E27FC236}">
                <a16:creationId xmlns:a16="http://schemas.microsoft.com/office/drawing/2014/main" id="{4D7E77BE-B385-39A6-B752-97B268D44C53}"/>
              </a:ext>
            </a:extLst>
          </p:cNvPr>
          <p:cNvPicPr>
            <a:picLocks noChangeAspect="1"/>
          </p:cNvPicPr>
          <p:nvPr/>
        </p:nvPicPr>
        <p:blipFill>
          <a:blip r:embed="rId3"/>
          <a:stretch>
            <a:fillRect/>
          </a:stretch>
        </p:blipFill>
        <p:spPr>
          <a:xfrm>
            <a:off x="2598328" y="1264692"/>
            <a:ext cx="8594605" cy="4921285"/>
          </a:xfrm>
          <a:prstGeom prst="rect">
            <a:avLst/>
          </a:prstGeom>
        </p:spPr>
      </p:pic>
      <p:sp>
        <p:nvSpPr>
          <p:cNvPr id="72" name="Star: 10 Points 71">
            <a:extLst>
              <a:ext uri="{FF2B5EF4-FFF2-40B4-BE49-F238E27FC236}">
                <a16:creationId xmlns:a16="http://schemas.microsoft.com/office/drawing/2014/main" id="{FBAD25E5-8643-2F7A-8DDE-2C9C02B8890C}"/>
              </a:ext>
            </a:extLst>
          </p:cNvPr>
          <p:cNvSpPr/>
          <p:nvPr/>
        </p:nvSpPr>
        <p:spPr>
          <a:xfrm>
            <a:off x="201363" y="714278"/>
            <a:ext cx="2097979" cy="1487915"/>
          </a:xfrm>
          <a:prstGeom prst="star1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bg1"/>
                </a:solidFill>
              </a:rPr>
              <a:t>Alternatively</a:t>
            </a:r>
            <a:endParaRPr lang="en-US" dirty="0">
              <a:solidFill>
                <a:schemeClr val="bg1"/>
              </a:solidFill>
            </a:endParaRPr>
          </a:p>
        </p:txBody>
      </p:sp>
      <p:graphicFrame>
        <p:nvGraphicFramePr>
          <p:cNvPr id="9" name="Diagram 8">
            <a:extLst>
              <a:ext uri="{FF2B5EF4-FFF2-40B4-BE49-F238E27FC236}">
                <a16:creationId xmlns:a16="http://schemas.microsoft.com/office/drawing/2014/main" id="{B0A35168-AD33-077E-4303-75C1A0424863}"/>
              </a:ext>
            </a:extLst>
          </p:cNvPr>
          <p:cNvGraphicFramePr/>
          <p:nvPr>
            <p:extLst>
              <p:ext uri="{D42A27DB-BD31-4B8C-83A1-F6EECF244321}">
                <p14:modId xmlns:p14="http://schemas.microsoft.com/office/powerpoint/2010/main" val="1532403133"/>
              </p:ext>
            </p:extLst>
          </p:nvPr>
        </p:nvGraphicFramePr>
        <p:xfrm>
          <a:off x="0" y="1858"/>
          <a:ext cx="12192000" cy="3799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1270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A88671-7A3C-8469-38C3-BB389AB9A88C}"/>
              </a:ext>
            </a:extLst>
          </p:cNvPr>
          <p:cNvSpPr>
            <a:spLocks noGrp="1"/>
          </p:cNvSpPr>
          <p:nvPr>
            <p:ph idx="1"/>
          </p:nvPr>
        </p:nvSpPr>
        <p:spPr>
          <a:xfrm>
            <a:off x="160925" y="494532"/>
            <a:ext cx="11842923" cy="6118137"/>
          </a:xfrm>
        </p:spPr>
        <p:txBody>
          <a:bodyPr/>
          <a:lstStyle/>
          <a:p>
            <a:pPr marL="0" indent="0">
              <a:buNone/>
            </a:pPr>
            <a:endParaRPr lang="en-GB" dirty="0">
              <a:solidFill>
                <a:srgbClr val="FF0000"/>
              </a:solidFill>
              <a:latin typeface="Times New Roman" panose="02020603050405020304" pitchFamily="18" charset="0"/>
              <a:cs typeface="Times New Roman" panose="02020603050405020304" pitchFamily="18" charset="0"/>
            </a:endParaRPr>
          </a:p>
          <a:p>
            <a:pPr marL="0" indent="0">
              <a:buNone/>
            </a:pPr>
            <a:endParaRPr lang="en-GB"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A66EE33-25E5-D7A0-04B6-D108218E7084}"/>
              </a:ext>
            </a:extLst>
          </p:cNvPr>
          <p:cNvSpPr txBox="1"/>
          <p:nvPr/>
        </p:nvSpPr>
        <p:spPr>
          <a:xfrm>
            <a:off x="10601" y="2903948"/>
            <a:ext cx="40037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Times New Roman" panose="02020603050405020304" pitchFamily="18" charset="0"/>
                <a:cs typeface="Times New Roman" panose="02020603050405020304" pitchFamily="18" charset="0"/>
              </a:rPr>
              <a:t>  </a:t>
            </a:r>
            <a:r>
              <a:rPr lang="en-GB" sz="2000" dirty="0">
                <a:solidFill>
                  <a:srgbClr val="FF0000"/>
                </a:solidFill>
                <a:latin typeface="Times New Roman" panose="02020603050405020304" pitchFamily="18" charset="0"/>
                <a:ea typeface="+mn-lt"/>
                <a:cs typeface="Times New Roman" panose="02020603050405020304" pitchFamily="18" charset="0"/>
              </a:rPr>
              <a:t>Taking headlines only:</a:t>
            </a:r>
            <a:endParaRPr lang="en-GB" sz="2000" dirty="0">
              <a:solidFill>
                <a:srgbClr val="FF0000"/>
              </a:solidFill>
              <a:latin typeface="Times New Roman" panose="02020603050405020304" pitchFamily="18" charset="0"/>
              <a:cs typeface="Times New Roman" panose="02020603050405020304" pitchFamily="18" charset="0"/>
            </a:endParaRPr>
          </a:p>
        </p:txBody>
      </p:sp>
      <p:graphicFrame>
        <p:nvGraphicFramePr>
          <p:cNvPr id="12" name="Table 12">
            <a:extLst>
              <a:ext uri="{FF2B5EF4-FFF2-40B4-BE49-F238E27FC236}">
                <a16:creationId xmlns:a16="http://schemas.microsoft.com/office/drawing/2014/main" id="{2E320B29-3B48-9E23-B738-9E2AC4DC46C8}"/>
              </a:ext>
            </a:extLst>
          </p:cNvPr>
          <p:cNvGraphicFramePr>
            <a:graphicFrameLocks noGrp="1"/>
          </p:cNvGraphicFramePr>
          <p:nvPr>
            <p:extLst>
              <p:ext uri="{D42A27DB-BD31-4B8C-83A1-F6EECF244321}">
                <p14:modId xmlns:p14="http://schemas.microsoft.com/office/powerpoint/2010/main" val="1387067"/>
              </p:ext>
            </p:extLst>
          </p:nvPr>
        </p:nvGraphicFramePr>
        <p:xfrm>
          <a:off x="160925" y="1203662"/>
          <a:ext cx="11929198" cy="1290265"/>
        </p:xfrm>
        <a:graphic>
          <a:graphicData uri="http://schemas.openxmlformats.org/drawingml/2006/table">
            <a:tbl>
              <a:tblPr>
                <a:tableStyleId>{3C2FFA5D-87B4-456A-9821-1D502468CF0F}</a:tableStyleId>
              </a:tblPr>
              <a:tblGrid>
                <a:gridCol w="2112516">
                  <a:extLst>
                    <a:ext uri="{9D8B030D-6E8A-4147-A177-3AD203B41FA5}">
                      <a16:colId xmlns:a16="http://schemas.microsoft.com/office/drawing/2014/main" val="208208672"/>
                    </a:ext>
                  </a:extLst>
                </a:gridCol>
                <a:gridCol w="4342466">
                  <a:extLst>
                    <a:ext uri="{9D8B030D-6E8A-4147-A177-3AD203B41FA5}">
                      <a16:colId xmlns:a16="http://schemas.microsoft.com/office/drawing/2014/main" val="3347963743"/>
                    </a:ext>
                  </a:extLst>
                </a:gridCol>
                <a:gridCol w="1511466">
                  <a:extLst>
                    <a:ext uri="{9D8B030D-6E8A-4147-A177-3AD203B41FA5}">
                      <a16:colId xmlns:a16="http://schemas.microsoft.com/office/drawing/2014/main" val="3649927749"/>
                    </a:ext>
                  </a:extLst>
                </a:gridCol>
                <a:gridCol w="755733">
                  <a:extLst>
                    <a:ext uri="{9D8B030D-6E8A-4147-A177-3AD203B41FA5}">
                      <a16:colId xmlns:a16="http://schemas.microsoft.com/office/drawing/2014/main" val="1543553826"/>
                    </a:ext>
                  </a:extLst>
                </a:gridCol>
                <a:gridCol w="3207017">
                  <a:extLst>
                    <a:ext uri="{9D8B030D-6E8A-4147-A177-3AD203B41FA5}">
                      <a16:colId xmlns:a16="http://schemas.microsoft.com/office/drawing/2014/main" val="1505834504"/>
                    </a:ext>
                  </a:extLst>
                </a:gridCol>
              </a:tblGrid>
              <a:tr h="1290265">
                <a:tc>
                  <a:txBody>
                    <a:bodyPr/>
                    <a:lstStyle/>
                    <a:p>
                      <a:pPr lvl="0">
                        <a:buNone/>
                      </a:pPr>
                      <a:r>
                        <a:rPr lang="en-GB" sz="2000" noProof="0" dirty="0">
                          <a:latin typeface="Times New Roman" panose="02020603050405020304" pitchFamily="18" charset="0"/>
                          <a:cs typeface="Times New Roman" panose="02020603050405020304" pitchFamily="18" charset="0"/>
                        </a:rPr>
                        <a:t>मोरङ झडपमा घाइते भएकी प्रहरी जवानको मृत्यु</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buNone/>
                      </a:pPr>
                      <a:r>
                        <a:rPr lang="en-GB" sz="2000" noProof="0" dirty="0">
                          <a:latin typeface="Times New Roman" panose="02020603050405020304" pitchFamily="18" charset="0"/>
                          <a:cs typeface="Times New Roman" panose="02020603050405020304" pitchFamily="18" charset="0"/>
                        </a:rPr>
                        <a:t>काठमाडौं । मोरङको लेटाङमा स्थानीय र प्रहरीबीच भएको झडपमा घाइते भएकी प्रहरी जवान उर्मिला श्रेष्ठको मृत्यु भएको छ । प्रहरीले झडपका क्रममा उनीमाथि धारिलो हतियार...</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buNone/>
                      </a:pPr>
                      <a:r>
                        <a:rPr lang="en-GB" sz="2000" noProof="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baahrakhari.com</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buNone/>
                      </a:pPr>
                      <a:r>
                        <a:rPr lang="en-GB" sz="2000" noProof="0" dirty="0">
                          <a:latin typeface="Times New Roman" panose="02020603050405020304" pitchFamily="18" charset="0"/>
                          <a:cs typeface="Times New Roman" panose="02020603050405020304" pitchFamily="18" charset="0"/>
                        </a:rPr>
                        <a:t>७ घण्टा अघि</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buNone/>
                      </a:pPr>
                      <a:r>
                        <a:rPr lang="en-GB" sz="2000" noProof="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xmlns="" val="tx"/>
                              </a:ext>
                            </a:extLst>
                          </a:hlinkClick>
                        </a:rPr>
                        <a:t>https://baahrakhari.com/</a:t>
                      </a:r>
                      <a:r>
                        <a:rPr lang="en-GB" sz="2000" noProof="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xmlns="" val="tx"/>
                              </a:ext>
                            </a:extLst>
                          </a:hlinkClick>
                        </a:rPr>
                        <a:t>news-details</a:t>
                      </a:r>
                      <a:r>
                        <a:rPr lang="en-GB" sz="2000" noProof="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xmlns="" val="tx"/>
                              </a:ext>
                            </a:extLst>
                          </a:hlinkClick>
                        </a:rPr>
                        <a:t>/344678</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997078358"/>
                  </a:ext>
                </a:extLst>
              </a:tr>
            </a:tbl>
          </a:graphicData>
        </a:graphic>
      </p:graphicFrame>
      <p:sp>
        <p:nvSpPr>
          <p:cNvPr id="50" name="TextBox 49">
            <a:extLst>
              <a:ext uri="{FF2B5EF4-FFF2-40B4-BE49-F238E27FC236}">
                <a16:creationId xmlns:a16="http://schemas.microsoft.com/office/drawing/2014/main" id="{77083B4E-7BBA-5049-C16B-59AECF3A63A0}"/>
              </a:ext>
            </a:extLst>
          </p:cNvPr>
          <p:cNvSpPr txBox="1"/>
          <p:nvPr/>
        </p:nvSpPr>
        <p:spPr>
          <a:xfrm>
            <a:off x="191032" y="673158"/>
            <a:ext cx="415430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solidFill>
                  <a:srgbClr val="FF0000"/>
                </a:solidFill>
                <a:latin typeface="Times New Roman" panose="02020603050405020304" pitchFamily="18" charset="0"/>
                <a:ea typeface="+mn-lt"/>
                <a:cs typeface="Times New Roman" panose="02020603050405020304" pitchFamily="18" charset="0"/>
              </a:rPr>
              <a:t>A row of data from tsv file:</a:t>
            </a:r>
            <a:endParaRPr lang="en-US" dirty="0">
              <a:latin typeface="Times New Roman" panose="02020603050405020304" pitchFamily="18" charset="0"/>
              <a:ea typeface="+mn-lt"/>
              <a:cs typeface="Times New Roman" panose="02020603050405020304" pitchFamily="18" charset="0"/>
            </a:endParaRPr>
          </a:p>
        </p:txBody>
      </p:sp>
      <p:graphicFrame>
        <p:nvGraphicFramePr>
          <p:cNvPr id="51" name="Table 51">
            <a:extLst>
              <a:ext uri="{FF2B5EF4-FFF2-40B4-BE49-F238E27FC236}">
                <a16:creationId xmlns:a16="http://schemas.microsoft.com/office/drawing/2014/main" id="{ED14F11C-E212-7D73-007F-CD2C65CFA5EA}"/>
              </a:ext>
            </a:extLst>
          </p:cNvPr>
          <p:cNvGraphicFramePr>
            <a:graphicFrameLocks noGrp="1"/>
          </p:cNvGraphicFramePr>
          <p:nvPr>
            <p:extLst>
              <p:ext uri="{D42A27DB-BD31-4B8C-83A1-F6EECF244321}">
                <p14:modId xmlns:p14="http://schemas.microsoft.com/office/powerpoint/2010/main" val="2443913839"/>
              </p:ext>
            </p:extLst>
          </p:nvPr>
        </p:nvGraphicFramePr>
        <p:xfrm>
          <a:off x="178051" y="3325400"/>
          <a:ext cx="11825797" cy="3487775"/>
        </p:xfrm>
        <a:graphic>
          <a:graphicData uri="http://schemas.openxmlformats.org/drawingml/2006/table">
            <a:tbl>
              <a:tblPr>
                <a:tableStyleId>{5C22544A-7EE6-4342-B048-85BDC9FD1C3A}</a:tableStyleId>
              </a:tblPr>
              <a:tblGrid>
                <a:gridCol w="11825797">
                  <a:extLst>
                    <a:ext uri="{9D8B030D-6E8A-4147-A177-3AD203B41FA5}">
                      <a16:colId xmlns:a16="http://schemas.microsoft.com/office/drawing/2014/main" val="2861337965"/>
                    </a:ext>
                  </a:extLst>
                </a:gridCol>
              </a:tblGrid>
              <a:tr h="671689">
                <a:tc>
                  <a:txBody>
                    <a:bodyPr/>
                    <a:lstStyle/>
                    <a:p>
                      <a:pPr lvl="0">
                        <a:buNone/>
                      </a:pPr>
                      <a:r>
                        <a:rPr lang="en-GB" sz="2000" u="none" strike="noStrike" noProof="0" dirty="0" err="1" smtClean="0">
                          <a:latin typeface="Times New Roman" panose="02020603050405020304" pitchFamily="18" charset="0"/>
                          <a:cs typeface="Times New Roman" panose="02020603050405020304" pitchFamily="18" charset="0"/>
                        </a:rPr>
                        <a:t>मोरङ</a:t>
                      </a:r>
                      <a:r>
                        <a:rPr lang="en-GB" sz="2000" u="none" strike="noStrike" noProof="0" dirty="0" smtClean="0">
                          <a:latin typeface="Times New Roman" panose="02020603050405020304" pitchFamily="18" charset="0"/>
                          <a:cs typeface="Times New Roman" panose="02020603050405020304" pitchFamily="18" charset="0"/>
                        </a:rPr>
                        <a:t> </a:t>
                      </a:r>
                      <a:r>
                        <a:rPr lang="en-GB" sz="2000" u="none" strike="noStrike" noProof="0" dirty="0">
                          <a:latin typeface="Times New Roman" panose="02020603050405020304" pitchFamily="18" charset="0"/>
                          <a:cs typeface="Times New Roman" panose="02020603050405020304" pitchFamily="18" charset="0"/>
                        </a:rPr>
                        <a:t>झडपमा घाइते भएकी प्रहरी जवानको मृत्यु</a:t>
                      </a:r>
                      <a:endParaRPr lang="en-US" sz="2000" dirty="0">
                        <a:solidFill>
                          <a:srgbClr val="0F0F0F"/>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tx1">
                        <a:lumMod val="95000"/>
                      </a:schemeClr>
                    </a:solidFill>
                  </a:tcPr>
                </a:tc>
                <a:extLst>
                  <a:ext uri="{0D108BD9-81ED-4DB2-BD59-A6C34878D82A}">
                    <a16:rowId xmlns:a16="http://schemas.microsoft.com/office/drawing/2014/main" val="673929571"/>
                  </a:ext>
                </a:extLst>
              </a:tr>
              <a:tr h="558464">
                <a:tc>
                  <a:txBody>
                    <a:bodyPr/>
                    <a:lstStyle/>
                    <a:p>
                      <a:pPr lvl="0">
                        <a:buNone/>
                      </a:pPr>
                      <a:r>
                        <a:rPr lang="en-GB" sz="2000" u="none" strike="noStrike" noProof="0" dirty="0">
                          <a:latin typeface="Times New Roman" panose="02020603050405020304" pitchFamily="18" charset="0"/>
                          <a:cs typeface="Times New Roman" panose="02020603050405020304" pitchFamily="18" charset="0"/>
                        </a:rPr>
                        <a:t>China under pressure amid countrywide COVID-19 resurgence</a:t>
                      </a:r>
                      <a:endParaRPr lang="en-US" sz="2000" b="0" dirty="0">
                        <a:solidFill>
                          <a:srgbClr val="0F0F0F"/>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tx1"/>
                    </a:solidFill>
                  </a:tcPr>
                </a:tc>
                <a:extLst>
                  <a:ext uri="{0D108BD9-81ED-4DB2-BD59-A6C34878D82A}">
                    <a16:rowId xmlns:a16="http://schemas.microsoft.com/office/drawing/2014/main" val="3181096331"/>
                  </a:ext>
                </a:extLst>
              </a:tr>
              <a:tr h="570347">
                <a:tc>
                  <a:txBody>
                    <a:bodyPr/>
                    <a:lstStyle/>
                    <a:p>
                      <a:pPr lvl="0">
                        <a:buNone/>
                      </a:pPr>
                      <a:r>
                        <a:rPr lang="en-GB" sz="2000" u="none" strike="noStrike" noProof="0" dirty="0">
                          <a:latin typeface="Times New Roman" panose="02020603050405020304" pitchFamily="18" charset="0"/>
                          <a:cs typeface="Times New Roman" panose="02020603050405020304" pitchFamily="18" charset="0"/>
                        </a:rPr>
                        <a:t>महाशिवरात्रीमा पशुपतिमा केएमसीको निःशुल्क स्वास्थ्य </a:t>
                      </a:r>
                      <a:r>
                        <a:rPr lang="en-GB" sz="2000" u="none" strike="noStrike" noProof="0" dirty="0" smtClean="0">
                          <a:latin typeface="Times New Roman" panose="02020603050405020304" pitchFamily="18" charset="0"/>
                          <a:cs typeface="Times New Roman" panose="02020603050405020304" pitchFamily="18" charset="0"/>
                        </a:rPr>
                        <a:t>शिविर </a:t>
                      </a:r>
                      <a:endParaRPr lang="en-US" sz="2000" dirty="0">
                        <a:solidFill>
                          <a:srgbClr val="0F0F0F"/>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tx1">
                        <a:lumMod val="95000"/>
                      </a:schemeClr>
                    </a:solidFill>
                  </a:tcPr>
                </a:tc>
                <a:extLst>
                  <a:ext uri="{0D108BD9-81ED-4DB2-BD59-A6C34878D82A}">
                    <a16:rowId xmlns:a16="http://schemas.microsoft.com/office/drawing/2014/main" val="2887232008"/>
                  </a:ext>
                </a:extLst>
              </a:tr>
              <a:tr h="558464">
                <a:tc>
                  <a:txBody>
                    <a:bodyPr/>
                    <a:lstStyle/>
                    <a:p>
                      <a:pPr lvl="0">
                        <a:buNone/>
                      </a:pPr>
                      <a:r>
                        <a:rPr lang="en-GB" sz="2000" u="none" strike="noStrike" noProof="0" dirty="0">
                          <a:latin typeface="Times New Roman" panose="02020603050405020304" pitchFamily="18" charset="0"/>
                          <a:cs typeface="Times New Roman" panose="02020603050405020304" pitchFamily="18" charset="0"/>
                        </a:rPr>
                        <a:t>देउवालाई अमेरिकी विदेशमन्त्रीको फोन, युक्रेनलाई समर्थन गरेकोबारे चासो </a:t>
                      </a:r>
                      <a:endParaRPr lang="en-US" sz="2000" b="0" i="0" u="none" strike="noStrike" noProof="0" dirty="0">
                        <a:solidFill>
                          <a:srgbClr val="0F0F0F"/>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tx1"/>
                    </a:solidFill>
                  </a:tcPr>
                </a:tc>
                <a:extLst>
                  <a:ext uri="{0D108BD9-81ED-4DB2-BD59-A6C34878D82A}">
                    <a16:rowId xmlns:a16="http://schemas.microsoft.com/office/drawing/2014/main" val="3925035374"/>
                  </a:ext>
                </a:extLst>
              </a:tr>
              <a:tr h="570347">
                <a:tc>
                  <a:txBody>
                    <a:bodyPr/>
                    <a:lstStyle/>
                    <a:p>
                      <a:pPr lvl="0" algn="l">
                        <a:lnSpc>
                          <a:spcPct val="100000"/>
                        </a:lnSpc>
                        <a:spcBef>
                          <a:spcPts val="0"/>
                        </a:spcBef>
                        <a:spcAft>
                          <a:spcPts val="0"/>
                        </a:spcAft>
                        <a:buNone/>
                      </a:pPr>
                      <a:r>
                        <a:rPr lang="en-US" sz="2000" u="none" strike="noStrike" noProof="0" dirty="0">
                          <a:latin typeface="Times New Roman" panose="02020603050405020304" pitchFamily="18" charset="0"/>
                          <a:cs typeface="Times New Roman" panose="02020603050405020304" pitchFamily="18" charset="0"/>
                        </a:rPr>
                        <a:t>आकाशमुखी बजारमा</a:t>
                      </a:r>
                      <a:endParaRPr lang="en-US" sz="2000" dirty="0">
                        <a:solidFill>
                          <a:srgbClr val="0F0F0F"/>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tx1">
                        <a:lumMod val="95000"/>
                      </a:schemeClr>
                    </a:solidFill>
                  </a:tcPr>
                </a:tc>
                <a:extLst>
                  <a:ext uri="{0D108BD9-81ED-4DB2-BD59-A6C34878D82A}">
                    <a16:rowId xmlns:a16="http://schemas.microsoft.com/office/drawing/2014/main" val="850493715"/>
                  </a:ext>
                </a:extLst>
              </a:tr>
              <a:tr h="558464">
                <a:tc>
                  <a:txBody>
                    <a:bodyPr/>
                    <a:lstStyle/>
                    <a:p>
                      <a:pPr lvl="0">
                        <a:buNone/>
                      </a:pPr>
                      <a:r>
                        <a:rPr lang="en-GB" sz="2000" u="none" strike="noStrike" noProof="0" dirty="0">
                          <a:latin typeface="Times New Roman" panose="02020603050405020304" pitchFamily="18" charset="0"/>
                          <a:cs typeface="Times New Roman" panose="02020603050405020304" pitchFamily="18" charset="0"/>
                        </a:rPr>
                        <a:t>युक्रेनमाथि रूसी आक्रमणबारे प्रधानमन्त्री देउवा र अमेरिकी विदेश मन्त्रीबीच </a:t>
                      </a:r>
                      <a:r>
                        <a:rPr lang="en-GB" sz="2000" u="none" strike="noStrike" noProof="0" dirty="0" smtClean="0">
                          <a:latin typeface="Times New Roman" panose="02020603050405020304" pitchFamily="18" charset="0"/>
                          <a:cs typeface="Times New Roman" panose="02020603050405020304" pitchFamily="18" charset="0"/>
                        </a:rPr>
                        <a:t>कुराकानी</a:t>
                      </a:r>
                      <a:endParaRPr lang="en-US" sz="2000" dirty="0">
                        <a:solidFill>
                          <a:srgbClr val="0F0F0F"/>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tx1"/>
                    </a:solidFill>
                  </a:tcPr>
                </a:tc>
                <a:extLst>
                  <a:ext uri="{0D108BD9-81ED-4DB2-BD59-A6C34878D82A}">
                    <a16:rowId xmlns:a16="http://schemas.microsoft.com/office/drawing/2014/main" val="2384636810"/>
                  </a:ext>
                </a:extLst>
              </a:tr>
            </a:tbl>
          </a:graphicData>
        </a:graphic>
      </p:graphicFrame>
      <p:graphicFrame>
        <p:nvGraphicFramePr>
          <p:cNvPr id="8" name="Diagram 7">
            <a:extLst>
              <a:ext uri="{FF2B5EF4-FFF2-40B4-BE49-F238E27FC236}">
                <a16:creationId xmlns:a16="http://schemas.microsoft.com/office/drawing/2014/main" id="{B0A35168-AD33-077E-4303-75C1A0424863}"/>
              </a:ext>
            </a:extLst>
          </p:cNvPr>
          <p:cNvGraphicFramePr/>
          <p:nvPr>
            <p:extLst>
              <p:ext uri="{D42A27DB-BD31-4B8C-83A1-F6EECF244321}">
                <p14:modId xmlns:p14="http://schemas.microsoft.com/office/powerpoint/2010/main" val="1532403133"/>
              </p:ext>
            </p:extLst>
          </p:nvPr>
        </p:nvGraphicFramePr>
        <p:xfrm>
          <a:off x="0" y="1858"/>
          <a:ext cx="12192000" cy="37998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15920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33">
            <a:extLst>
              <a:ext uri="{FF2B5EF4-FFF2-40B4-BE49-F238E27FC236}">
                <a16:creationId xmlns:a16="http://schemas.microsoft.com/office/drawing/2014/main" id="{C5DCFBD7-5612-480F-BED3-7820176A50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92FC1-3170-B04E-0ADB-0E7F438DD836}"/>
              </a:ext>
            </a:extLst>
          </p:cNvPr>
          <p:cNvSpPr>
            <a:spLocks noGrp="1"/>
          </p:cNvSpPr>
          <p:nvPr>
            <p:ph type="title"/>
          </p:nvPr>
        </p:nvSpPr>
        <p:spPr>
          <a:xfrm>
            <a:off x="1080000" y="1666874"/>
            <a:ext cx="4457200" cy="3521075"/>
          </a:xfrm>
        </p:spPr>
        <p:txBody>
          <a:bodyPr anchor="ctr">
            <a:normAutofit/>
          </a:bodyPr>
          <a:lstStyle/>
          <a:p>
            <a:pPr algn="ctr"/>
            <a:r>
              <a:rPr lang="en-GB" dirty="0">
                <a:latin typeface="Times New Roman" panose="02020603050405020304" pitchFamily="18" charset="0"/>
                <a:cs typeface="Times New Roman" panose="02020603050405020304" pitchFamily="18" charset="0"/>
              </a:rPr>
              <a:t>Project Pipeline</a:t>
            </a:r>
          </a:p>
        </p:txBody>
      </p:sp>
      <p:grpSp>
        <p:nvGrpSpPr>
          <p:cNvPr id="71" name="Group 35">
            <a:extLst>
              <a:ext uri="{FF2B5EF4-FFF2-40B4-BE49-F238E27FC236}">
                <a16:creationId xmlns:a16="http://schemas.microsoft.com/office/drawing/2014/main" id="{263531A3-FAAF-4F5C-AF87-91646005308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671" y="408462"/>
            <a:ext cx="913428" cy="1032464"/>
            <a:chOff x="999771" y="932104"/>
            <a:chExt cx="913428" cy="1032464"/>
          </a:xfrm>
        </p:grpSpPr>
        <p:grpSp>
          <p:nvGrpSpPr>
            <p:cNvPr id="72" name="Group 36">
              <a:extLst>
                <a:ext uri="{FF2B5EF4-FFF2-40B4-BE49-F238E27FC236}">
                  <a16:creationId xmlns:a16="http://schemas.microsoft.com/office/drawing/2014/main" id="{F09EC0F0-36F6-475A-B313-91019F46E4B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44" name="Freeform: Shape 43">
                <a:extLst>
                  <a:ext uri="{FF2B5EF4-FFF2-40B4-BE49-F238E27FC236}">
                    <a16:creationId xmlns:a16="http://schemas.microsoft.com/office/drawing/2014/main" id="{3E720176-168D-4875-B380-1FFAD166CC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Freeform: Shape 44">
                <a:extLst>
                  <a:ext uri="{FF2B5EF4-FFF2-40B4-BE49-F238E27FC236}">
                    <a16:creationId xmlns:a16="http://schemas.microsoft.com/office/drawing/2014/main" id="{6C3DF9F2-65C8-4063-9164-2DBD90E2A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8" name="Group 37">
              <a:extLst>
                <a:ext uri="{FF2B5EF4-FFF2-40B4-BE49-F238E27FC236}">
                  <a16:creationId xmlns:a16="http://schemas.microsoft.com/office/drawing/2014/main" id="{1DB23F83-9229-4C60-938A-F2CF20C27F4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39" name="Freeform: Shape 38">
                <a:extLst>
                  <a:ext uri="{FF2B5EF4-FFF2-40B4-BE49-F238E27FC236}">
                    <a16:creationId xmlns:a16="http://schemas.microsoft.com/office/drawing/2014/main" id="{1ED4C557-D730-47E9-AC8A-884190A4E8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Freeform: Shape 39">
                <a:extLst>
                  <a:ext uri="{FF2B5EF4-FFF2-40B4-BE49-F238E27FC236}">
                    <a16:creationId xmlns:a16="http://schemas.microsoft.com/office/drawing/2014/main" id="{8AA1D3F0-72CD-4C7B-8C03-2A50531F98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1" name="Group 40">
                <a:extLst>
                  <a:ext uri="{FF2B5EF4-FFF2-40B4-BE49-F238E27FC236}">
                    <a16:creationId xmlns:a16="http://schemas.microsoft.com/office/drawing/2014/main" id="{129409EB-5515-4925-83E4-F7C979ED0B25}"/>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42" name="Straight Connector 41">
                  <a:extLst>
                    <a:ext uri="{FF2B5EF4-FFF2-40B4-BE49-F238E27FC236}">
                      <a16:creationId xmlns:a16="http://schemas.microsoft.com/office/drawing/2014/main" id="{2E18C444-B7B2-4918-AD29-D6CD204E5858}"/>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B974E9A-69BC-4453-9A9D-6036790B3721}"/>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73" name="Content Placeholder 8">
            <a:extLst>
              <a:ext uri="{FF2B5EF4-FFF2-40B4-BE49-F238E27FC236}">
                <a16:creationId xmlns:a16="http://schemas.microsoft.com/office/drawing/2014/main" id="{F6A72C22-1C66-843B-5393-4DEBE921A920}"/>
              </a:ext>
            </a:extLst>
          </p:cNvPr>
          <p:cNvSpPr>
            <a:spLocks noGrp="1"/>
          </p:cNvSpPr>
          <p:nvPr>
            <p:ph idx="1"/>
          </p:nvPr>
        </p:nvSpPr>
        <p:spPr>
          <a:xfrm>
            <a:off x="6662629" y="990926"/>
            <a:ext cx="4451350" cy="4689476"/>
          </a:xfrm>
          <a:effectLst/>
        </p:spPr>
        <p:txBody>
          <a:bodyPr anchor="ctr">
            <a:normAutofit/>
          </a:bodyPr>
          <a:lstStyle/>
          <a:p>
            <a:pPr marL="359410" indent="-359410">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Data Scraping</a:t>
            </a:r>
          </a:p>
          <a:p>
            <a:pPr marL="359410" indent="-359410">
              <a:buClr>
                <a:srgbClr val="7FCAF0"/>
              </a:buClr>
              <a:buChar char="Ø"/>
            </a:pPr>
            <a:r>
              <a:rPr lang="en-GB" sz="2800" i="1" dirty="0">
                <a:latin typeface="Times New Roman" panose="02020603050405020304" pitchFamily="18" charset="0"/>
                <a:cs typeface="Times New Roman" panose="02020603050405020304" pitchFamily="18" charset="0"/>
              </a:rPr>
              <a:t>Data Cleaning</a:t>
            </a:r>
          </a:p>
          <a:p>
            <a:pPr marL="359410" indent="-359410">
              <a:buClr>
                <a:srgbClr val="7FCAF0"/>
              </a:buClr>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Labelling</a:t>
            </a:r>
          </a:p>
          <a:p>
            <a:pPr marL="359410" indent="-359410">
              <a:buClr>
                <a:srgbClr val="7FCAF0"/>
              </a:buClr>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Data Pre-processing</a:t>
            </a:r>
          </a:p>
          <a:p>
            <a:pPr marL="359410" indent="-359410">
              <a:buClr>
                <a:srgbClr val="7FCAF0"/>
              </a:buClr>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Feature Extraction</a:t>
            </a:r>
          </a:p>
          <a:p>
            <a:pPr marL="359410" indent="-359410">
              <a:buClr>
                <a:srgbClr val="7FCAF0"/>
              </a:buClr>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Model Training &amp; Evaluation</a:t>
            </a:r>
          </a:p>
          <a:p>
            <a:pPr marL="359410" indent="-359410">
              <a:buClr>
                <a:srgbClr val="7FCAF0"/>
              </a:buClr>
              <a:buChar char="Ø"/>
            </a:pPr>
            <a:r>
              <a:rPr lang="en-GB" i="1" dirty="0">
                <a:solidFill>
                  <a:schemeClr val="tx1">
                    <a:lumMod val="50000"/>
                    <a:alpha val="70000"/>
                  </a:schemeClr>
                </a:solidFill>
                <a:latin typeface="Times New Roman" panose="02020603050405020304" pitchFamily="18" charset="0"/>
                <a:cs typeface="Times New Roman" panose="02020603050405020304" pitchFamily="18" charset="0"/>
              </a:rPr>
              <a:t>Deployment</a:t>
            </a:r>
          </a:p>
        </p:txBody>
      </p:sp>
      <p:grpSp>
        <p:nvGrpSpPr>
          <p:cNvPr id="74" name="Group 46">
            <a:extLst>
              <a:ext uri="{FF2B5EF4-FFF2-40B4-BE49-F238E27FC236}">
                <a16:creationId xmlns:a16="http://schemas.microsoft.com/office/drawing/2014/main" id="{F73511A5-69DC-406F-AFE1-A7248A4CEA9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27954" y="5402020"/>
            <a:ext cx="912571" cy="1032464"/>
            <a:chOff x="5329995" y="4868671"/>
            <a:chExt cx="912571" cy="1032464"/>
          </a:xfrm>
        </p:grpSpPr>
        <p:grpSp>
          <p:nvGrpSpPr>
            <p:cNvPr id="48" name="Group 47">
              <a:extLst>
                <a:ext uri="{FF2B5EF4-FFF2-40B4-BE49-F238E27FC236}">
                  <a16:creationId xmlns:a16="http://schemas.microsoft.com/office/drawing/2014/main" id="{8D1B5CB3-BCAF-4109-B9F9-5FC34D383C04}"/>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rot="18900000" flipV="1">
              <a:off x="5376824" y="5010722"/>
              <a:ext cx="865742" cy="628383"/>
              <a:chOff x="558167" y="958515"/>
              <a:chExt cx="865742" cy="628383"/>
            </a:xfrm>
            <a:solidFill>
              <a:schemeClr val="accent3"/>
            </a:solidFill>
          </p:grpSpPr>
          <p:sp>
            <p:nvSpPr>
              <p:cNvPr id="55" name="Freeform: Shape 54">
                <a:extLst>
                  <a:ext uri="{FF2B5EF4-FFF2-40B4-BE49-F238E27FC236}">
                    <a16:creationId xmlns:a16="http://schemas.microsoft.com/office/drawing/2014/main" id="{1A1D338F-12B9-476D-9D9C-E55E41236E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Freeform: Shape 55">
                <a:extLst>
                  <a:ext uri="{FF2B5EF4-FFF2-40B4-BE49-F238E27FC236}">
                    <a16:creationId xmlns:a16="http://schemas.microsoft.com/office/drawing/2014/main" id="{65EF7F9B-7A42-4B15-8511-C2968A4FE09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9" name="Group 48">
              <a:extLst>
                <a:ext uri="{FF2B5EF4-FFF2-40B4-BE49-F238E27FC236}">
                  <a16:creationId xmlns:a16="http://schemas.microsoft.com/office/drawing/2014/main" id="{B1952DB7-91C4-4C9C-AEC9-7DBA47F2F545}"/>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flipH="1" flipV="1">
              <a:off x="5329995" y="4868671"/>
              <a:ext cx="864005" cy="1032464"/>
              <a:chOff x="2207971" y="2384401"/>
              <a:chExt cx="864005" cy="1032464"/>
            </a:xfrm>
          </p:grpSpPr>
          <p:sp>
            <p:nvSpPr>
              <p:cNvPr id="50" name="Freeform: Shape 49">
                <a:extLst>
                  <a:ext uri="{FF2B5EF4-FFF2-40B4-BE49-F238E27FC236}">
                    <a16:creationId xmlns:a16="http://schemas.microsoft.com/office/drawing/2014/main" id="{1C2A575A-5190-4DE4-9DFE-F5974353EF1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Freeform: Shape 50">
                <a:extLst>
                  <a:ext uri="{FF2B5EF4-FFF2-40B4-BE49-F238E27FC236}">
                    <a16:creationId xmlns:a16="http://schemas.microsoft.com/office/drawing/2014/main" id="{3C7150A2-FFA7-4F7C-81C9-2FA3803FA8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2" name="Group 51">
                <a:extLst>
                  <a:ext uri="{FF2B5EF4-FFF2-40B4-BE49-F238E27FC236}">
                    <a16:creationId xmlns:a16="http://schemas.microsoft.com/office/drawing/2014/main" id="{A7E7BC8E-8EF0-45B0-AE3F-6A6B7316C0D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53" name="Straight Connector 52">
                  <a:extLst>
                    <a:ext uri="{FF2B5EF4-FFF2-40B4-BE49-F238E27FC236}">
                      <a16:creationId xmlns:a16="http://schemas.microsoft.com/office/drawing/2014/main" id="{B8E09A32-931A-4C38-A558-274FA30070D6}"/>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0988A58-B96D-4381-A625-6822161B21BB}"/>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750647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62" name="Content Placeholder 61">
            <a:extLst>
              <a:ext uri="{FF2B5EF4-FFF2-40B4-BE49-F238E27FC236}">
                <a16:creationId xmlns:a16="http://schemas.microsoft.com/office/drawing/2014/main" id="{FB2B3E15-FBB6-FA29-82FC-3CDF4B8A5718}"/>
              </a:ext>
            </a:extLst>
          </p:cNvPr>
          <p:cNvGraphicFramePr>
            <a:graphicFrameLocks noGrp="1"/>
          </p:cNvGraphicFramePr>
          <p:nvPr>
            <p:ph idx="1"/>
            <p:extLst>
              <p:ext uri="{D42A27DB-BD31-4B8C-83A1-F6EECF244321}">
                <p14:modId xmlns:p14="http://schemas.microsoft.com/office/powerpoint/2010/main" val="4096943994"/>
              </p:ext>
            </p:extLst>
          </p:nvPr>
        </p:nvGraphicFramePr>
        <p:xfrm>
          <a:off x="201417" y="1218165"/>
          <a:ext cx="11637145" cy="5367463"/>
        </p:xfrm>
        <a:graphic>
          <a:graphicData uri="http://schemas.openxmlformats.org/drawingml/2006/table">
            <a:tbl>
              <a:tblPr firstRow="1" bandRow="1">
                <a:tableStyleId>{5C22544A-7EE6-4342-B048-85BDC9FD1C3A}</a:tableStyleId>
              </a:tblPr>
              <a:tblGrid>
                <a:gridCol w="11637145">
                  <a:extLst>
                    <a:ext uri="{9D8B030D-6E8A-4147-A177-3AD203B41FA5}">
                      <a16:colId xmlns:a16="http://schemas.microsoft.com/office/drawing/2014/main" val="2545014108"/>
                    </a:ext>
                  </a:extLst>
                </a:gridCol>
              </a:tblGrid>
              <a:tr h="892567">
                <a:tc>
                  <a:txBody>
                    <a:bodyPr/>
                    <a:lstStyle/>
                    <a:p>
                      <a:pPr algn="l" rtl="0" fontAlgn="base"/>
                      <a:r>
                        <a:rPr lang="hi-IN" b="0" u="none" strike="noStrike" dirty="0">
                          <a:solidFill>
                            <a:srgbClr val="0F0F0F"/>
                          </a:solidFill>
                          <a:effectLst/>
                          <a:latin typeface="Times New Roman" panose="02020603050405020304" pitchFamily="18" charset="0"/>
                        </a:rPr>
                        <a:t>मोरङ झडपमा घाइते भएकी प्रहरी जवानको मृत्यु</a:t>
                      </a:r>
                      <a:r>
                        <a:rPr lang="hi-IN" b="0" dirty="0">
                          <a:solidFill>
                            <a:srgbClr val="0F0F0F"/>
                          </a:solidFill>
                          <a:effectLst/>
                          <a:latin typeface="Times New Roman" panose="02020603050405020304" pitchFamily="18" charset="0"/>
                        </a:rPr>
                        <a:t>​</a:t>
                      </a:r>
                      <a:endParaRPr lang="hi-IN" b="0" i="0" dirty="0">
                        <a:solidFill>
                          <a:srgbClr val="0F0F0F"/>
                        </a:solidFill>
                        <a:effectLst/>
                        <a:latin typeface="Times New Roman" panose="02020603050405020304" pitchFamily="18" charset="0"/>
                      </a:endParaRPr>
                    </a:p>
                  </a:txBody>
                  <a:tcPr>
                    <a:solidFill>
                      <a:schemeClr val="tx1">
                        <a:lumMod val="95000"/>
                      </a:schemeClr>
                    </a:solidFill>
                  </a:tcPr>
                </a:tc>
                <a:extLst>
                  <a:ext uri="{0D108BD9-81ED-4DB2-BD59-A6C34878D82A}">
                    <a16:rowId xmlns:a16="http://schemas.microsoft.com/office/drawing/2014/main" val="219482816"/>
                  </a:ext>
                </a:extLst>
              </a:tr>
              <a:tr h="892567">
                <a:tc>
                  <a:txBody>
                    <a:bodyPr/>
                    <a:lstStyle/>
                    <a:p>
                      <a:pPr algn="l" rtl="0" fontAlgn="base"/>
                      <a:r>
                        <a:rPr lang="en-GB" u="none" strike="noStrike" dirty="0">
                          <a:solidFill>
                            <a:srgbClr val="0F0F0F"/>
                          </a:solidFill>
                          <a:effectLst/>
                          <a:latin typeface="Times New Roman" panose="02020603050405020304" pitchFamily="18" charset="0"/>
                          <a:cs typeface="Times New Roman" panose="02020603050405020304" pitchFamily="18" charset="0"/>
                        </a:rPr>
                        <a:t>China under pressure amid countrywide COVID-19 resurgence</a:t>
                      </a:r>
                      <a:r>
                        <a:rPr lang="en-GB" dirty="0">
                          <a:solidFill>
                            <a:srgbClr val="0F0F0F"/>
                          </a:solidFill>
                          <a:effectLst/>
                          <a:latin typeface="Times New Roman" panose="02020603050405020304" pitchFamily="18" charset="0"/>
                          <a:cs typeface="Times New Roman" panose="02020603050405020304" pitchFamily="18" charset="0"/>
                        </a:rPr>
                        <a:t>​</a:t>
                      </a:r>
                      <a:endParaRPr lang="en-GB" b="0" i="0" dirty="0">
                        <a:solidFill>
                          <a:srgbClr val="0F0F0F"/>
                        </a:solidFill>
                        <a:effectLst/>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198892209"/>
                  </a:ext>
                </a:extLst>
              </a:tr>
              <a:tr h="892567">
                <a:tc>
                  <a:txBody>
                    <a:bodyPr/>
                    <a:lstStyle/>
                    <a:p>
                      <a:pPr algn="l" rtl="0" fontAlgn="base"/>
                      <a:r>
                        <a:rPr lang="hi-IN" u="none" strike="noStrike" dirty="0">
                          <a:solidFill>
                            <a:srgbClr val="0F0F0F"/>
                          </a:solidFill>
                          <a:effectLst/>
                          <a:latin typeface="Times New Roman" panose="02020603050405020304" pitchFamily="18" charset="0"/>
                        </a:rPr>
                        <a:t>महाशिवरात्रीमा पशुपतिमा केएमसीको निःशुल्क स्वास्थ्य शिविर</a:t>
                      </a:r>
                      <a:r>
                        <a:rPr lang="hi-IN" dirty="0">
                          <a:solidFill>
                            <a:srgbClr val="0F0F0F"/>
                          </a:solidFill>
                          <a:effectLst/>
                          <a:latin typeface="Times New Roman" panose="02020603050405020304" pitchFamily="18" charset="0"/>
                        </a:rPr>
                        <a:t>​</a:t>
                      </a:r>
                      <a:endParaRPr lang="hi-IN" b="0" i="0" dirty="0">
                        <a:solidFill>
                          <a:srgbClr val="0F0F0F"/>
                        </a:solidFill>
                        <a:effectLst/>
                        <a:latin typeface="Times New Roman" panose="02020603050405020304" pitchFamily="18" charset="0"/>
                      </a:endParaRPr>
                    </a:p>
                  </a:txBody>
                  <a:tcPr>
                    <a:solidFill>
                      <a:schemeClr val="tx1">
                        <a:lumMod val="95000"/>
                      </a:schemeClr>
                    </a:solidFill>
                  </a:tcPr>
                </a:tc>
                <a:extLst>
                  <a:ext uri="{0D108BD9-81ED-4DB2-BD59-A6C34878D82A}">
                    <a16:rowId xmlns:a16="http://schemas.microsoft.com/office/drawing/2014/main" val="2437322115"/>
                  </a:ext>
                </a:extLst>
              </a:tr>
              <a:tr h="892567">
                <a:tc>
                  <a:txBody>
                    <a:bodyPr/>
                    <a:lstStyle/>
                    <a:p>
                      <a:pPr algn="l" rtl="0" fontAlgn="base"/>
                      <a:r>
                        <a:rPr lang="hi-IN" u="none" strike="noStrike" dirty="0" err="1">
                          <a:solidFill>
                            <a:srgbClr val="0F0F0F"/>
                          </a:solidFill>
                          <a:effectLst/>
                          <a:latin typeface="Times New Roman" panose="02020603050405020304" pitchFamily="18" charset="0"/>
                        </a:rPr>
                        <a:t>देउवालाई</a:t>
                      </a:r>
                      <a:r>
                        <a:rPr lang="hi-IN" u="none" strike="noStrike" dirty="0">
                          <a:solidFill>
                            <a:srgbClr val="0F0F0F"/>
                          </a:solidFill>
                          <a:effectLst/>
                          <a:latin typeface="Times New Roman" panose="02020603050405020304" pitchFamily="18" charset="0"/>
                        </a:rPr>
                        <a:t> अमेरिकी </a:t>
                      </a:r>
                      <a:r>
                        <a:rPr lang="hi-IN" u="none" strike="noStrike" dirty="0" err="1">
                          <a:solidFill>
                            <a:srgbClr val="0F0F0F"/>
                          </a:solidFill>
                          <a:effectLst/>
                          <a:latin typeface="Times New Roman" panose="02020603050405020304" pitchFamily="18" charset="0"/>
                        </a:rPr>
                        <a:t>विदेशमन्त्रीको</a:t>
                      </a:r>
                      <a:r>
                        <a:rPr lang="hi-IN" u="none" strike="noStrike" dirty="0">
                          <a:solidFill>
                            <a:srgbClr val="0F0F0F"/>
                          </a:solidFill>
                          <a:effectLst/>
                          <a:latin typeface="Times New Roman" panose="02020603050405020304" pitchFamily="18" charset="0"/>
                        </a:rPr>
                        <a:t> फोन, </a:t>
                      </a:r>
                      <a:r>
                        <a:rPr lang="hi-IN" u="none" strike="noStrike" dirty="0" err="1">
                          <a:solidFill>
                            <a:srgbClr val="0F0F0F"/>
                          </a:solidFill>
                          <a:effectLst/>
                          <a:latin typeface="Times New Roman" panose="02020603050405020304" pitchFamily="18" charset="0"/>
                        </a:rPr>
                        <a:t>युक्रेनलाई</a:t>
                      </a:r>
                      <a:r>
                        <a:rPr lang="hi-IN" u="none" strike="noStrike" dirty="0">
                          <a:solidFill>
                            <a:srgbClr val="0F0F0F"/>
                          </a:solidFill>
                          <a:effectLst/>
                          <a:latin typeface="Times New Roman" panose="02020603050405020304" pitchFamily="18" charset="0"/>
                        </a:rPr>
                        <a:t> समर्थन </a:t>
                      </a:r>
                      <a:r>
                        <a:rPr lang="hi-IN" u="none" strike="noStrike" dirty="0" err="1">
                          <a:solidFill>
                            <a:srgbClr val="0F0F0F"/>
                          </a:solidFill>
                          <a:effectLst/>
                          <a:latin typeface="Times New Roman" panose="02020603050405020304" pitchFamily="18" charset="0"/>
                        </a:rPr>
                        <a:t>गरेकोबारे</a:t>
                      </a:r>
                      <a:r>
                        <a:rPr lang="hi-IN" u="none" strike="noStrike" dirty="0">
                          <a:solidFill>
                            <a:srgbClr val="0F0F0F"/>
                          </a:solidFill>
                          <a:effectLst/>
                          <a:latin typeface="Times New Roman" panose="02020603050405020304" pitchFamily="18" charset="0"/>
                        </a:rPr>
                        <a:t> चासो </a:t>
                      </a:r>
                      <a:r>
                        <a:rPr lang="hi-IN" dirty="0">
                          <a:solidFill>
                            <a:srgbClr val="0F0F0F"/>
                          </a:solidFill>
                          <a:effectLst/>
                          <a:latin typeface="Times New Roman" panose="02020603050405020304" pitchFamily="18" charset="0"/>
                        </a:rPr>
                        <a:t>​</a:t>
                      </a:r>
                      <a:endParaRPr lang="hi-IN" b="0" i="0">
                        <a:solidFill>
                          <a:srgbClr val="0F0F0F"/>
                        </a:solidFill>
                        <a:effectLst/>
                        <a:latin typeface="Times New Roman" panose="02020603050405020304" pitchFamily="18" charset="0"/>
                      </a:endParaRPr>
                    </a:p>
                  </a:txBody>
                  <a:tcPr>
                    <a:noFill/>
                  </a:tcPr>
                </a:tc>
                <a:extLst>
                  <a:ext uri="{0D108BD9-81ED-4DB2-BD59-A6C34878D82A}">
                    <a16:rowId xmlns:a16="http://schemas.microsoft.com/office/drawing/2014/main" val="2307532"/>
                  </a:ext>
                </a:extLst>
              </a:tr>
              <a:tr h="892567">
                <a:tc>
                  <a:txBody>
                    <a:bodyPr/>
                    <a:lstStyle/>
                    <a:p>
                      <a:pPr algn="l" rtl="0" fontAlgn="base"/>
                      <a:r>
                        <a:rPr lang="hi-IN" u="none" strike="noStrike" dirty="0" err="1">
                          <a:solidFill>
                            <a:srgbClr val="0F0F0F"/>
                          </a:solidFill>
                          <a:effectLst/>
                          <a:latin typeface="Times New Roman" panose="02020603050405020304" pitchFamily="18" charset="0"/>
                        </a:rPr>
                        <a:t>आकाशमुखी</a:t>
                      </a:r>
                      <a:r>
                        <a:rPr lang="hi-IN" u="none" strike="noStrike" dirty="0">
                          <a:solidFill>
                            <a:srgbClr val="0F0F0F"/>
                          </a:solidFill>
                          <a:effectLst/>
                          <a:latin typeface="Times New Roman" panose="02020603050405020304" pitchFamily="18" charset="0"/>
                        </a:rPr>
                        <a:t> </a:t>
                      </a:r>
                      <a:r>
                        <a:rPr lang="hi-IN" u="none" strike="noStrike" dirty="0" err="1">
                          <a:solidFill>
                            <a:srgbClr val="0F0F0F"/>
                          </a:solidFill>
                          <a:effectLst/>
                          <a:latin typeface="Times New Roman" panose="02020603050405020304" pitchFamily="18" charset="0"/>
                        </a:rPr>
                        <a:t>बजारमा</a:t>
                      </a:r>
                      <a:r>
                        <a:rPr lang="hi-IN" dirty="0">
                          <a:solidFill>
                            <a:srgbClr val="0F0F0F"/>
                          </a:solidFill>
                          <a:effectLst/>
                          <a:latin typeface="Times New Roman" panose="02020603050405020304" pitchFamily="18" charset="0"/>
                        </a:rPr>
                        <a:t>​</a:t>
                      </a:r>
                      <a:endParaRPr lang="hi-IN" b="0" i="0">
                        <a:solidFill>
                          <a:srgbClr val="0F0F0F"/>
                        </a:solidFill>
                        <a:effectLst/>
                        <a:latin typeface="Times New Roman" panose="02020603050405020304" pitchFamily="18" charset="0"/>
                      </a:endParaRPr>
                    </a:p>
                  </a:txBody>
                  <a:tcPr>
                    <a:solidFill>
                      <a:schemeClr val="tx1">
                        <a:lumMod val="95000"/>
                      </a:schemeClr>
                    </a:solidFill>
                  </a:tcPr>
                </a:tc>
                <a:extLst>
                  <a:ext uri="{0D108BD9-81ED-4DB2-BD59-A6C34878D82A}">
                    <a16:rowId xmlns:a16="http://schemas.microsoft.com/office/drawing/2014/main" val="2225192817"/>
                  </a:ext>
                </a:extLst>
              </a:tr>
              <a:tr h="904628">
                <a:tc>
                  <a:txBody>
                    <a:bodyPr/>
                    <a:lstStyle/>
                    <a:p>
                      <a:pPr algn="l" rtl="0" fontAlgn="base"/>
                      <a:r>
                        <a:rPr lang="hi-IN" u="none" strike="noStrike" dirty="0">
                          <a:solidFill>
                            <a:srgbClr val="0F0F0F"/>
                          </a:solidFill>
                          <a:effectLst/>
                          <a:latin typeface="Times New Roman" panose="02020603050405020304" pitchFamily="18" charset="0"/>
                        </a:rPr>
                        <a:t>युक्रेनमाथि रूसी आक्रमणबारे प्रधानमन्त्री देउवा र अमेरिकी विदेश मन्त्रीबीच कुराकानी </a:t>
                      </a:r>
                      <a:r>
                        <a:rPr lang="hi-IN" dirty="0">
                          <a:solidFill>
                            <a:srgbClr val="0F0F0F"/>
                          </a:solidFill>
                          <a:effectLst/>
                          <a:latin typeface="Times New Roman" panose="02020603050405020304" pitchFamily="18" charset="0"/>
                        </a:rPr>
                        <a:t>​</a:t>
                      </a:r>
                      <a:endParaRPr lang="hi-IN" b="0" i="0" dirty="0">
                        <a:solidFill>
                          <a:srgbClr val="0F0F0F"/>
                        </a:solidFill>
                        <a:effectLst/>
                        <a:latin typeface="Times New Roman" panose="02020603050405020304" pitchFamily="18" charset="0"/>
                      </a:endParaRPr>
                    </a:p>
                  </a:txBody>
                  <a:tcPr>
                    <a:noFill/>
                  </a:tcPr>
                </a:tc>
                <a:extLst>
                  <a:ext uri="{0D108BD9-81ED-4DB2-BD59-A6C34878D82A}">
                    <a16:rowId xmlns:a16="http://schemas.microsoft.com/office/drawing/2014/main" val="512365866"/>
                  </a:ext>
                </a:extLst>
              </a:tr>
            </a:tbl>
          </a:graphicData>
        </a:graphic>
      </p:graphicFrame>
      <p:cxnSp>
        <p:nvCxnSpPr>
          <p:cNvPr id="141" name="Straight Arrow Connector 140">
            <a:extLst>
              <a:ext uri="{FF2B5EF4-FFF2-40B4-BE49-F238E27FC236}">
                <a16:creationId xmlns:a16="http://schemas.microsoft.com/office/drawing/2014/main" id="{24863AED-B443-F8B8-E685-0957E82C13C2}"/>
              </a:ext>
            </a:extLst>
          </p:cNvPr>
          <p:cNvCxnSpPr/>
          <p:nvPr/>
        </p:nvCxnSpPr>
        <p:spPr>
          <a:xfrm flipV="1">
            <a:off x="201417" y="2324909"/>
            <a:ext cx="5943600" cy="0"/>
          </a:xfrm>
          <a:prstGeom prst="straightConnector1">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7690258A-3B51-0A25-9150-79743E2932B5}"/>
              </a:ext>
            </a:extLst>
          </p:cNvPr>
          <p:cNvSpPr txBox="1"/>
          <p:nvPr/>
        </p:nvSpPr>
        <p:spPr>
          <a:xfrm>
            <a:off x="8573792" y="212338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F0000"/>
                </a:solidFill>
                <a:latin typeface="Times New Roman"/>
                <a:cs typeface="Calibri"/>
              </a:rPr>
              <a:t>Eliminated rows with news in  English </a:t>
            </a:r>
          </a:p>
        </p:txBody>
      </p:sp>
      <p:cxnSp>
        <p:nvCxnSpPr>
          <p:cNvPr id="143" name="Straight Arrow Connector 142">
            <a:extLst>
              <a:ext uri="{FF2B5EF4-FFF2-40B4-BE49-F238E27FC236}">
                <a16:creationId xmlns:a16="http://schemas.microsoft.com/office/drawing/2014/main" id="{24863AED-B443-F8B8-E685-0957E82C13C2}"/>
              </a:ext>
            </a:extLst>
          </p:cNvPr>
          <p:cNvCxnSpPr/>
          <p:nvPr/>
        </p:nvCxnSpPr>
        <p:spPr>
          <a:xfrm>
            <a:off x="297158" y="4972976"/>
            <a:ext cx="1937924" cy="1"/>
          </a:xfrm>
          <a:prstGeom prst="straightConnector1">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4BB25303-64F9-9517-4870-E6DF3CD1C664}"/>
              </a:ext>
            </a:extLst>
          </p:cNvPr>
          <p:cNvSpPr txBox="1"/>
          <p:nvPr/>
        </p:nvSpPr>
        <p:spPr>
          <a:xfrm>
            <a:off x="8567788" y="4784441"/>
            <a:ext cx="32417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F0000"/>
                </a:solidFill>
                <a:latin typeface="Times New Roman"/>
                <a:cs typeface="Calibri"/>
              </a:rPr>
              <a:t>Removed rows with headlines </a:t>
            </a:r>
            <a:endParaRPr lang="en-US" dirty="0"/>
          </a:p>
          <a:p>
            <a:r>
              <a:rPr lang="en-GB" dirty="0">
                <a:solidFill>
                  <a:srgbClr val="FF0000"/>
                </a:solidFill>
                <a:latin typeface="Times New Roman"/>
                <a:cs typeface="Calibri"/>
              </a:rPr>
              <a:t>having word count &lt; 4</a:t>
            </a:r>
            <a:endParaRPr lang="en-GB" dirty="0"/>
          </a:p>
        </p:txBody>
      </p:sp>
      <p:cxnSp>
        <p:nvCxnSpPr>
          <p:cNvPr id="153" name="Straight Arrow Connector 152">
            <a:extLst>
              <a:ext uri="{FF2B5EF4-FFF2-40B4-BE49-F238E27FC236}">
                <a16:creationId xmlns:a16="http://schemas.microsoft.com/office/drawing/2014/main" id="{6892AA35-AC2F-DFF0-C20F-52F60B26CF41}"/>
              </a:ext>
            </a:extLst>
          </p:cNvPr>
          <p:cNvCxnSpPr>
            <a:cxnSpLocks/>
          </p:cNvCxnSpPr>
          <p:nvPr/>
        </p:nvCxnSpPr>
        <p:spPr>
          <a:xfrm>
            <a:off x="297158" y="5839876"/>
            <a:ext cx="7914064" cy="6987"/>
          </a:xfrm>
          <a:prstGeom prst="straightConnector1">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35B49ECF-6294-ED6E-C8AD-1555F287160C}"/>
              </a:ext>
            </a:extLst>
          </p:cNvPr>
          <p:cNvSpPr txBox="1"/>
          <p:nvPr/>
        </p:nvSpPr>
        <p:spPr>
          <a:xfrm>
            <a:off x="8573793" y="5642362"/>
            <a:ext cx="30630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F0000"/>
                </a:solidFill>
                <a:latin typeface="Times New Roman"/>
                <a:cs typeface="Calibri"/>
              </a:rPr>
              <a:t>Removed redundant rows </a:t>
            </a:r>
          </a:p>
        </p:txBody>
      </p:sp>
      <p:sp>
        <p:nvSpPr>
          <p:cNvPr id="164" name="Oval 163">
            <a:extLst>
              <a:ext uri="{FF2B5EF4-FFF2-40B4-BE49-F238E27FC236}">
                <a16:creationId xmlns:a16="http://schemas.microsoft.com/office/drawing/2014/main" id="{77F95B56-CA02-CC15-FB64-EB2D0361AAE5}"/>
              </a:ext>
            </a:extLst>
          </p:cNvPr>
          <p:cNvSpPr/>
          <p:nvPr/>
        </p:nvSpPr>
        <p:spPr>
          <a:xfrm rot="20996735">
            <a:off x="8951911" y="3270686"/>
            <a:ext cx="2604688" cy="114839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GB" dirty="0">
              <a:solidFill>
                <a:srgbClr val="FF0000"/>
              </a:solidFill>
              <a:latin typeface="Times New Roman"/>
              <a:cs typeface="Times New Roman"/>
            </a:endParaRPr>
          </a:p>
          <a:p>
            <a:pPr algn="ctr"/>
            <a:r>
              <a:rPr lang="en-GB" dirty="0">
                <a:solidFill>
                  <a:schemeClr val="bg2"/>
                </a:solidFill>
                <a:latin typeface="Times New Roman"/>
                <a:cs typeface="Times New Roman"/>
              </a:rPr>
              <a:t>More </a:t>
            </a:r>
            <a:r>
              <a:rPr lang="en-GB" dirty="0" smtClean="0">
                <a:solidFill>
                  <a:schemeClr val="bg2"/>
                </a:solidFill>
                <a:latin typeface="Times New Roman"/>
                <a:cs typeface="Times New Roman"/>
              </a:rPr>
              <a:t>details</a:t>
            </a:r>
            <a:r>
              <a:rPr lang="en-US" dirty="0">
                <a:solidFill>
                  <a:schemeClr val="bg2"/>
                </a:solidFill>
                <a:latin typeface="Avenir Next LT Pro Light"/>
                <a:cs typeface="Times New Roman"/>
              </a:rPr>
              <a:t> </a:t>
            </a:r>
            <a:r>
              <a:rPr lang="en-GB" dirty="0" smtClean="0">
                <a:solidFill>
                  <a:schemeClr val="bg2"/>
                </a:solidFill>
                <a:latin typeface="Times New Roman"/>
                <a:cs typeface="Times New Roman"/>
              </a:rPr>
              <a:t>on </a:t>
            </a:r>
          </a:p>
          <a:p>
            <a:pPr algn="ctr"/>
            <a:r>
              <a:rPr lang="en-GB" dirty="0" smtClean="0">
                <a:solidFill>
                  <a:schemeClr val="bg2"/>
                </a:solidFill>
                <a:latin typeface="Times New Roman"/>
                <a:cs typeface="Times New Roman"/>
              </a:rPr>
              <a:t>next slide..</a:t>
            </a:r>
            <a:r>
              <a:rPr lang="en-GB" dirty="0">
                <a:solidFill>
                  <a:schemeClr val="bg2"/>
                </a:solidFill>
                <a:latin typeface="Times New Roman"/>
                <a:cs typeface="Times New Roman"/>
              </a:rPr>
              <a:t> </a:t>
            </a:r>
            <a:endParaRPr lang="en-US" dirty="0">
              <a:solidFill>
                <a:schemeClr val="bg2"/>
              </a:solidFill>
              <a:ea typeface="+mn-lt"/>
              <a:cs typeface="+mn-lt"/>
            </a:endParaRPr>
          </a:p>
          <a:p>
            <a:pPr algn="ctr"/>
            <a:endParaRPr lang="en-US" dirty="0"/>
          </a:p>
        </p:txBody>
      </p:sp>
      <p:sp>
        <p:nvSpPr>
          <p:cNvPr id="2" name="Rectangle 1"/>
          <p:cNvSpPr/>
          <p:nvPr/>
        </p:nvSpPr>
        <p:spPr>
          <a:xfrm>
            <a:off x="201417" y="631544"/>
            <a:ext cx="7036822" cy="369332"/>
          </a:xfrm>
          <a:prstGeom prst="rect">
            <a:avLst/>
          </a:prstGeom>
        </p:spPr>
        <p:txBody>
          <a:bodyPr wrap="square">
            <a:spAutoFit/>
          </a:bodyPr>
          <a:lstStyle/>
          <a:p>
            <a:pPr marL="285750" indent="-285750">
              <a:buFont typeface="Wingdings" panose="05000000000000000000" pitchFamily="2" charset="2"/>
              <a:buChar char="Ø"/>
            </a:pPr>
            <a:r>
              <a:rPr lang="en-US" dirty="0" smtClean="0">
                <a:solidFill>
                  <a:schemeClr val="bg1"/>
                </a:solidFill>
                <a:latin typeface="Times New Roman" panose="02020603050405020304" pitchFamily="18" charset="0"/>
                <a:cs typeface="Times New Roman" panose="02020603050405020304" pitchFamily="18" charset="0"/>
              </a:rPr>
              <a:t>Proceeded with</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more than </a:t>
            </a:r>
            <a:r>
              <a:rPr lang="en-US" dirty="0" smtClean="0">
                <a:solidFill>
                  <a:srgbClr val="FF0000"/>
                </a:solidFill>
                <a:latin typeface="Times New Roman" panose="02020603050405020304" pitchFamily="18" charset="0"/>
                <a:cs typeface="Times New Roman" panose="02020603050405020304" pitchFamily="18" charset="0"/>
              </a:rPr>
              <a:t>15 </a:t>
            </a:r>
            <a:r>
              <a:rPr lang="en-US" dirty="0">
                <a:solidFill>
                  <a:srgbClr val="FF0000"/>
                </a:solidFill>
                <a:latin typeface="Times New Roman" panose="02020603050405020304" pitchFamily="18" charset="0"/>
                <a:cs typeface="Times New Roman" panose="02020603050405020304" pitchFamily="18" charset="0"/>
              </a:rPr>
              <a:t>days of </a:t>
            </a:r>
            <a:r>
              <a:rPr lang="en-US" dirty="0" smtClean="0">
                <a:solidFill>
                  <a:srgbClr val="FF0000"/>
                </a:solidFill>
                <a:latin typeface="Times New Roman" panose="02020603050405020304" pitchFamily="18" charset="0"/>
                <a:cs typeface="Times New Roman" panose="02020603050405020304" pitchFamily="18" charset="0"/>
              </a:rPr>
              <a:t>data ~ </a:t>
            </a:r>
            <a:r>
              <a:rPr lang="en-US" dirty="0">
                <a:solidFill>
                  <a:srgbClr val="FF0000"/>
                </a:solidFill>
                <a:latin typeface="Times New Roman" panose="02020603050405020304" pitchFamily="18" charset="0"/>
                <a:cs typeface="Times New Roman" panose="02020603050405020304" pitchFamily="18" charset="0"/>
              </a:rPr>
              <a:t>4385 rows</a:t>
            </a:r>
          </a:p>
        </p:txBody>
      </p:sp>
      <p:graphicFrame>
        <p:nvGraphicFramePr>
          <p:cNvPr id="12" name="Diagram 11">
            <a:extLst>
              <a:ext uri="{FF2B5EF4-FFF2-40B4-BE49-F238E27FC236}">
                <a16:creationId xmlns:a16="http://schemas.microsoft.com/office/drawing/2014/main" id="{B0A35168-AD33-077E-4303-75C1A0424863}"/>
              </a:ext>
            </a:extLst>
          </p:cNvPr>
          <p:cNvGraphicFramePr/>
          <p:nvPr>
            <p:extLst>
              <p:ext uri="{D42A27DB-BD31-4B8C-83A1-F6EECF244321}">
                <p14:modId xmlns:p14="http://schemas.microsoft.com/office/powerpoint/2010/main" val="2461820475"/>
              </p:ext>
            </p:extLst>
          </p:nvPr>
        </p:nvGraphicFramePr>
        <p:xfrm>
          <a:off x="0" y="12317"/>
          <a:ext cx="12192000" cy="3685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593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4" grpId="0"/>
      <p:bldP spid="162" grpId="0"/>
      <p:bldP spid="164" grpId="0" animBg="1"/>
    </p:bldLst>
  </p:timing>
</p:sld>
</file>

<file path=ppt/theme/theme1.xml><?xml version="1.0" encoding="utf-8"?>
<a:theme xmlns:a="http://schemas.openxmlformats.org/drawingml/2006/main" name="LeafVTI">
  <a:themeElements>
    <a:clrScheme name="AnalogousFromDarkSeedLeftStep">
      <a:dk1>
        <a:srgbClr val="000000"/>
      </a:dk1>
      <a:lt1>
        <a:srgbClr val="FFFFFF"/>
      </a:lt1>
      <a:dk2>
        <a:srgbClr val="223C2D"/>
      </a:dk2>
      <a:lt2>
        <a:srgbClr val="E8E4E2"/>
      </a:lt2>
      <a:accent1>
        <a:srgbClr val="2AA6E6"/>
      </a:accent1>
      <a:accent2>
        <a:srgbClr val="14B4A7"/>
      </a:accent2>
      <a:accent3>
        <a:srgbClr val="22B96E"/>
      </a:accent3>
      <a:accent4>
        <a:srgbClr val="15BA24"/>
      </a:accent4>
      <a:accent5>
        <a:srgbClr val="52B621"/>
      </a:accent5>
      <a:accent6>
        <a:srgbClr val="87AF14"/>
      </a:accent6>
      <a:hlink>
        <a:srgbClr val="409230"/>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2236</TotalTime>
  <Words>1663</Words>
  <Application>Microsoft Office PowerPoint</Application>
  <PresentationFormat>Widescreen</PresentationFormat>
  <Paragraphs>408</Paragraphs>
  <Slides>30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Avenir Next LT Pro Light</vt:lpstr>
      <vt:lpstr>AvenirNext LT Pro Medium</vt:lpstr>
      <vt:lpstr>Calibri</vt:lpstr>
      <vt:lpstr>Cambria Math</vt:lpstr>
      <vt:lpstr>Courier New</vt:lpstr>
      <vt:lpstr>Rockwell Nova Light</vt:lpstr>
      <vt:lpstr>Times New Roman</vt:lpstr>
      <vt:lpstr>Wingdings</vt:lpstr>
      <vt:lpstr>LeafVTI</vt:lpstr>
      <vt:lpstr>Comfort</vt:lpstr>
      <vt:lpstr>The big picture </vt:lpstr>
      <vt:lpstr>Project Pipeline</vt:lpstr>
      <vt:lpstr>Project Pipeline</vt:lpstr>
      <vt:lpstr>PowerPoint Presentation</vt:lpstr>
      <vt:lpstr>PowerPoint Presentation</vt:lpstr>
      <vt:lpstr>PowerPoint Presentation</vt:lpstr>
      <vt:lpstr>Project Pipeline</vt:lpstr>
      <vt:lpstr>PowerPoint Presentation</vt:lpstr>
      <vt:lpstr>Coping with Redundancy</vt:lpstr>
      <vt:lpstr>PowerPoint Presentation</vt:lpstr>
      <vt:lpstr>PowerPoint Presentation</vt:lpstr>
      <vt:lpstr>PowerPoint Presentation</vt:lpstr>
      <vt:lpstr>Project Pipeline</vt:lpstr>
      <vt:lpstr>Data  Pre-processing</vt:lpstr>
      <vt:lpstr>PowerPoint Presentation</vt:lpstr>
      <vt:lpstr>PowerPoint Presentation</vt:lpstr>
      <vt:lpstr>PowerPoint Presentation</vt:lpstr>
      <vt:lpstr>PowerPoint Presentation</vt:lpstr>
      <vt:lpstr>Project Pipeline</vt:lpstr>
      <vt:lpstr>PowerPoint Presentation</vt:lpstr>
      <vt:lpstr>PowerPoint Presentation</vt:lpstr>
      <vt:lpstr>PowerPoint Presentation</vt:lpstr>
      <vt:lpstr>PowerPoint Presentation</vt:lpstr>
      <vt:lpstr>PowerPoint Presentation</vt:lpstr>
      <vt:lpstr>PowerPoint Presentation</vt:lpstr>
      <vt:lpstr>Live Demo</vt:lpstr>
      <vt:lpstr>Supplementary Slide…</vt:lpstr>
      <vt:lpstr>Future Works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lenovo</cp:lastModifiedBy>
  <cp:revision>1818</cp:revision>
  <dcterms:created xsi:type="dcterms:W3CDTF">2013-07-15T20:26:40Z</dcterms:created>
  <dcterms:modified xsi:type="dcterms:W3CDTF">2022-07-17T03:11:16Z</dcterms:modified>
</cp:coreProperties>
</file>