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6"/>
  </p:handoutMasterIdLst>
  <p:sldIdLst>
    <p:sldId id="256" r:id="rId3"/>
    <p:sldId id="382" r:id="rId4"/>
    <p:sldId id="3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6DBDB3C-E2A8-488A-B302-8CC56BC12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7085" y="5801317"/>
            <a:ext cx="3857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62105D1-0D9B-4CDE-8E61-F312100961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9170" y="6320827"/>
            <a:ext cx="454306" cy="4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4877" y="2468880"/>
            <a:ext cx="7302246" cy="960120"/>
          </a:xfrm>
        </p:spPr>
        <p:txBody>
          <a:bodyPr>
            <a:noAutofit/>
          </a:bodyPr>
          <a:lstStyle/>
          <a:p>
            <a:r>
              <a:rPr lang="en-US" sz="7200" b="1" dirty="0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7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C97C5-7EA5-4B8E-A6ED-8A6B6F497C16}"/>
              </a:ext>
            </a:extLst>
          </p:cNvPr>
          <p:cNvSpPr txBox="1"/>
          <p:nvPr/>
        </p:nvSpPr>
        <p:spPr>
          <a:xfrm>
            <a:off x="4723669" y="2413337"/>
            <a:ext cx="2744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3A5F0-80A4-47B9-8340-7235A2B319C2}"/>
              </a:ext>
            </a:extLst>
          </p:cNvPr>
          <p:cNvSpPr txBox="1"/>
          <p:nvPr/>
        </p:nvSpPr>
        <p:spPr>
          <a:xfrm>
            <a:off x="3688642" y="3429000"/>
            <a:ext cx="481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find me at “bjayanta.me@gmail.com”</a:t>
            </a:r>
          </a:p>
        </p:txBody>
      </p:sp>
    </p:spTree>
    <p:extLst>
      <p:ext uri="{BB962C8B-B14F-4D97-AF65-F5344CB8AC3E}">
        <p14:creationId xmlns:p14="http://schemas.microsoft.com/office/powerpoint/2010/main" val="177845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4668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Office Mix</vt:lpstr>
      <vt:lpstr>Java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Rayms</dc:creator>
  <cp:lastModifiedBy>Jayanta Biswas</cp:lastModifiedBy>
  <cp:revision>233</cp:revision>
  <dcterms:created xsi:type="dcterms:W3CDTF">2015-05-19T03:32:52Z</dcterms:created>
  <dcterms:modified xsi:type="dcterms:W3CDTF">2019-10-19T08:20:20Z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