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2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EB348-4C9E-0E43-B0C1-51D8BE2484CE}" type="datetimeFigureOut">
              <a:rPr lang="en-US" smtClean="0"/>
              <a:t>7/29/15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8BC90-9ED0-F14E-830F-65865B791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55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topic</a:t>
            </a:r>
            <a:r>
              <a:rPr lang="en-US" baseline="0" dirty="0" smtClean="0"/>
              <a:t> is even more diffuse than the Self one.  Each slide could really be a topic in itself, and in fact you might want to use one per discussion session (except #4, which </a:t>
            </a:r>
            <a:r>
              <a:rPr lang="en-US" baseline="0" smtClean="0"/>
              <a:t>goes with #3).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8BC90-9ED0-F14E-830F-65865B7911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428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“Obama” means his election campaigns,</a:t>
            </a:r>
            <a:r>
              <a:rPr lang="en-US" baseline="0" dirty="0" smtClean="0"/>
              <a:t> in which canvassing was heavily computer-driven.</a:t>
            </a:r>
          </a:p>
          <a:p>
            <a:r>
              <a:rPr lang="en-US" baseline="0" dirty="0" smtClean="0"/>
              <a:t>“Positive feedback” means fads, in which some bad idea can become “viral.”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8BC90-9ED0-F14E-830F-65865B7911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810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F6012-8326-0A46-BA7C-3DEB3D5EEF05}" type="datetimeFigureOut">
              <a:rPr lang="en-US" smtClean="0"/>
              <a:t>7/29/15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CE92F1-498F-B742-9BC1-B8836D0C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17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F6012-8326-0A46-BA7C-3DEB3D5EEF05}" type="datetimeFigureOut">
              <a:rPr lang="en-US" smtClean="0"/>
              <a:t>7/29/15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CE92F1-498F-B742-9BC1-B8836D0C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6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F6012-8326-0A46-BA7C-3DEB3D5EEF05}" type="datetimeFigureOut">
              <a:rPr lang="en-US" smtClean="0"/>
              <a:t>7/29/15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CE92F1-498F-B742-9BC1-B8836D0C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11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F6012-8326-0A46-BA7C-3DEB3D5EEF05}" type="datetimeFigureOut">
              <a:rPr lang="en-US" smtClean="0"/>
              <a:t>7/29/15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CE92F1-498F-B742-9BC1-B8836D0C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46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F6012-8326-0A46-BA7C-3DEB3D5EEF05}" type="datetimeFigureOut">
              <a:rPr lang="en-US" smtClean="0"/>
              <a:t>7/29/15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CE92F1-498F-B742-9BC1-B8836D0C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82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F6012-8326-0A46-BA7C-3DEB3D5EEF05}" type="datetimeFigureOut">
              <a:rPr lang="en-US" smtClean="0"/>
              <a:t>7/29/15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CE92F1-498F-B742-9BC1-B8836D0C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57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F6012-8326-0A46-BA7C-3DEB3D5EEF05}" type="datetimeFigureOut">
              <a:rPr lang="en-US" smtClean="0"/>
              <a:t>7/29/15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CE92F1-498F-B742-9BC1-B8836D0C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938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F6012-8326-0A46-BA7C-3DEB3D5EEF05}" type="datetimeFigureOut">
              <a:rPr lang="en-US" smtClean="0"/>
              <a:t>7/29/15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CE92F1-498F-B742-9BC1-B8836D0C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12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F6012-8326-0A46-BA7C-3DEB3D5EEF05}" type="datetimeFigureOut">
              <a:rPr lang="en-US" smtClean="0"/>
              <a:t>7/29/15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CE92F1-498F-B742-9BC1-B8836D0C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064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F6012-8326-0A46-BA7C-3DEB3D5EEF05}" type="datetimeFigureOut">
              <a:rPr lang="en-US" smtClean="0"/>
              <a:t>7/29/15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CE92F1-498F-B742-9BC1-B8836D0C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971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F6012-8326-0A46-BA7C-3DEB3D5EEF05}" type="datetimeFigureOut">
              <a:rPr lang="en-US" smtClean="0"/>
              <a:t>7/29/15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CE92F1-498F-B742-9BC1-B8836D0C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23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19265"/>
            <a:ext cx="8229600" cy="4944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4018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b="0" i="1" kern="1200" baseline="0">
          <a:solidFill>
            <a:schemeClr val="accent6">
              <a:lumMod val="60000"/>
              <a:lumOff val="40000"/>
            </a:schemeClr>
          </a:solidFill>
          <a:latin typeface="Baskerville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1" kern="1200">
          <a:solidFill>
            <a:schemeClr val="accent6">
              <a:lumMod val="60000"/>
              <a:lumOff val="40000"/>
            </a:schemeClr>
          </a:solidFill>
          <a:latin typeface="Baskerville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1" kern="1200">
          <a:solidFill>
            <a:schemeClr val="accent6">
              <a:lumMod val="60000"/>
              <a:lumOff val="40000"/>
            </a:schemeClr>
          </a:solidFill>
          <a:latin typeface="Baskerville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1" kern="1200">
          <a:solidFill>
            <a:schemeClr val="accent6">
              <a:lumMod val="60000"/>
              <a:lumOff val="40000"/>
            </a:schemeClr>
          </a:solidFill>
          <a:latin typeface="Baskerville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1" kern="1200">
          <a:solidFill>
            <a:schemeClr val="accent6">
              <a:lumMod val="60000"/>
              <a:lumOff val="40000"/>
            </a:schemeClr>
          </a:solidFill>
          <a:latin typeface="Baskerville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1" kern="1200">
          <a:solidFill>
            <a:schemeClr val="accent6">
              <a:lumMod val="60000"/>
              <a:lumOff val="40000"/>
            </a:schemeClr>
          </a:solidFill>
          <a:latin typeface="Baskerville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Computers and Community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648325"/>
            <a:ext cx="6400800" cy="733425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Social Implications of Computers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 descr="bjc2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80" y="5659350"/>
            <a:ext cx="609620" cy="7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199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Computers Isolating?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Yes:</a:t>
            </a:r>
          </a:p>
          <a:p>
            <a:pPr lvl="1"/>
            <a:r>
              <a:rPr lang="en-US" dirty="0" smtClean="0"/>
              <a:t>People spend time online instead of face to face.</a:t>
            </a:r>
          </a:p>
          <a:p>
            <a:pPr lvl="2"/>
            <a:r>
              <a:rPr lang="en-US" dirty="0" smtClean="0"/>
              <a:t>(Even when they </a:t>
            </a:r>
            <a:r>
              <a:rPr lang="en-US" u="sng" dirty="0" smtClean="0"/>
              <a:t>ar</a:t>
            </a:r>
            <a:r>
              <a:rPr lang="en-US" dirty="0" smtClean="0"/>
              <a:t>e face to face with other people!)</a:t>
            </a:r>
          </a:p>
          <a:p>
            <a:pPr lvl="1"/>
            <a:r>
              <a:rPr lang="en-US" dirty="0" smtClean="0"/>
              <a:t>Game “addiction”</a:t>
            </a:r>
          </a:p>
          <a:p>
            <a:pPr lvl="1"/>
            <a:r>
              <a:rPr lang="en-US" dirty="0" smtClean="0"/>
              <a:t>Online commerce hurts downtowns.</a:t>
            </a:r>
          </a:p>
          <a:p>
            <a:r>
              <a:rPr lang="en-US" dirty="0" smtClean="0"/>
              <a:t>No:</a:t>
            </a:r>
          </a:p>
          <a:p>
            <a:pPr lvl="1"/>
            <a:r>
              <a:rPr lang="en-US" dirty="0" smtClean="0"/>
              <a:t>People with obscure interests can find colleagues.</a:t>
            </a:r>
          </a:p>
          <a:p>
            <a:pPr lvl="1"/>
            <a:r>
              <a:rPr lang="en-US" dirty="0" smtClean="0"/>
              <a:t>People with disabilities affecting f2f contact can meet others.</a:t>
            </a:r>
          </a:p>
          <a:p>
            <a:pPr lvl="1"/>
            <a:r>
              <a:rPr lang="en-US" dirty="0" smtClean="0"/>
              <a:t>Reconnect with old friends on Facebook.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160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Computers Democratizing?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Yes:</a:t>
            </a:r>
          </a:p>
          <a:p>
            <a:pPr lvl="1"/>
            <a:r>
              <a:rPr lang="en-US" dirty="0" smtClean="0"/>
              <a:t>Facilitate activist organizing (Arab Spring, Obama)</a:t>
            </a:r>
          </a:p>
          <a:p>
            <a:pPr lvl="1"/>
            <a:r>
              <a:rPr lang="en-US" dirty="0" smtClean="0"/>
              <a:t>Anyone can blog, etc.</a:t>
            </a:r>
          </a:p>
          <a:p>
            <a:pPr lvl="1"/>
            <a:r>
              <a:rPr lang="en-US" dirty="0" smtClean="0"/>
              <a:t>Low-cost cellular Internet empowers global poor.</a:t>
            </a:r>
          </a:p>
          <a:p>
            <a:r>
              <a:rPr lang="en-US" dirty="0" smtClean="0"/>
              <a:t>No:</a:t>
            </a:r>
          </a:p>
          <a:p>
            <a:pPr lvl="1"/>
            <a:r>
              <a:rPr lang="en-US" dirty="0" smtClean="0"/>
              <a:t>The rich are heard more than the poor, even online.</a:t>
            </a:r>
          </a:p>
          <a:p>
            <a:pPr lvl="1"/>
            <a:r>
              <a:rPr lang="en-US" dirty="0" smtClean="0"/>
              <a:t>Selective search results make walled </a:t>
            </a:r>
            <a:r>
              <a:rPr lang="en-US" dirty="0" err="1" smtClean="0"/>
              <a:t>microcommunities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NSA, Google, ISPs know too much about us.</a:t>
            </a:r>
          </a:p>
          <a:p>
            <a:pPr lvl="1"/>
            <a:r>
              <a:rPr lang="en-US" dirty="0" smtClean="0"/>
              <a:t>Positive feedback in popularity of ideas.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437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3841</TotalTime>
  <Words>223</Words>
  <Application>Microsoft Macintosh PowerPoint</Application>
  <PresentationFormat>On-screen Show (4:3)</PresentationFormat>
  <Paragraphs>27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Default Theme</vt:lpstr>
      <vt:lpstr>Computers and Community</vt:lpstr>
      <vt:lpstr>Are Computers Isolating?</vt:lpstr>
      <vt:lpstr>Are Computers Democratizing?</vt:lpstr>
    </vt:vector>
  </TitlesOfParts>
  <Company>Univ. of California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Computers and Community</dc:title>
  <dc:creator>Brian Harvey</dc:creator>
  <cp:lastModifiedBy>Jane Kang</cp:lastModifiedBy>
  <cp:revision>11</cp:revision>
  <dcterms:created xsi:type="dcterms:W3CDTF">2013-10-14T17:14:54Z</dcterms:created>
  <dcterms:modified xsi:type="dcterms:W3CDTF">2015-07-29T23:28:54Z</dcterms:modified>
</cp:coreProperties>
</file>