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73" name="Shape 7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9" name="Shape 14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6" name="Shape 15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3" name="Shape 16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70" name="Shape 17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77" name="Shape 17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83" name="Shape 18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08" name="Shape 20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4" name="Shape 21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20" name="Shape 22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81" name="Shape 8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27" name="Shape 22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34" name="Shape 23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43" name="Shape 24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51" name="Shape 2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59" name="Shape 25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67" name="Shape 26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74" name="Shape 27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85" name="Shape 28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91" name="Shape 29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02" name="Shape 30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87" name="Shape 8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42" name="Shape 34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48" name="Shape 34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59" name="Shape 35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68" name="Shape 36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4" name="Shape 9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1" name="Shape 10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9" name="Shape 10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17" name="Shape 11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5" name="Shape 12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32" name="Shape 13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1"/>
        </a:solidFill>
        <a:effectLst/>
      </p:bgPr>
    </p:bg>
    <p:spTree>
      <p:nvGrpSpPr>
        <p:cNvPr id="1" name="Shape 36"/>
        <p:cNvGrpSpPr/>
        <p:nvPr/>
      </p:nvGrpSpPr>
      <p:grpSpPr>
        <a:xfrm>
          <a:off x="0" y="0"/>
          <a:ext cx="0" cy="0"/>
          <a:chOff x="0" y="0"/>
          <a:chExt cx="0" cy="0"/>
        </a:xfrm>
      </p:grpSpPr>
      <p:sp>
        <p:nvSpPr>
          <p:cNvPr id="37" name="Shape 37"/>
          <p:cNvSpPr txBox="1">
            <a:spLocks noGrp="1"/>
          </p:cNvSpPr>
          <p:nvPr>
            <p:ph type="ctrTitle"/>
          </p:nvPr>
        </p:nvSpPr>
        <p:spPr>
          <a:xfrm>
            <a:off x="685800" y="685800"/>
            <a:ext cx="7772400" cy="212724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1pPr>
            <a:lvl2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2pPr>
            <a:lvl3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3pPr>
            <a:lvl4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4pPr>
            <a:lvl5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5pPr>
            <a:lvl6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6pPr>
            <a:lvl7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7pPr>
            <a:lvl8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8pPr>
            <a:lvl9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9pPr>
          </a:lstStyle>
          <a:p>
            <a:endParaRPr/>
          </a:p>
        </p:txBody>
      </p:sp>
      <p:sp>
        <p:nvSpPr>
          <p:cNvPr id="38" name="Shape 38"/>
          <p:cNvSpPr txBox="1">
            <a:spLocks noGrp="1"/>
          </p:cNvSpPr>
          <p:nvPr>
            <p:ph type="subTitle" idx="1"/>
          </p:nvPr>
        </p:nvSpPr>
        <p:spPr>
          <a:xfrm>
            <a:off x="1371600" y="3270250"/>
            <a:ext cx="6400799" cy="2209799"/>
          </a:xfrm>
          <a:prstGeom prst="rect">
            <a:avLst/>
          </a:prstGeom>
          <a:noFill/>
          <a:ln>
            <a:noFill/>
          </a:ln>
        </p:spPr>
        <p:txBody>
          <a:bodyPr lIns="91425" tIns="91425" rIns="91425" bIns="91425" anchor="t" anchorCtr="0"/>
          <a:lstStyle>
            <a:lvl1pPr marL="0" marR="0" indent="79375" algn="l" rtl="0">
              <a:lnSpc>
                <a:spcPct val="100000"/>
              </a:lnSpc>
              <a:spcBef>
                <a:spcPts val="560"/>
              </a:spcBef>
              <a:spcAft>
                <a:spcPts val="0"/>
              </a:spcAft>
              <a:buClr>
                <a:schemeClr val="lt2"/>
              </a:buClr>
              <a:buFont typeface="Arial"/>
              <a:buChar char="•"/>
              <a:defRPr sz="2800" b="0" i="0" u="none" strike="noStrike" cap="none" baseline="0">
                <a:solidFill>
                  <a:schemeClr val="dk1"/>
                </a:solidFill>
                <a:latin typeface="Verdana"/>
                <a:ea typeface="Verdana"/>
                <a:cs typeface="Verdana"/>
                <a:sym typeface="Verdana"/>
              </a:defRPr>
            </a:lvl1pPr>
            <a:lvl2pPr marL="742950" marR="0" indent="-215900" algn="l" rtl="0">
              <a:lnSpc>
                <a:spcPct val="100000"/>
              </a:lnSpc>
              <a:spcBef>
                <a:spcPts val="480"/>
              </a:spcBef>
              <a:spcAft>
                <a:spcPts val="0"/>
              </a:spcAft>
              <a:buClr>
                <a:schemeClr val="dk2"/>
              </a:buClr>
              <a:buFont typeface="Arial"/>
              <a:buChar char="•"/>
              <a:defRPr sz="2400" b="0" i="0" u="none" strike="noStrike" cap="none" baseline="0"/>
            </a:lvl2pPr>
            <a:lvl3pPr marL="1143000" marR="0" indent="-177800" algn="l" rtl="0">
              <a:lnSpc>
                <a:spcPct val="100000"/>
              </a:lnSpc>
              <a:spcBef>
                <a:spcPts val="400"/>
              </a:spcBef>
              <a:spcAft>
                <a:spcPts val="0"/>
              </a:spcAft>
              <a:buClr>
                <a:schemeClr val="accent1"/>
              </a:buClr>
              <a:buFont typeface="Arial"/>
              <a:buChar char="•"/>
              <a:defRPr sz="2000" b="0" i="0" u="none" strike="noStrike" cap="none" baseline="0"/>
            </a:lvl3pPr>
            <a:lvl4pPr marL="1600200" marR="0" indent="-114300" algn="l" rtl="0">
              <a:lnSpc>
                <a:spcPct val="100000"/>
              </a:lnSpc>
              <a:spcBef>
                <a:spcPts val="360"/>
              </a:spcBef>
              <a:spcAft>
                <a:spcPts val="0"/>
              </a:spcAft>
              <a:buClr>
                <a:schemeClr val="lt2"/>
              </a:buClr>
              <a:buFont typeface="Wingdings"/>
              <a:buChar char="§"/>
              <a:defRPr sz="1800" b="0" i="0" u="none" strike="noStrike" cap="none" baseline="0"/>
            </a:lvl4pPr>
            <a:lvl5pPr marL="2057400" marR="0" indent="-174625" algn="l" rtl="0">
              <a:lnSpc>
                <a:spcPct val="100000"/>
              </a:lnSpc>
              <a:spcBef>
                <a:spcPts val="360"/>
              </a:spcBef>
              <a:spcAft>
                <a:spcPts val="0"/>
              </a:spcAft>
              <a:buClr>
                <a:schemeClr val="dk2"/>
              </a:buClr>
              <a:buFont typeface="Arial"/>
              <a:buChar char="•"/>
              <a:defRPr sz="1800" b="0" i="0" u="none" strike="noStrike" cap="none" baseline="0"/>
            </a:lvl5pPr>
            <a:lvl6pPr marL="2514600" marR="0" indent="-142875" algn="l" rtl="0">
              <a:lnSpc>
                <a:spcPct val="100000"/>
              </a:lnSpc>
              <a:spcBef>
                <a:spcPts val="560"/>
              </a:spcBef>
              <a:spcAft>
                <a:spcPts val="0"/>
              </a:spcAft>
              <a:buClr>
                <a:schemeClr val="dk2"/>
              </a:buClr>
              <a:buFont typeface="Arial"/>
              <a:buChar char="•"/>
              <a:defRPr sz="2800" b="0" i="0" u="none" strike="noStrike" cap="none" baseline="0">
                <a:solidFill>
                  <a:schemeClr val="dk1"/>
                </a:solidFill>
                <a:latin typeface="Verdana"/>
                <a:ea typeface="Verdana"/>
                <a:cs typeface="Verdana"/>
                <a:sym typeface="Verdana"/>
              </a:defRPr>
            </a:lvl6pPr>
            <a:lvl7pPr marL="2971800" marR="0" indent="-142875" algn="l" rtl="0">
              <a:lnSpc>
                <a:spcPct val="100000"/>
              </a:lnSpc>
              <a:spcBef>
                <a:spcPts val="560"/>
              </a:spcBef>
              <a:spcAft>
                <a:spcPts val="0"/>
              </a:spcAft>
              <a:buClr>
                <a:schemeClr val="dk2"/>
              </a:buClr>
              <a:buFont typeface="Arial"/>
              <a:buChar char="•"/>
              <a:defRPr sz="2800" b="0" i="0" u="none" strike="noStrike" cap="none" baseline="0">
                <a:solidFill>
                  <a:schemeClr val="dk1"/>
                </a:solidFill>
                <a:latin typeface="Verdana"/>
                <a:ea typeface="Verdana"/>
                <a:cs typeface="Verdana"/>
                <a:sym typeface="Verdana"/>
              </a:defRPr>
            </a:lvl7pPr>
            <a:lvl8pPr marL="3429000" marR="0" indent="-142875" algn="l" rtl="0">
              <a:lnSpc>
                <a:spcPct val="100000"/>
              </a:lnSpc>
              <a:spcBef>
                <a:spcPts val="560"/>
              </a:spcBef>
              <a:spcAft>
                <a:spcPts val="0"/>
              </a:spcAft>
              <a:buClr>
                <a:schemeClr val="dk2"/>
              </a:buClr>
              <a:buFont typeface="Arial"/>
              <a:buChar char="•"/>
              <a:defRPr sz="2800" b="0" i="0" u="none" strike="noStrike" cap="none" baseline="0">
                <a:solidFill>
                  <a:schemeClr val="dk1"/>
                </a:solidFill>
                <a:latin typeface="Verdana"/>
                <a:ea typeface="Verdana"/>
                <a:cs typeface="Verdana"/>
                <a:sym typeface="Verdana"/>
              </a:defRPr>
            </a:lvl8pPr>
            <a:lvl9pPr marL="3886200" marR="0" indent="-142875" algn="l" rtl="0">
              <a:lnSpc>
                <a:spcPct val="100000"/>
              </a:lnSpc>
              <a:spcBef>
                <a:spcPts val="560"/>
              </a:spcBef>
              <a:spcAft>
                <a:spcPts val="0"/>
              </a:spcAft>
              <a:buClr>
                <a:schemeClr val="dk2"/>
              </a:buClr>
              <a:buFont typeface="Arial"/>
              <a:buChar char="•"/>
              <a:defRPr sz="2800" b="0" i="0" u="none" strike="noStrike" cap="none" baseline="0">
                <a:solidFill>
                  <a:schemeClr val="dk1"/>
                </a:solidFill>
                <a:latin typeface="Verdana"/>
                <a:ea typeface="Verdana"/>
                <a:cs typeface="Verdana"/>
                <a:sym typeface="Verdana"/>
              </a:defRPr>
            </a:lvl9pPr>
          </a:lstStyle>
          <a:p>
            <a:endParaRPr/>
          </a:p>
        </p:txBody>
      </p:sp>
      <p:sp>
        <p:nvSpPr>
          <p:cNvPr id="39" name="Shape 39"/>
          <p:cNvSpPr txBox="1">
            <a:spLocks noGrp="1"/>
          </p:cNvSpPr>
          <p:nvPr>
            <p:ph type="title" idx="2"/>
          </p:nvPr>
        </p:nvSpPr>
        <p:spPr>
          <a:xfrm>
            <a:off x="457200" y="277812"/>
            <a:ext cx="8229600" cy="1139825"/>
          </a:xfrm>
          <a:prstGeom prst="rect">
            <a:avLst/>
          </a:prstGeom>
          <a:noFill/>
          <a:ln>
            <a:noFill/>
          </a:ln>
        </p:spPr>
        <p:txBody>
          <a:bodyPr lIns="91425" tIns="91425" rIns="91425" bIns="91425" anchor="b" anchorCtr="0"/>
          <a:lstStyle>
            <a:lvl1pPr algn="l" rtl="0">
              <a:lnSpc>
                <a:spcPct val="100000"/>
              </a:lnSpc>
              <a:spcBef>
                <a:spcPts val="0"/>
              </a:spcBef>
              <a:spcAft>
                <a:spcPts val="0"/>
              </a:spcAft>
              <a:defRPr sz="4400">
                <a:solidFill>
                  <a:schemeClr val="dk2"/>
                </a:solidFill>
                <a:latin typeface="Garamond"/>
                <a:ea typeface="Garamond"/>
                <a:cs typeface="Garamond"/>
                <a:sym typeface="Garamond"/>
              </a:defRPr>
            </a:lvl1pPr>
            <a:lvl2pPr algn="l" rtl="0">
              <a:lnSpc>
                <a:spcPct val="100000"/>
              </a:lnSpc>
              <a:spcBef>
                <a:spcPts val="0"/>
              </a:spcBef>
              <a:spcAft>
                <a:spcPts val="0"/>
              </a:spcAft>
              <a:defRPr sz="4400">
                <a:solidFill>
                  <a:schemeClr val="dk2"/>
                </a:solidFill>
                <a:latin typeface="Garamond"/>
                <a:ea typeface="Garamond"/>
                <a:cs typeface="Garamond"/>
                <a:sym typeface="Garamond"/>
              </a:defRPr>
            </a:lvl2pPr>
            <a:lvl3pPr algn="l" rtl="0">
              <a:lnSpc>
                <a:spcPct val="100000"/>
              </a:lnSpc>
              <a:spcBef>
                <a:spcPts val="0"/>
              </a:spcBef>
              <a:spcAft>
                <a:spcPts val="0"/>
              </a:spcAft>
              <a:defRPr sz="4400">
                <a:solidFill>
                  <a:schemeClr val="dk2"/>
                </a:solidFill>
                <a:latin typeface="Garamond"/>
                <a:ea typeface="Garamond"/>
                <a:cs typeface="Garamond"/>
                <a:sym typeface="Garamond"/>
              </a:defRPr>
            </a:lvl3pPr>
            <a:lvl4pPr algn="l" rtl="0">
              <a:lnSpc>
                <a:spcPct val="100000"/>
              </a:lnSpc>
              <a:spcBef>
                <a:spcPts val="0"/>
              </a:spcBef>
              <a:spcAft>
                <a:spcPts val="0"/>
              </a:spcAft>
              <a:defRPr sz="4400">
                <a:solidFill>
                  <a:schemeClr val="dk2"/>
                </a:solidFill>
                <a:latin typeface="Garamond"/>
                <a:ea typeface="Garamond"/>
                <a:cs typeface="Garamond"/>
                <a:sym typeface="Garamond"/>
              </a:defRPr>
            </a:lvl4pPr>
            <a:lvl5pPr algn="l" rtl="0">
              <a:lnSpc>
                <a:spcPct val="100000"/>
              </a:lnSpc>
              <a:spcBef>
                <a:spcPts val="0"/>
              </a:spcBef>
              <a:spcAft>
                <a:spcPts val="0"/>
              </a:spcAft>
              <a:defRPr sz="4400">
                <a:solidFill>
                  <a:schemeClr val="dk2"/>
                </a:solidFill>
                <a:latin typeface="Garamond"/>
                <a:ea typeface="Garamond"/>
                <a:cs typeface="Garamond"/>
                <a:sym typeface="Garamond"/>
              </a:defRPr>
            </a:lvl5pPr>
            <a:lvl6pPr algn="l" rtl="0">
              <a:lnSpc>
                <a:spcPct val="100000"/>
              </a:lnSpc>
              <a:spcBef>
                <a:spcPts val="0"/>
              </a:spcBef>
              <a:spcAft>
                <a:spcPts val="0"/>
              </a:spcAft>
              <a:defRPr sz="4400">
                <a:solidFill>
                  <a:schemeClr val="dk2"/>
                </a:solidFill>
                <a:latin typeface="Garamond"/>
                <a:ea typeface="Garamond"/>
                <a:cs typeface="Garamond"/>
                <a:sym typeface="Garamond"/>
              </a:defRPr>
            </a:lvl6pPr>
            <a:lvl7pPr algn="l" rtl="0">
              <a:lnSpc>
                <a:spcPct val="100000"/>
              </a:lnSpc>
              <a:spcBef>
                <a:spcPts val="0"/>
              </a:spcBef>
              <a:spcAft>
                <a:spcPts val="0"/>
              </a:spcAft>
              <a:defRPr sz="4400">
                <a:solidFill>
                  <a:schemeClr val="dk2"/>
                </a:solidFill>
                <a:latin typeface="Garamond"/>
                <a:ea typeface="Garamond"/>
                <a:cs typeface="Garamond"/>
                <a:sym typeface="Garamond"/>
              </a:defRPr>
            </a:lvl7pPr>
            <a:lvl8pPr algn="l" rtl="0">
              <a:lnSpc>
                <a:spcPct val="100000"/>
              </a:lnSpc>
              <a:spcBef>
                <a:spcPts val="0"/>
              </a:spcBef>
              <a:spcAft>
                <a:spcPts val="0"/>
              </a:spcAft>
              <a:defRPr sz="4400">
                <a:solidFill>
                  <a:schemeClr val="dk2"/>
                </a:solidFill>
                <a:latin typeface="Garamond"/>
                <a:ea typeface="Garamond"/>
                <a:cs typeface="Garamond"/>
                <a:sym typeface="Garamond"/>
              </a:defRPr>
            </a:lvl8pPr>
            <a:lvl9pPr algn="l" rtl="0">
              <a:lnSpc>
                <a:spcPct val="100000"/>
              </a:lnSpc>
              <a:spcBef>
                <a:spcPts val="0"/>
              </a:spcBef>
              <a:spcAft>
                <a:spcPts val="0"/>
              </a:spcAft>
              <a:defRPr sz="4400">
                <a:solidFill>
                  <a:schemeClr val="dk2"/>
                </a:solidFill>
                <a:latin typeface="Garamond"/>
                <a:ea typeface="Garamond"/>
                <a:cs typeface="Garamond"/>
                <a:sym typeface="Garamond"/>
              </a:defRPr>
            </a:lvl9pPr>
          </a:lstStyle>
          <a:p>
            <a:endParaRPr/>
          </a:p>
        </p:txBody>
      </p:sp>
      <p:sp>
        <p:nvSpPr>
          <p:cNvPr id="40" name="Shape 40"/>
          <p:cNvSpPr txBox="1">
            <a:spLocks noGrp="1"/>
          </p:cNvSpPr>
          <p:nvPr>
            <p:ph type="body" idx="3"/>
          </p:nvPr>
        </p:nvSpPr>
        <p:spPr>
          <a:xfrm>
            <a:off x="457200" y="1600200"/>
            <a:ext cx="8229600" cy="4530724"/>
          </a:xfrm>
          <a:prstGeom prst="rect">
            <a:avLst/>
          </a:prstGeom>
          <a:noFill/>
          <a:ln>
            <a:noFill/>
          </a:ln>
        </p:spPr>
        <p:txBody>
          <a:bodyPr lIns="91425" tIns="91425" rIns="91425" bIns="91425" anchor="t" anchorCtr="0"/>
          <a:lstStyle>
            <a:lvl1pPr algn="l" rtl="0">
              <a:lnSpc>
                <a:spcPct val="100000"/>
              </a:lnSpc>
              <a:spcBef>
                <a:spcPts val="560"/>
              </a:spcBef>
              <a:spcAft>
                <a:spcPts val="0"/>
              </a:spcAft>
              <a:buClr>
                <a:schemeClr val="lt2"/>
              </a:buClr>
              <a:buFont typeface="Arial"/>
              <a:buChar char="•"/>
              <a:defRPr sz="2800">
                <a:solidFill>
                  <a:schemeClr val="dk1"/>
                </a:solidFill>
                <a:latin typeface="Verdana"/>
                <a:ea typeface="Verdana"/>
                <a:cs typeface="Verdana"/>
                <a:sym typeface="Verdana"/>
              </a:defRPr>
            </a:lvl1pPr>
            <a:lvl2pPr marL="742950" indent="-215900" rtl="0">
              <a:lnSpc>
                <a:spcPct val="100000"/>
              </a:lnSpc>
              <a:spcBef>
                <a:spcPts val="480"/>
              </a:spcBef>
              <a:spcAft>
                <a:spcPts val="0"/>
              </a:spcAft>
              <a:buClr>
                <a:schemeClr val="dk2"/>
              </a:buClr>
              <a:buFont typeface="Arial"/>
              <a:buChar char="•"/>
              <a:defRPr sz="2400"/>
            </a:lvl2pPr>
            <a:lvl3pPr marL="1143000" indent="-177800" rtl="0">
              <a:lnSpc>
                <a:spcPct val="100000"/>
              </a:lnSpc>
              <a:spcBef>
                <a:spcPts val="400"/>
              </a:spcBef>
              <a:spcAft>
                <a:spcPts val="0"/>
              </a:spcAft>
              <a:buClr>
                <a:schemeClr val="accent1"/>
              </a:buClr>
              <a:buFont typeface="Arial"/>
              <a:buChar char="•"/>
              <a:defRPr sz="2000"/>
            </a:lvl3pPr>
            <a:lvl4pPr marL="1600200" indent="-114300" rtl="0">
              <a:lnSpc>
                <a:spcPct val="100000"/>
              </a:lnSpc>
              <a:spcBef>
                <a:spcPts val="360"/>
              </a:spcBef>
              <a:spcAft>
                <a:spcPts val="0"/>
              </a:spcAft>
              <a:buClr>
                <a:schemeClr val="lt2"/>
              </a:buClr>
              <a:buFont typeface="Wingdings"/>
              <a:buChar char="§"/>
              <a:defRPr sz="1800"/>
            </a:lvl4pPr>
            <a:lvl5pPr marL="2057400" indent="-174625" rtl="0">
              <a:lnSpc>
                <a:spcPct val="100000"/>
              </a:lnSpc>
              <a:spcBef>
                <a:spcPts val="360"/>
              </a:spcBef>
              <a:spcAft>
                <a:spcPts val="0"/>
              </a:spcAft>
              <a:buClr>
                <a:schemeClr val="dk2"/>
              </a:buClr>
              <a:buFont typeface="Arial"/>
              <a:buChar char="•"/>
              <a:defRPr sz="1800"/>
            </a:lvl5pPr>
            <a:lvl6pPr marL="25146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6pPr>
            <a:lvl7pPr marL="29718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7pPr>
            <a:lvl8pPr marL="34290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8pPr>
            <a:lvl9pPr marL="38862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9pPr>
          </a:lstStyle>
          <a:p>
            <a:endParaRPr/>
          </a:p>
        </p:txBody>
      </p:sp>
      <p:sp>
        <p:nvSpPr>
          <p:cNvPr id="41" name="Shape 41"/>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indent="0" algn="l"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ct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sldNum" idx="12"/>
          </p:nvPr>
        </p:nvSpPr>
        <p:spPr>
          <a:xfrm>
            <a:off x="6553200" y="6248400"/>
            <a:ext cx="2133599" cy="457200"/>
          </a:xfrm>
          <a:prstGeom prst="rect">
            <a:avLst/>
          </a:prstGeom>
          <a:noFill/>
          <a:ln>
            <a:noFill/>
          </a:ln>
        </p:spPr>
        <p:txBody>
          <a:bodyPr lIns="91425" tIns="91425" rIns="91425" bIns="91425" anchor="t" anchorCtr="0"/>
          <a:lstStyle>
            <a:lvl1pPr marL="0" marR="0" indent="0" algn="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ColTx" type="twoColTx">
  <p:cSld name="TITLE_AND_TWO_COLUMNS">
    <p:bg>
      <p:bgPr>
        <a:solidFill>
          <a:schemeClr val="lt1"/>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7812"/>
            <a:ext cx="8229600" cy="1139825"/>
          </a:xfrm>
          <a:prstGeom prst="rect">
            <a:avLst/>
          </a:prstGeom>
          <a:noFill/>
          <a:ln>
            <a:noFill/>
          </a:ln>
        </p:spPr>
        <p:txBody>
          <a:bodyPr lIns="91425" tIns="91425" rIns="91425" bIns="91425" anchor="b" anchorCtr="0"/>
          <a:lstStyle>
            <a:lvl1pPr algn="l" rtl="0">
              <a:lnSpc>
                <a:spcPct val="100000"/>
              </a:lnSpc>
              <a:spcBef>
                <a:spcPts val="0"/>
              </a:spcBef>
              <a:spcAft>
                <a:spcPts val="0"/>
              </a:spcAft>
              <a:defRPr sz="4400">
                <a:solidFill>
                  <a:schemeClr val="dk2"/>
                </a:solidFill>
                <a:latin typeface="Garamond"/>
                <a:ea typeface="Garamond"/>
                <a:cs typeface="Garamond"/>
                <a:sym typeface="Garamond"/>
              </a:defRPr>
            </a:lvl1pPr>
            <a:lvl2pPr algn="l" rtl="0">
              <a:lnSpc>
                <a:spcPct val="100000"/>
              </a:lnSpc>
              <a:spcBef>
                <a:spcPts val="0"/>
              </a:spcBef>
              <a:spcAft>
                <a:spcPts val="0"/>
              </a:spcAft>
              <a:defRPr sz="4400">
                <a:solidFill>
                  <a:schemeClr val="dk2"/>
                </a:solidFill>
                <a:latin typeface="Garamond"/>
                <a:ea typeface="Garamond"/>
                <a:cs typeface="Garamond"/>
                <a:sym typeface="Garamond"/>
              </a:defRPr>
            </a:lvl2pPr>
            <a:lvl3pPr algn="l" rtl="0">
              <a:lnSpc>
                <a:spcPct val="100000"/>
              </a:lnSpc>
              <a:spcBef>
                <a:spcPts val="0"/>
              </a:spcBef>
              <a:spcAft>
                <a:spcPts val="0"/>
              </a:spcAft>
              <a:defRPr sz="4400">
                <a:solidFill>
                  <a:schemeClr val="dk2"/>
                </a:solidFill>
                <a:latin typeface="Garamond"/>
                <a:ea typeface="Garamond"/>
                <a:cs typeface="Garamond"/>
                <a:sym typeface="Garamond"/>
              </a:defRPr>
            </a:lvl3pPr>
            <a:lvl4pPr algn="l" rtl="0">
              <a:lnSpc>
                <a:spcPct val="100000"/>
              </a:lnSpc>
              <a:spcBef>
                <a:spcPts val="0"/>
              </a:spcBef>
              <a:spcAft>
                <a:spcPts val="0"/>
              </a:spcAft>
              <a:defRPr sz="4400">
                <a:solidFill>
                  <a:schemeClr val="dk2"/>
                </a:solidFill>
                <a:latin typeface="Garamond"/>
                <a:ea typeface="Garamond"/>
                <a:cs typeface="Garamond"/>
                <a:sym typeface="Garamond"/>
              </a:defRPr>
            </a:lvl4pPr>
            <a:lvl5pPr algn="l" rtl="0">
              <a:lnSpc>
                <a:spcPct val="100000"/>
              </a:lnSpc>
              <a:spcBef>
                <a:spcPts val="0"/>
              </a:spcBef>
              <a:spcAft>
                <a:spcPts val="0"/>
              </a:spcAft>
              <a:defRPr sz="4400">
                <a:solidFill>
                  <a:schemeClr val="dk2"/>
                </a:solidFill>
                <a:latin typeface="Garamond"/>
                <a:ea typeface="Garamond"/>
                <a:cs typeface="Garamond"/>
                <a:sym typeface="Garamond"/>
              </a:defRPr>
            </a:lvl5pPr>
            <a:lvl6pPr algn="l" rtl="0">
              <a:lnSpc>
                <a:spcPct val="100000"/>
              </a:lnSpc>
              <a:spcBef>
                <a:spcPts val="0"/>
              </a:spcBef>
              <a:spcAft>
                <a:spcPts val="0"/>
              </a:spcAft>
              <a:defRPr sz="4400">
                <a:solidFill>
                  <a:schemeClr val="dk2"/>
                </a:solidFill>
                <a:latin typeface="Garamond"/>
                <a:ea typeface="Garamond"/>
                <a:cs typeface="Garamond"/>
                <a:sym typeface="Garamond"/>
              </a:defRPr>
            </a:lvl6pPr>
            <a:lvl7pPr algn="l" rtl="0">
              <a:lnSpc>
                <a:spcPct val="100000"/>
              </a:lnSpc>
              <a:spcBef>
                <a:spcPts val="0"/>
              </a:spcBef>
              <a:spcAft>
                <a:spcPts val="0"/>
              </a:spcAft>
              <a:defRPr sz="4400">
                <a:solidFill>
                  <a:schemeClr val="dk2"/>
                </a:solidFill>
                <a:latin typeface="Garamond"/>
                <a:ea typeface="Garamond"/>
                <a:cs typeface="Garamond"/>
                <a:sym typeface="Garamond"/>
              </a:defRPr>
            </a:lvl7pPr>
            <a:lvl8pPr algn="l" rtl="0">
              <a:lnSpc>
                <a:spcPct val="100000"/>
              </a:lnSpc>
              <a:spcBef>
                <a:spcPts val="0"/>
              </a:spcBef>
              <a:spcAft>
                <a:spcPts val="0"/>
              </a:spcAft>
              <a:defRPr sz="4400">
                <a:solidFill>
                  <a:schemeClr val="dk2"/>
                </a:solidFill>
                <a:latin typeface="Garamond"/>
                <a:ea typeface="Garamond"/>
                <a:cs typeface="Garamond"/>
                <a:sym typeface="Garamond"/>
              </a:defRPr>
            </a:lvl8pPr>
            <a:lvl9pPr algn="l" rtl="0">
              <a:lnSpc>
                <a:spcPct val="100000"/>
              </a:lnSpc>
              <a:spcBef>
                <a:spcPts val="0"/>
              </a:spcBef>
              <a:spcAft>
                <a:spcPts val="0"/>
              </a:spcAft>
              <a:defRPr sz="4400">
                <a:solidFill>
                  <a:schemeClr val="dk2"/>
                </a:solidFill>
                <a:latin typeface="Garamond"/>
                <a:ea typeface="Garamond"/>
                <a:cs typeface="Garamond"/>
                <a:sym typeface="Garamond"/>
              </a:defRPr>
            </a:lvl9pPr>
          </a:lstStyle>
          <a:p>
            <a:endParaRPr/>
          </a:p>
        </p:txBody>
      </p:sp>
      <p:sp>
        <p:nvSpPr>
          <p:cNvPr id="46" name="Shape 46"/>
          <p:cNvSpPr txBox="1">
            <a:spLocks noGrp="1"/>
          </p:cNvSpPr>
          <p:nvPr>
            <p:ph type="body" idx="1"/>
          </p:nvPr>
        </p:nvSpPr>
        <p:spPr>
          <a:xfrm>
            <a:off x="457200" y="1600200"/>
            <a:ext cx="4648199" cy="4530724"/>
          </a:xfrm>
          <a:prstGeom prst="rect">
            <a:avLst/>
          </a:prstGeom>
          <a:noFill/>
          <a:ln>
            <a:noFill/>
          </a:ln>
        </p:spPr>
        <p:txBody>
          <a:bodyPr lIns="91425" tIns="91425" rIns="91425" bIns="91425" anchor="t" anchorCtr="0"/>
          <a:lstStyle>
            <a:lvl1pPr algn="l" rtl="0">
              <a:lnSpc>
                <a:spcPct val="100000"/>
              </a:lnSpc>
              <a:spcBef>
                <a:spcPts val="560"/>
              </a:spcBef>
              <a:spcAft>
                <a:spcPts val="0"/>
              </a:spcAft>
              <a:buClr>
                <a:schemeClr val="lt2"/>
              </a:buClr>
              <a:buFont typeface="Arial"/>
              <a:buChar char="•"/>
              <a:defRPr sz="2800">
                <a:solidFill>
                  <a:schemeClr val="dk1"/>
                </a:solidFill>
                <a:latin typeface="Verdana"/>
                <a:ea typeface="Verdana"/>
                <a:cs typeface="Verdana"/>
                <a:sym typeface="Verdana"/>
              </a:defRPr>
            </a:lvl1pPr>
            <a:lvl2pPr marL="742950" indent="-215900" rtl="0">
              <a:lnSpc>
                <a:spcPct val="100000"/>
              </a:lnSpc>
              <a:spcBef>
                <a:spcPts val="480"/>
              </a:spcBef>
              <a:spcAft>
                <a:spcPts val="0"/>
              </a:spcAft>
              <a:buClr>
                <a:schemeClr val="dk2"/>
              </a:buClr>
              <a:buFont typeface="Arial"/>
              <a:buChar char="•"/>
              <a:defRPr sz="2400"/>
            </a:lvl2pPr>
            <a:lvl3pPr marL="1143000" indent="-177800" rtl="0">
              <a:lnSpc>
                <a:spcPct val="100000"/>
              </a:lnSpc>
              <a:spcBef>
                <a:spcPts val="400"/>
              </a:spcBef>
              <a:spcAft>
                <a:spcPts val="0"/>
              </a:spcAft>
              <a:buClr>
                <a:schemeClr val="accent1"/>
              </a:buClr>
              <a:buFont typeface="Arial"/>
              <a:buChar char="•"/>
              <a:defRPr sz="2000"/>
            </a:lvl3pPr>
            <a:lvl4pPr marL="1600200" indent="-114300" rtl="0">
              <a:lnSpc>
                <a:spcPct val="100000"/>
              </a:lnSpc>
              <a:spcBef>
                <a:spcPts val="360"/>
              </a:spcBef>
              <a:spcAft>
                <a:spcPts val="0"/>
              </a:spcAft>
              <a:buClr>
                <a:schemeClr val="lt2"/>
              </a:buClr>
              <a:buFont typeface="Wingdings"/>
              <a:buChar char="§"/>
              <a:defRPr sz="1800"/>
            </a:lvl4pPr>
            <a:lvl5pPr marL="2057400" indent="-174625" rtl="0">
              <a:lnSpc>
                <a:spcPct val="100000"/>
              </a:lnSpc>
              <a:spcBef>
                <a:spcPts val="360"/>
              </a:spcBef>
              <a:spcAft>
                <a:spcPts val="0"/>
              </a:spcAft>
              <a:buClr>
                <a:schemeClr val="dk2"/>
              </a:buClr>
              <a:buFont typeface="Arial"/>
              <a:buChar char="•"/>
              <a:defRPr sz="1800"/>
            </a:lvl5pPr>
            <a:lvl6pPr marL="25146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6pPr>
            <a:lvl7pPr marL="29718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7pPr>
            <a:lvl8pPr marL="34290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8pPr>
            <a:lvl9pPr marL="38862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9pPr>
          </a:lstStyle>
          <a:p>
            <a:endParaRPr/>
          </a:p>
        </p:txBody>
      </p:sp>
      <p:sp>
        <p:nvSpPr>
          <p:cNvPr id="47" name="Shape 47"/>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indent="0" algn="l"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ct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sldNum" idx="12"/>
          </p:nvPr>
        </p:nvSpPr>
        <p:spPr>
          <a:xfrm>
            <a:off x="6553200" y="6248400"/>
            <a:ext cx="2133599" cy="457200"/>
          </a:xfrm>
          <a:prstGeom prst="rect">
            <a:avLst/>
          </a:prstGeom>
          <a:noFill/>
          <a:ln>
            <a:noFill/>
          </a:ln>
        </p:spPr>
        <p:txBody>
          <a:bodyPr lIns="91425" tIns="91425" rIns="91425" bIns="91425" anchor="t" anchorCtr="0"/>
          <a:lstStyle>
            <a:lvl1pPr marL="0" marR="0" indent="0" algn="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x" type="tx">
  <p:cSld name="TITLE_AND_BODY">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7812"/>
            <a:ext cx="8229600" cy="1139825"/>
          </a:xfrm>
          <a:prstGeom prst="rect">
            <a:avLst/>
          </a:prstGeom>
          <a:noFill/>
          <a:ln>
            <a:noFill/>
          </a:ln>
        </p:spPr>
        <p:txBody>
          <a:bodyPr lIns="91425" tIns="91425" rIns="91425" bIns="91425" anchor="t" anchorCtr="0"/>
          <a:lstStyle>
            <a:lvl1pPr algn="l" rtl="0">
              <a:lnSpc>
                <a:spcPct val="100000"/>
              </a:lnSpc>
              <a:spcBef>
                <a:spcPts val="0"/>
              </a:spcBef>
              <a:spcAft>
                <a:spcPts val="0"/>
              </a:spcAft>
              <a:defRPr sz="4400">
                <a:solidFill>
                  <a:schemeClr val="dk2"/>
                </a:solidFill>
                <a:latin typeface="Garamond"/>
                <a:ea typeface="Garamond"/>
                <a:cs typeface="Garamond"/>
                <a:sym typeface="Garamond"/>
              </a:defRPr>
            </a:lvl1pPr>
            <a:lvl2pPr algn="l" rtl="0">
              <a:lnSpc>
                <a:spcPct val="100000"/>
              </a:lnSpc>
              <a:spcBef>
                <a:spcPts val="0"/>
              </a:spcBef>
              <a:spcAft>
                <a:spcPts val="0"/>
              </a:spcAft>
              <a:defRPr sz="4400">
                <a:solidFill>
                  <a:schemeClr val="dk2"/>
                </a:solidFill>
                <a:latin typeface="Garamond"/>
                <a:ea typeface="Garamond"/>
                <a:cs typeface="Garamond"/>
                <a:sym typeface="Garamond"/>
              </a:defRPr>
            </a:lvl2pPr>
            <a:lvl3pPr algn="l" rtl="0">
              <a:lnSpc>
                <a:spcPct val="100000"/>
              </a:lnSpc>
              <a:spcBef>
                <a:spcPts val="0"/>
              </a:spcBef>
              <a:spcAft>
                <a:spcPts val="0"/>
              </a:spcAft>
              <a:defRPr sz="4400">
                <a:solidFill>
                  <a:schemeClr val="dk2"/>
                </a:solidFill>
                <a:latin typeface="Garamond"/>
                <a:ea typeface="Garamond"/>
                <a:cs typeface="Garamond"/>
                <a:sym typeface="Garamond"/>
              </a:defRPr>
            </a:lvl3pPr>
            <a:lvl4pPr algn="l" rtl="0">
              <a:lnSpc>
                <a:spcPct val="100000"/>
              </a:lnSpc>
              <a:spcBef>
                <a:spcPts val="0"/>
              </a:spcBef>
              <a:spcAft>
                <a:spcPts val="0"/>
              </a:spcAft>
              <a:defRPr sz="4400">
                <a:solidFill>
                  <a:schemeClr val="dk2"/>
                </a:solidFill>
                <a:latin typeface="Garamond"/>
                <a:ea typeface="Garamond"/>
                <a:cs typeface="Garamond"/>
                <a:sym typeface="Garamond"/>
              </a:defRPr>
            </a:lvl4pPr>
            <a:lvl5pPr algn="l" rtl="0">
              <a:lnSpc>
                <a:spcPct val="100000"/>
              </a:lnSpc>
              <a:spcBef>
                <a:spcPts val="0"/>
              </a:spcBef>
              <a:spcAft>
                <a:spcPts val="0"/>
              </a:spcAft>
              <a:defRPr sz="4400">
                <a:solidFill>
                  <a:schemeClr val="dk2"/>
                </a:solidFill>
                <a:latin typeface="Garamond"/>
                <a:ea typeface="Garamond"/>
                <a:cs typeface="Garamond"/>
                <a:sym typeface="Garamond"/>
              </a:defRPr>
            </a:lvl5pPr>
            <a:lvl6pPr algn="l" rtl="0">
              <a:lnSpc>
                <a:spcPct val="100000"/>
              </a:lnSpc>
              <a:spcBef>
                <a:spcPts val="0"/>
              </a:spcBef>
              <a:spcAft>
                <a:spcPts val="0"/>
              </a:spcAft>
              <a:defRPr sz="4400">
                <a:solidFill>
                  <a:schemeClr val="dk2"/>
                </a:solidFill>
                <a:latin typeface="Garamond"/>
                <a:ea typeface="Garamond"/>
                <a:cs typeface="Garamond"/>
                <a:sym typeface="Garamond"/>
              </a:defRPr>
            </a:lvl6pPr>
            <a:lvl7pPr algn="l" rtl="0">
              <a:lnSpc>
                <a:spcPct val="100000"/>
              </a:lnSpc>
              <a:spcBef>
                <a:spcPts val="0"/>
              </a:spcBef>
              <a:spcAft>
                <a:spcPts val="0"/>
              </a:spcAft>
              <a:defRPr sz="4400">
                <a:solidFill>
                  <a:schemeClr val="dk2"/>
                </a:solidFill>
                <a:latin typeface="Garamond"/>
                <a:ea typeface="Garamond"/>
                <a:cs typeface="Garamond"/>
                <a:sym typeface="Garamond"/>
              </a:defRPr>
            </a:lvl7pPr>
            <a:lvl8pPr algn="l" rtl="0">
              <a:lnSpc>
                <a:spcPct val="100000"/>
              </a:lnSpc>
              <a:spcBef>
                <a:spcPts val="0"/>
              </a:spcBef>
              <a:spcAft>
                <a:spcPts val="0"/>
              </a:spcAft>
              <a:defRPr sz="4400">
                <a:solidFill>
                  <a:schemeClr val="dk2"/>
                </a:solidFill>
                <a:latin typeface="Garamond"/>
                <a:ea typeface="Garamond"/>
                <a:cs typeface="Garamond"/>
                <a:sym typeface="Garamond"/>
              </a:defRPr>
            </a:lvl8pPr>
            <a:lvl9pPr algn="l" rtl="0">
              <a:lnSpc>
                <a:spcPct val="100000"/>
              </a:lnSpc>
              <a:spcBef>
                <a:spcPts val="0"/>
              </a:spcBef>
              <a:spcAft>
                <a:spcPts val="0"/>
              </a:spcAft>
              <a:defRPr sz="4400">
                <a:solidFill>
                  <a:schemeClr val="dk2"/>
                </a:solidFill>
                <a:latin typeface="Garamond"/>
                <a:ea typeface="Garamond"/>
                <a:cs typeface="Garamond"/>
                <a:sym typeface="Garamond"/>
              </a:defRPr>
            </a:lvl9pPr>
          </a:lstStyle>
          <a:p>
            <a:endParaRPr/>
          </a:p>
        </p:txBody>
      </p:sp>
      <p:sp>
        <p:nvSpPr>
          <p:cNvPr id="52" name="Shape 52"/>
          <p:cNvSpPr txBox="1">
            <a:spLocks noGrp="1"/>
          </p:cNvSpPr>
          <p:nvPr>
            <p:ph type="body" idx="1"/>
          </p:nvPr>
        </p:nvSpPr>
        <p:spPr>
          <a:xfrm>
            <a:off x="457200" y="1600200"/>
            <a:ext cx="8229600" cy="4530724"/>
          </a:xfrm>
          <a:prstGeom prst="rect">
            <a:avLst/>
          </a:prstGeom>
          <a:noFill/>
          <a:ln>
            <a:noFill/>
          </a:ln>
        </p:spPr>
        <p:txBody>
          <a:bodyPr lIns="91425" tIns="91425" rIns="91425" bIns="91425" anchor="t" anchorCtr="0"/>
          <a:lstStyle>
            <a:lvl1pPr algn="l" rtl="0">
              <a:lnSpc>
                <a:spcPct val="100000"/>
              </a:lnSpc>
              <a:spcBef>
                <a:spcPts val="560"/>
              </a:spcBef>
              <a:spcAft>
                <a:spcPts val="0"/>
              </a:spcAft>
              <a:buClr>
                <a:schemeClr val="lt2"/>
              </a:buClr>
              <a:buFont typeface="Arial"/>
              <a:buChar char="•"/>
              <a:defRPr sz="2800">
                <a:solidFill>
                  <a:schemeClr val="dk1"/>
                </a:solidFill>
                <a:latin typeface="Verdana"/>
                <a:ea typeface="Verdana"/>
                <a:cs typeface="Verdana"/>
                <a:sym typeface="Verdana"/>
              </a:defRPr>
            </a:lvl1pPr>
            <a:lvl2pPr marL="742950" indent="-215900" rtl="0">
              <a:lnSpc>
                <a:spcPct val="100000"/>
              </a:lnSpc>
              <a:spcBef>
                <a:spcPts val="480"/>
              </a:spcBef>
              <a:spcAft>
                <a:spcPts val="0"/>
              </a:spcAft>
              <a:buClr>
                <a:schemeClr val="dk2"/>
              </a:buClr>
              <a:buFont typeface="Arial"/>
              <a:buChar char="•"/>
              <a:defRPr sz="2400"/>
            </a:lvl2pPr>
            <a:lvl3pPr marL="1143000" indent="-177800" rtl="0">
              <a:lnSpc>
                <a:spcPct val="100000"/>
              </a:lnSpc>
              <a:spcBef>
                <a:spcPts val="400"/>
              </a:spcBef>
              <a:spcAft>
                <a:spcPts val="0"/>
              </a:spcAft>
              <a:buClr>
                <a:schemeClr val="accent1"/>
              </a:buClr>
              <a:buFont typeface="Arial"/>
              <a:buChar char="•"/>
              <a:defRPr sz="2000"/>
            </a:lvl3pPr>
            <a:lvl4pPr marL="1600200" indent="-114300" rtl="0">
              <a:lnSpc>
                <a:spcPct val="100000"/>
              </a:lnSpc>
              <a:spcBef>
                <a:spcPts val="360"/>
              </a:spcBef>
              <a:spcAft>
                <a:spcPts val="0"/>
              </a:spcAft>
              <a:buClr>
                <a:schemeClr val="lt2"/>
              </a:buClr>
              <a:buFont typeface="Wingdings"/>
              <a:buChar char="§"/>
              <a:defRPr sz="1800"/>
            </a:lvl4pPr>
            <a:lvl5pPr marL="2057400" indent="-174625" rtl="0">
              <a:lnSpc>
                <a:spcPct val="100000"/>
              </a:lnSpc>
              <a:spcBef>
                <a:spcPts val="360"/>
              </a:spcBef>
              <a:spcAft>
                <a:spcPts val="0"/>
              </a:spcAft>
              <a:buClr>
                <a:schemeClr val="dk2"/>
              </a:buClr>
              <a:buFont typeface="Arial"/>
              <a:buChar char="•"/>
              <a:defRPr sz="1800"/>
            </a:lvl5pPr>
            <a:lvl6pPr marL="25146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6pPr>
            <a:lvl7pPr marL="29718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7pPr>
            <a:lvl8pPr marL="34290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8pPr>
            <a:lvl9pPr marL="38862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9pPr>
          </a:lstStyle>
          <a:p>
            <a:endParaRPr/>
          </a:p>
        </p:txBody>
      </p:sp>
      <p:sp>
        <p:nvSpPr>
          <p:cNvPr id="53" name="Shape 53"/>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indent="0" algn="l"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ct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sldNum" idx="12"/>
          </p:nvPr>
        </p:nvSpPr>
        <p:spPr>
          <a:xfrm>
            <a:off x="6553200" y="6248400"/>
            <a:ext cx="2133599" cy="457200"/>
          </a:xfrm>
          <a:prstGeom prst="rect">
            <a:avLst/>
          </a:prstGeom>
          <a:noFill/>
          <a:ln>
            <a:noFill/>
          </a:ln>
        </p:spPr>
        <p:txBody>
          <a:bodyPr lIns="91425" tIns="91425" rIns="91425" bIns="91425" anchor="t" anchorCtr="0"/>
          <a:lstStyle>
            <a:lvl1pPr marL="0" marR="0" indent="0" algn="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xAndTwoObj" type="txAndTwoObj">
  <p:cSld name="TEXT_AND_TWO_OBJECTS">
    <p:bg>
      <p:bgPr>
        <a:solidFill>
          <a:schemeClr val="lt1"/>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7812"/>
            <a:ext cx="8229600" cy="1139825"/>
          </a:xfrm>
          <a:prstGeom prst="rect">
            <a:avLst/>
          </a:prstGeom>
          <a:noFill/>
          <a:ln>
            <a:noFill/>
          </a:ln>
        </p:spPr>
        <p:txBody>
          <a:bodyPr lIns="91425" tIns="91425" rIns="91425" bIns="91425" anchor="b" anchorCtr="0"/>
          <a:lstStyle>
            <a:lvl1pPr algn="l" rtl="0">
              <a:lnSpc>
                <a:spcPct val="100000"/>
              </a:lnSpc>
              <a:spcBef>
                <a:spcPts val="0"/>
              </a:spcBef>
              <a:spcAft>
                <a:spcPts val="0"/>
              </a:spcAft>
              <a:defRPr sz="4400">
                <a:solidFill>
                  <a:schemeClr val="dk2"/>
                </a:solidFill>
                <a:latin typeface="Garamond"/>
                <a:ea typeface="Garamond"/>
                <a:cs typeface="Garamond"/>
                <a:sym typeface="Garamond"/>
              </a:defRPr>
            </a:lvl1pPr>
            <a:lvl2pPr algn="l" rtl="0">
              <a:lnSpc>
                <a:spcPct val="100000"/>
              </a:lnSpc>
              <a:spcBef>
                <a:spcPts val="0"/>
              </a:spcBef>
              <a:spcAft>
                <a:spcPts val="0"/>
              </a:spcAft>
              <a:defRPr sz="4400">
                <a:solidFill>
                  <a:schemeClr val="dk2"/>
                </a:solidFill>
                <a:latin typeface="Garamond"/>
                <a:ea typeface="Garamond"/>
                <a:cs typeface="Garamond"/>
                <a:sym typeface="Garamond"/>
              </a:defRPr>
            </a:lvl2pPr>
            <a:lvl3pPr algn="l" rtl="0">
              <a:lnSpc>
                <a:spcPct val="100000"/>
              </a:lnSpc>
              <a:spcBef>
                <a:spcPts val="0"/>
              </a:spcBef>
              <a:spcAft>
                <a:spcPts val="0"/>
              </a:spcAft>
              <a:defRPr sz="4400">
                <a:solidFill>
                  <a:schemeClr val="dk2"/>
                </a:solidFill>
                <a:latin typeface="Garamond"/>
                <a:ea typeface="Garamond"/>
                <a:cs typeface="Garamond"/>
                <a:sym typeface="Garamond"/>
              </a:defRPr>
            </a:lvl3pPr>
            <a:lvl4pPr algn="l" rtl="0">
              <a:lnSpc>
                <a:spcPct val="100000"/>
              </a:lnSpc>
              <a:spcBef>
                <a:spcPts val="0"/>
              </a:spcBef>
              <a:spcAft>
                <a:spcPts val="0"/>
              </a:spcAft>
              <a:defRPr sz="4400">
                <a:solidFill>
                  <a:schemeClr val="dk2"/>
                </a:solidFill>
                <a:latin typeface="Garamond"/>
                <a:ea typeface="Garamond"/>
                <a:cs typeface="Garamond"/>
                <a:sym typeface="Garamond"/>
              </a:defRPr>
            </a:lvl4pPr>
            <a:lvl5pPr algn="l" rtl="0">
              <a:lnSpc>
                <a:spcPct val="100000"/>
              </a:lnSpc>
              <a:spcBef>
                <a:spcPts val="0"/>
              </a:spcBef>
              <a:spcAft>
                <a:spcPts val="0"/>
              </a:spcAft>
              <a:defRPr sz="4400">
                <a:solidFill>
                  <a:schemeClr val="dk2"/>
                </a:solidFill>
                <a:latin typeface="Garamond"/>
                <a:ea typeface="Garamond"/>
                <a:cs typeface="Garamond"/>
                <a:sym typeface="Garamond"/>
              </a:defRPr>
            </a:lvl5pPr>
            <a:lvl6pPr algn="l" rtl="0">
              <a:lnSpc>
                <a:spcPct val="100000"/>
              </a:lnSpc>
              <a:spcBef>
                <a:spcPts val="0"/>
              </a:spcBef>
              <a:spcAft>
                <a:spcPts val="0"/>
              </a:spcAft>
              <a:defRPr sz="4400">
                <a:solidFill>
                  <a:schemeClr val="dk2"/>
                </a:solidFill>
                <a:latin typeface="Garamond"/>
                <a:ea typeface="Garamond"/>
                <a:cs typeface="Garamond"/>
                <a:sym typeface="Garamond"/>
              </a:defRPr>
            </a:lvl6pPr>
            <a:lvl7pPr algn="l" rtl="0">
              <a:lnSpc>
                <a:spcPct val="100000"/>
              </a:lnSpc>
              <a:spcBef>
                <a:spcPts val="0"/>
              </a:spcBef>
              <a:spcAft>
                <a:spcPts val="0"/>
              </a:spcAft>
              <a:defRPr sz="4400">
                <a:solidFill>
                  <a:schemeClr val="dk2"/>
                </a:solidFill>
                <a:latin typeface="Garamond"/>
                <a:ea typeface="Garamond"/>
                <a:cs typeface="Garamond"/>
                <a:sym typeface="Garamond"/>
              </a:defRPr>
            </a:lvl7pPr>
            <a:lvl8pPr algn="l" rtl="0">
              <a:lnSpc>
                <a:spcPct val="100000"/>
              </a:lnSpc>
              <a:spcBef>
                <a:spcPts val="0"/>
              </a:spcBef>
              <a:spcAft>
                <a:spcPts val="0"/>
              </a:spcAft>
              <a:defRPr sz="4400">
                <a:solidFill>
                  <a:schemeClr val="dk2"/>
                </a:solidFill>
                <a:latin typeface="Garamond"/>
                <a:ea typeface="Garamond"/>
                <a:cs typeface="Garamond"/>
                <a:sym typeface="Garamond"/>
              </a:defRPr>
            </a:lvl8pPr>
            <a:lvl9pPr algn="l" rtl="0">
              <a:lnSpc>
                <a:spcPct val="100000"/>
              </a:lnSpc>
              <a:spcBef>
                <a:spcPts val="0"/>
              </a:spcBef>
              <a:spcAft>
                <a:spcPts val="0"/>
              </a:spcAft>
              <a:defRPr sz="4400">
                <a:solidFill>
                  <a:schemeClr val="dk2"/>
                </a:solidFill>
                <a:latin typeface="Garamond"/>
                <a:ea typeface="Garamond"/>
                <a:cs typeface="Garamond"/>
                <a:sym typeface="Garamond"/>
              </a:defRPr>
            </a:lvl9pPr>
          </a:lstStyle>
          <a:p>
            <a:endParaRPr/>
          </a:p>
        </p:txBody>
      </p:sp>
      <p:sp>
        <p:nvSpPr>
          <p:cNvPr id="58" name="Shape 58"/>
          <p:cNvSpPr txBox="1">
            <a:spLocks noGrp="1"/>
          </p:cNvSpPr>
          <p:nvPr>
            <p:ph type="body" idx="1"/>
          </p:nvPr>
        </p:nvSpPr>
        <p:spPr>
          <a:xfrm>
            <a:off x="457200" y="1600200"/>
            <a:ext cx="8001000" cy="4530724"/>
          </a:xfrm>
          <a:prstGeom prst="rect">
            <a:avLst/>
          </a:prstGeom>
          <a:noFill/>
          <a:ln>
            <a:noFill/>
          </a:ln>
        </p:spPr>
        <p:txBody>
          <a:bodyPr lIns="91425" tIns="91425" rIns="91425" bIns="91425" anchor="t" anchorCtr="0"/>
          <a:lstStyle>
            <a:lvl1pPr algn="l" rtl="0">
              <a:lnSpc>
                <a:spcPct val="100000"/>
              </a:lnSpc>
              <a:spcBef>
                <a:spcPts val="560"/>
              </a:spcBef>
              <a:spcAft>
                <a:spcPts val="0"/>
              </a:spcAft>
              <a:buClr>
                <a:schemeClr val="lt2"/>
              </a:buClr>
              <a:buFont typeface="Arial"/>
              <a:buChar char="•"/>
              <a:defRPr sz="2800">
                <a:solidFill>
                  <a:schemeClr val="dk1"/>
                </a:solidFill>
                <a:latin typeface="Verdana"/>
                <a:ea typeface="Verdana"/>
                <a:cs typeface="Verdana"/>
                <a:sym typeface="Verdana"/>
              </a:defRPr>
            </a:lvl1pPr>
            <a:lvl2pPr marL="742950" indent="-215900" rtl="0">
              <a:lnSpc>
                <a:spcPct val="100000"/>
              </a:lnSpc>
              <a:spcBef>
                <a:spcPts val="480"/>
              </a:spcBef>
              <a:spcAft>
                <a:spcPts val="0"/>
              </a:spcAft>
              <a:buClr>
                <a:schemeClr val="dk2"/>
              </a:buClr>
              <a:buFont typeface="Arial"/>
              <a:buChar char="•"/>
              <a:defRPr sz="2400"/>
            </a:lvl2pPr>
            <a:lvl3pPr marL="1143000" indent="-177800" rtl="0">
              <a:lnSpc>
                <a:spcPct val="100000"/>
              </a:lnSpc>
              <a:spcBef>
                <a:spcPts val="400"/>
              </a:spcBef>
              <a:spcAft>
                <a:spcPts val="0"/>
              </a:spcAft>
              <a:buClr>
                <a:schemeClr val="accent1"/>
              </a:buClr>
              <a:buFont typeface="Arial"/>
              <a:buChar char="•"/>
              <a:defRPr sz="2000"/>
            </a:lvl3pPr>
            <a:lvl4pPr marL="1600200" indent="-114300" rtl="0">
              <a:lnSpc>
                <a:spcPct val="100000"/>
              </a:lnSpc>
              <a:spcBef>
                <a:spcPts val="360"/>
              </a:spcBef>
              <a:spcAft>
                <a:spcPts val="0"/>
              </a:spcAft>
              <a:buClr>
                <a:schemeClr val="lt2"/>
              </a:buClr>
              <a:buFont typeface="Wingdings"/>
              <a:buChar char="§"/>
              <a:defRPr sz="1800"/>
            </a:lvl4pPr>
            <a:lvl5pPr marL="2057400" indent="-174625" rtl="0">
              <a:lnSpc>
                <a:spcPct val="100000"/>
              </a:lnSpc>
              <a:spcBef>
                <a:spcPts val="360"/>
              </a:spcBef>
              <a:spcAft>
                <a:spcPts val="0"/>
              </a:spcAft>
              <a:buClr>
                <a:schemeClr val="dk2"/>
              </a:buClr>
              <a:buFont typeface="Arial"/>
              <a:buChar char="•"/>
              <a:defRPr sz="1800"/>
            </a:lvl5pPr>
            <a:lvl6pPr marL="25146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6pPr>
            <a:lvl7pPr marL="29718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7pPr>
            <a:lvl8pPr marL="34290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8pPr>
            <a:lvl9pPr marL="38862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9pPr>
          </a:lstStyle>
          <a:p>
            <a:endParaRPr/>
          </a:p>
        </p:txBody>
      </p:sp>
      <p:sp>
        <p:nvSpPr>
          <p:cNvPr id="59" name="Shape 59"/>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indent="0" algn="l"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ct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sldNum" idx="12"/>
          </p:nvPr>
        </p:nvSpPr>
        <p:spPr>
          <a:xfrm>
            <a:off x="6553200" y="6248400"/>
            <a:ext cx="2133599" cy="457200"/>
          </a:xfrm>
          <a:prstGeom prst="rect">
            <a:avLst/>
          </a:prstGeom>
          <a:noFill/>
          <a:ln>
            <a:noFill/>
          </a:ln>
        </p:spPr>
        <p:txBody>
          <a:bodyPr lIns="91425" tIns="91425" rIns="91425" bIns="91425" anchor="t" anchorCtr="0"/>
          <a:lstStyle>
            <a:lvl1pPr marL="0" marR="0" indent="0" algn="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7812"/>
            <a:ext cx="8229600" cy="1139825"/>
          </a:xfrm>
          <a:prstGeom prst="rect">
            <a:avLst/>
          </a:prstGeom>
          <a:noFill/>
          <a:ln>
            <a:noFill/>
          </a:ln>
        </p:spPr>
        <p:txBody>
          <a:bodyPr lIns="91425" tIns="91425" rIns="91425" bIns="91425" anchor="b" anchorCtr="0"/>
          <a:lstStyle>
            <a:lvl1pPr algn="l" rtl="0">
              <a:lnSpc>
                <a:spcPct val="100000"/>
              </a:lnSpc>
              <a:spcBef>
                <a:spcPts val="0"/>
              </a:spcBef>
              <a:spcAft>
                <a:spcPts val="0"/>
              </a:spcAft>
              <a:defRPr sz="4400">
                <a:solidFill>
                  <a:schemeClr val="dk2"/>
                </a:solidFill>
                <a:latin typeface="Garamond"/>
                <a:ea typeface="Garamond"/>
                <a:cs typeface="Garamond"/>
                <a:sym typeface="Garamond"/>
              </a:defRPr>
            </a:lvl1pPr>
            <a:lvl2pPr algn="l" rtl="0">
              <a:lnSpc>
                <a:spcPct val="100000"/>
              </a:lnSpc>
              <a:spcBef>
                <a:spcPts val="0"/>
              </a:spcBef>
              <a:spcAft>
                <a:spcPts val="0"/>
              </a:spcAft>
              <a:defRPr sz="4400">
                <a:solidFill>
                  <a:schemeClr val="dk2"/>
                </a:solidFill>
                <a:latin typeface="Garamond"/>
                <a:ea typeface="Garamond"/>
                <a:cs typeface="Garamond"/>
                <a:sym typeface="Garamond"/>
              </a:defRPr>
            </a:lvl2pPr>
            <a:lvl3pPr algn="l" rtl="0">
              <a:lnSpc>
                <a:spcPct val="100000"/>
              </a:lnSpc>
              <a:spcBef>
                <a:spcPts val="0"/>
              </a:spcBef>
              <a:spcAft>
                <a:spcPts val="0"/>
              </a:spcAft>
              <a:defRPr sz="4400">
                <a:solidFill>
                  <a:schemeClr val="dk2"/>
                </a:solidFill>
                <a:latin typeface="Garamond"/>
                <a:ea typeface="Garamond"/>
                <a:cs typeface="Garamond"/>
                <a:sym typeface="Garamond"/>
              </a:defRPr>
            </a:lvl3pPr>
            <a:lvl4pPr algn="l" rtl="0">
              <a:lnSpc>
                <a:spcPct val="100000"/>
              </a:lnSpc>
              <a:spcBef>
                <a:spcPts val="0"/>
              </a:spcBef>
              <a:spcAft>
                <a:spcPts val="0"/>
              </a:spcAft>
              <a:defRPr sz="4400">
                <a:solidFill>
                  <a:schemeClr val="dk2"/>
                </a:solidFill>
                <a:latin typeface="Garamond"/>
                <a:ea typeface="Garamond"/>
                <a:cs typeface="Garamond"/>
                <a:sym typeface="Garamond"/>
              </a:defRPr>
            </a:lvl4pPr>
            <a:lvl5pPr algn="l" rtl="0">
              <a:lnSpc>
                <a:spcPct val="100000"/>
              </a:lnSpc>
              <a:spcBef>
                <a:spcPts val="0"/>
              </a:spcBef>
              <a:spcAft>
                <a:spcPts val="0"/>
              </a:spcAft>
              <a:defRPr sz="4400">
                <a:solidFill>
                  <a:schemeClr val="dk2"/>
                </a:solidFill>
                <a:latin typeface="Garamond"/>
                <a:ea typeface="Garamond"/>
                <a:cs typeface="Garamond"/>
                <a:sym typeface="Garamond"/>
              </a:defRPr>
            </a:lvl5pPr>
            <a:lvl6pPr algn="l" rtl="0">
              <a:lnSpc>
                <a:spcPct val="100000"/>
              </a:lnSpc>
              <a:spcBef>
                <a:spcPts val="0"/>
              </a:spcBef>
              <a:spcAft>
                <a:spcPts val="0"/>
              </a:spcAft>
              <a:defRPr sz="4400">
                <a:solidFill>
                  <a:schemeClr val="dk2"/>
                </a:solidFill>
                <a:latin typeface="Garamond"/>
                <a:ea typeface="Garamond"/>
                <a:cs typeface="Garamond"/>
                <a:sym typeface="Garamond"/>
              </a:defRPr>
            </a:lvl6pPr>
            <a:lvl7pPr algn="l" rtl="0">
              <a:lnSpc>
                <a:spcPct val="100000"/>
              </a:lnSpc>
              <a:spcBef>
                <a:spcPts val="0"/>
              </a:spcBef>
              <a:spcAft>
                <a:spcPts val="0"/>
              </a:spcAft>
              <a:defRPr sz="4400">
                <a:solidFill>
                  <a:schemeClr val="dk2"/>
                </a:solidFill>
                <a:latin typeface="Garamond"/>
                <a:ea typeface="Garamond"/>
                <a:cs typeface="Garamond"/>
                <a:sym typeface="Garamond"/>
              </a:defRPr>
            </a:lvl7pPr>
            <a:lvl8pPr algn="l" rtl="0">
              <a:lnSpc>
                <a:spcPct val="100000"/>
              </a:lnSpc>
              <a:spcBef>
                <a:spcPts val="0"/>
              </a:spcBef>
              <a:spcAft>
                <a:spcPts val="0"/>
              </a:spcAft>
              <a:defRPr sz="4400">
                <a:solidFill>
                  <a:schemeClr val="dk2"/>
                </a:solidFill>
                <a:latin typeface="Garamond"/>
                <a:ea typeface="Garamond"/>
                <a:cs typeface="Garamond"/>
                <a:sym typeface="Garamond"/>
              </a:defRPr>
            </a:lvl8pPr>
            <a:lvl9pPr algn="l" rtl="0">
              <a:lnSpc>
                <a:spcPct val="100000"/>
              </a:lnSpc>
              <a:spcBef>
                <a:spcPts val="0"/>
              </a:spcBef>
              <a:spcAft>
                <a:spcPts val="0"/>
              </a:spcAft>
              <a:defRPr sz="4400">
                <a:solidFill>
                  <a:schemeClr val="dk2"/>
                </a:solidFill>
                <a:latin typeface="Garamond"/>
                <a:ea typeface="Garamond"/>
                <a:cs typeface="Garamond"/>
                <a:sym typeface="Garamond"/>
              </a:defRPr>
            </a:lvl9pPr>
          </a:lstStyle>
          <a:p>
            <a:endParaRPr/>
          </a:p>
        </p:txBody>
      </p:sp>
      <p:sp>
        <p:nvSpPr>
          <p:cNvPr id="64" name="Shape 64"/>
          <p:cNvSpPr txBox="1">
            <a:spLocks noGrp="1"/>
          </p:cNvSpPr>
          <p:nvPr>
            <p:ph type="body" idx="1"/>
          </p:nvPr>
        </p:nvSpPr>
        <p:spPr>
          <a:xfrm>
            <a:off x="457200" y="1600200"/>
            <a:ext cx="8229600" cy="4530724"/>
          </a:xfrm>
          <a:prstGeom prst="rect">
            <a:avLst/>
          </a:prstGeom>
          <a:noFill/>
          <a:ln>
            <a:noFill/>
          </a:ln>
        </p:spPr>
        <p:txBody>
          <a:bodyPr lIns="91425" tIns="91425" rIns="91425" bIns="91425" anchor="t" anchorCtr="0"/>
          <a:lstStyle>
            <a:lvl1pPr algn="l" rtl="0">
              <a:lnSpc>
                <a:spcPct val="100000"/>
              </a:lnSpc>
              <a:spcBef>
                <a:spcPts val="560"/>
              </a:spcBef>
              <a:spcAft>
                <a:spcPts val="0"/>
              </a:spcAft>
              <a:buClr>
                <a:schemeClr val="lt2"/>
              </a:buClr>
              <a:buFont typeface="Arial"/>
              <a:buChar char="•"/>
              <a:defRPr sz="2800">
                <a:solidFill>
                  <a:schemeClr val="dk1"/>
                </a:solidFill>
                <a:latin typeface="Verdana"/>
                <a:ea typeface="Verdana"/>
                <a:cs typeface="Verdana"/>
                <a:sym typeface="Verdana"/>
              </a:defRPr>
            </a:lvl1pPr>
            <a:lvl2pPr marL="742950" indent="-215900" rtl="0">
              <a:lnSpc>
                <a:spcPct val="100000"/>
              </a:lnSpc>
              <a:spcBef>
                <a:spcPts val="480"/>
              </a:spcBef>
              <a:spcAft>
                <a:spcPts val="0"/>
              </a:spcAft>
              <a:buClr>
                <a:schemeClr val="dk2"/>
              </a:buClr>
              <a:buFont typeface="Arial"/>
              <a:buChar char="•"/>
              <a:defRPr sz="2400"/>
            </a:lvl2pPr>
            <a:lvl3pPr marL="1143000" indent="-177800" rtl="0">
              <a:lnSpc>
                <a:spcPct val="100000"/>
              </a:lnSpc>
              <a:spcBef>
                <a:spcPts val="400"/>
              </a:spcBef>
              <a:spcAft>
                <a:spcPts val="0"/>
              </a:spcAft>
              <a:buClr>
                <a:schemeClr val="accent1"/>
              </a:buClr>
              <a:buFont typeface="Arial"/>
              <a:buChar char="•"/>
              <a:defRPr sz="2000"/>
            </a:lvl3pPr>
            <a:lvl4pPr marL="1600200" indent="-114300" rtl="0">
              <a:lnSpc>
                <a:spcPct val="100000"/>
              </a:lnSpc>
              <a:spcBef>
                <a:spcPts val="360"/>
              </a:spcBef>
              <a:spcAft>
                <a:spcPts val="0"/>
              </a:spcAft>
              <a:buClr>
                <a:schemeClr val="lt2"/>
              </a:buClr>
              <a:buFont typeface="Wingdings"/>
              <a:buChar char="§"/>
              <a:defRPr sz="1800"/>
            </a:lvl4pPr>
            <a:lvl5pPr marL="2057400" indent="-174625" rtl="0">
              <a:lnSpc>
                <a:spcPct val="100000"/>
              </a:lnSpc>
              <a:spcBef>
                <a:spcPts val="360"/>
              </a:spcBef>
              <a:spcAft>
                <a:spcPts val="0"/>
              </a:spcAft>
              <a:buClr>
                <a:schemeClr val="dk2"/>
              </a:buClr>
              <a:buFont typeface="Arial"/>
              <a:buChar char="•"/>
              <a:defRPr sz="1800"/>
            </a:lvl5pPr>
            <a:lvl6pPr marL="25146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6pPr>
            <a:lvl7pPr marL="29718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7pPr>
            <a:lvl8pPr marL="34290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8pPr>
            <a:lvl9pPr marL="3886200" indent="-142875" rtl="0">
              <a:lnSpc>
                <a:spcPct val="100000"/>
              </a:lnSpc>
              <a:spcBef>
                <a:spcPts val="560"/>
              </a:spcBef>
              <a:spcAft>
                <a:spcPts val="0"/>
              </a:spcAft>
              <a:buClr>
                <a:schemeClr val="dk2"/>
              </a:buClr>
              <a:buFont typeface="Arial"/>
              <a:buChar char="•"/>
              <a:defRPr sz="2800">
                <a:solidFill>
                  <a:schemeClr val="dk1"/>
                </a:solidFill>
                <a:latin typeface="Verdana"/>
                <a:ea typeface="Verdana"/>
                <a:cs typeface="Verdana"/>
                <a:sym typeface="Verdana"/>
              </a:defRPr>
            </a:lvl9pPr>
          </a:lstStyle>
          <a:p>
            <a:endParaRPr/>
          </a:p>
        </p:txBody>
      </p:sp>
      <p:sp>
        <p:nvSpPr>
          <p:cNvPr id="65" name="Shape 65"/>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indent="0" algn="l"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ct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sldNum" idx="12"/>
          </p:nvPr>
        </p:nvSpPr>
        <p:spPr>
          <a:xfrm>
            <a:off x="6553200" y="6248400"/>
            <a:ext cx="2133599" cy="457200"/>
          </a:xfrm>
          <a:prstGeom prst="rect">
            <a:avLst/>
          </a:prstGeom>
          <a:noFill/>
          <a:ln>
            <a:noFill/>
          </a:ln>
        </p:spPr>
        <p:txBody>
          <a:bodyPr lIns="91425" tIns="91425" rIns="91425" bIns="91425" anchor="t" anchorCtr="0"/>
          <a:lstStyle>
            <a:lvl1pPr marL="0" marR="0" indent="0" algn="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7812"/>
            <a:ext cx="8229600" cy="1139825"/>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1pPr>
            <a:lvl2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2pPr>
            <a:lvl3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3pPr>
            <a:lvl4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4pPr>
            <a:lvl5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5pPr>
            <a:lvl6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6pPr>
            <a:lvl7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7pPr>
            <a:lvl8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8pPr>
            <a:lvl9pPr marL="0" marR="0" indent="0" algn="l" rtl="0">
              <a:lnSpc>
                <a:spcPct val="100000"/>
              </a:lnSpc>
              <a:spcBef>
                <a:spcPts val="0"/>
              </a:spcBef>
              <a:spcAft>
                <a:spcPts val="0"/>
              </a:spcAft>
              <a:defRPr sz="4400" b="0" i="0" u="none" strike="noStrike" cap="none" baseline="0">
                <a:solidFill>
                  <a:schemeClr val="dk2"/>
                </a:solidFill>
                <a:latin typeface="Garamond"/>
                <a:ea typeface="Garamond"/>
                <a:cs typeface="Garamond"/>
                <a:sym typeface="Garamond"/>
              </a:defRPr>
            </a:lvl9pPr>
          </a:lstStyle>
          <a:p>
            <a:endParaRPr/>
          </a:p>
        </p:txBody>
      </p:sp>
      <p:sp>
        <p:nvSpPr>
          <p:cNvPr id="6" name="Shape 6"/>
          <p:cNvSpPr txBox="1">
            <a:spLocks noGrp="1"/>
          </p:cNvSpPr>
          <p:nvPr>
            <p:ph type="body" idx="1"/>
          </p:nvPr>
        </p:nvSpPr>
        <p:spPr>
          <a:xfrm>
            <a:off x="457200" y="1600200"/>
            <a:ext cx="8229600" cy="4530724"/>
          </a:xfrm>
          <a:prstGeom prst="rect">
            <a:avLst/>
          </a:prstGeom>
          <a:noFill/>
          <a:ln>
            <a:noFill/>
          </a:ln>
        </p:spPr>
        <p:txBody>
          <a:bodyPr lIns="91425" tIns="91425" rIns="91425" bIns="91425" anchor="t" anchorCtr="0"/>
          <a:lstStyle>
            <a:lvl1pPr marL="0" marR="0" indent="79375" algn="l" rtl="0">
              <a:lnSpc>
                <a:spcPct val="100000"/>
              </a:lnSpc>
              <a:spcBef>
                <a:spcPts val="560"/>
              </a:spcBef>
              <a:spcAft>
                <a:spcPts val="0"/>
              </a:spcAft>
              <a:buClr>
                <a:schemeClr val="lt2"/>
              </a:buClr>
              <a:buFont typeface="Arial"/>
              <a:buChar char="•"/>
              <a:defRPr sz="2800" b="0" i="0" u="none" strike="noStrike" cap="none" baseline="0">
                <a:solidFill>
                  <a:schemeClr val="dk1"/>
                </a:solidFill>
                <a:latin typeface="Verdana"/>
                <a:ea typeface="Verdana"/>
                <a:cs typeface="Verdana"/>
                <a:sym typeface="Verdana"/>
              </a:defRPr>
            </a:lvl1pPr>
            <a:lvl2pPr marL="742950" marR="0" indent="-215900" algn="l" rtl="0">
              <a:lnSpc>
                <a:spcPct val="100000"/>
              </a:lnSpc>
              <a:spcBef>
                <a:spcPts val="480"/>
              </a:spcBef>
              <a:spcAft>
                <a:spcPts val="0"/>
              </a:spcAft>
              <a:buClr>
                <a:schemeClr val="dk2"/>
              </a:buClr>
              <a:buFont typeface="Arial"/>
              <a:buChar char="•"/>
              <a:defRPr sz="2400" b="0" i="0" u="none" strike="noStrike" cap="none" baseline="0"/>
            </a:lvl2pPr>
            <a:lvl3pPr marL="1143000" marR="0" indent="-177800" algn="l" rtl="0">
              <a:lnSpc>
                <a:spcPct val="100000"/>
              </a:lnSpc>
              <a:spcBef>
                <a:spcPts val="400"/>
              </a:spcBef>
              <a:spcAft>
                <a:spcPts val="0"/>
              </a:spcAft>
              <a:buClr>
                <a:schemeClr val="accent1"/>
              </a:buClr>
              <a:buFont typeface="Arial"/>
              <a:buChar char="•"/>
              <a:defRPr sz="2000" b="0" i="0" u="none" strike="noStrike" cap="none" baseline="0"/>
            </a:lvl3pPr>
            <a:lvl4pPr marL="1600200" marR="0" indent="-114300" algn="l" rtl="0">
              <a:lnSpc>
                <a:spcPct val="100000"/>
              </a:lnSpc>
              <a:spcBef>
                <a:spcPts val="360"/>
              </a:spcBef>
              <a:spcAft>
                <a:spcPts val="0"/>
              </a:spcAft>
              <a:buClr>
                <a:schemeClr val="lt2"/>
              </a:buClr>
              <a:buFont typeface="Wingdings"/>
              <a:buChar char="§"/>
              <a:defRPr sz="1800" b="0" i="0" u="none" strike="noStrike" cap="none" baseline="0"/>
            </a:lvl4pPr>
            <a:lvl5pPr marL="2057400" marR="0" indent="-174625" algn="l" rtl="0">
              <a:lnSpc>
                <a:spcPct val="100000"/>
              </a:lnSpc>
              <a:spcBef>
                <a:spcPts val="360"/>
              </a:spcBef>
              <a:spcAft>
                <a:spcPts val="0"/>
              </a:spcAft>
              <a:buClr>
                <a:schemeClr val="dk2"/>
              </a:buClr>
              <a:buFont typeface="Arial"/>
              <a:buChar char="•"/>
              <a:defRPr sz="1800" b="0" i="0" u="none" strike="noStrike" cap="none" baseline="0"/>
            </a:lvl5pPr>
            <a:lvl6pPr marL="2514600" marR="0" indent="-142875" algn="l" rtl="0">
              <a:lnSpc>
                <a:spcPct val="100000"/>
              </a:lnSpc>
              <a:spcBef>
                <a:spcPts val="560"/>
              </a:spcBef>
              <a:spcAft>
                <a:spcPts val="0"/>
              </a:spcAft>
              <a:buClr>
                <a:schemeClr val="dk2"/>
              </a:buClr>
              <a:buFont typeface="Arial"/>
              <a:buChar char="•"/>
              <a:defRPr sz="2800" b="0" i="0" u="none" strike="noStrike" cap="none" baseline="0">
                <a:solidFill>
                  <a:schemeClr val="dk1"/>
                </a:solidFill>
                <a:latin typeface="Verdana"/>
                <a:ea typeface="Verdana"/>
                <a:cs typeface="Verdana"/>
                <a:sym typeface="Verdana"/>
              </a:defRPr>
            </a:lvl6pPr>
            <a:lvl7pPr marL="2971800" marR="0" indent="-142875" algn="l" rtl="0">
              <a:lnSpc>
                <a:spcPct val="100000"/>
              </a:lnSpc>
              <a:spcBef>
                <a:spcPts val="560"/>
              </a:spcBef>
              <a:spcAft>
                <a:spcPts val="0"/>
              </a:spcAft>
              <a:buClr>
                <a:schemeClr val="dk2"/>
              </a:buClr>
              <a:buFont typeface="Arial"/>
              <a:buChar char="•"/>
              <a:defRPr sz="2800" b="0" i="0" u="none" strike="noStrike" cap="none" baseline="0">
                <a:solidFill>
                  <a:schemeClr val="dk1"/>
                </a:solidFill>
                <a:latin typeface="Verdana"/>
                <a:ea typeface="Verdana"/>
                <a:cs typeface="Verdana"/>
                <a:sym typeface="Verdana"/>
              </a:defRPr>
            </a:lvl7pPr>
            <a:lvl8pPr marL="3429000" marR="0" indent="-142875" algn="l" rtl="0">
              <a:lnSpc>
                <a:spcPct val="100000"/>
              </a:lnSpc>
              <a:spcBef>
                <a:spcPts val="560"/>
              </a:spcBef>
              <a:spcAft>
                <a:spcPts val="0"/>
              </a:spcAft>
              <a:buClr>
                <a:schemeClr val="dk2"/>
              </a:buClr>
              <a:buFont typeface="Arial"/>
              <a:buChar char="•"/>
              <a:defRPr sz="2800" b="0" i="0" u="none" strike="noStrike" cap="none" baseline="0">
                <a:solidFill>
                  <a:schemeClr val="dk1"/>
                </a:solidFill>
                <a:latin typeface="Verdana"/>
                <a:ea typeface="Verdana"/>
                <a:cs typeface="Verdana"/>
                <a:sym typeface="Verdana"/>
              </a:defRPr>
            </a:lvl8pPr>
            <a:lvl9pPr marL="3886200" marR="0" indent="-142875" algn="l" rtl="0">
              <a:lnSpc>
                <a:spcPct val="100000"/>
              </a:lnSpc>
              <a:spcBef>
                <a:spcPts val="560"/>
              </a:spcBef>
              <a:spcAft>
                <a:spcPts val="0"/>
              </a:spcAft>
              <a:buClr>
                <a:schemeClr val="dk2"/>
              </a:buClr>
              <a:buFont typeface="Arial"/>
              <a:buChar char="•"/>
              <a:defRPr sz="2800" b="0" i="0" u="none" strike="noStrike" cap="none" baseline="0">
                <a:solidFill>
                  <a:schemeClr val="dk1"/>
                </a:solidFill>
                <a:latin typeface="Verdana"/>
                <a:ea typeface="Verdana"/>
                <a:cs typeface="Verdana"/>
                <a:sym typeface="Verdana"/>
              </a:defRPr>
            </a:lvl9pPr>
          </a:lstStyle>
          <a:p>
            <a:endParaRPr/>
          </a:p>
        </p:txBody>
      </p:sp>
      <p:sp>
        <p:nvSpPr>
          <p:cNvPr id="7" name="Shape 7"/>
          <p:cNvSpPr txBox="1">
            <a:spLocks noGrp="1"/>
          </p:cNvSpPr>
          <p:nvPr>
            <p:ph type="dt" idx="10"/>
          </p:nvPr>
        </p:nvSpPr>
        <p:spPr>
          <a:xfrm>
            <a:off x="457200" y="6248400"/>
            <a:ext cx="2133599" cy="457200"/>
          </a:xfrm>
          <a:prstGeom prst="rect">
            <a:avLst/>
          </a:prstGeom>
          <a:noFill/>
          <a:ln>
            <a:noFill/>
          </a:ln>
        </p:spPr>
        <p:txBody>
          <a:bodyPr lIns="91425" tIns="91425" rIns="91425" bIns="91425" anchor="t" anchorCtr="0"/>
          <a:lstStyle>
            <a:lvl1pPr marL="0" marR="0" indent="0" algn="l"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 name="Shape 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ct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9" name="Shape 9"/>
          <p:cNvSpPr txBox="1">
            <a:spLocks noGrp="1"/>
          </p:cNvSpPr>
          <p:nvPr>
            <p:ph type="sldNum" idx="12"/>
          </p:nvPr>
        </p:nvSpPr>
        <p:spPr>
          <a:xfrm>
            <a:off x="6553200" y="6248400"/>
            <a:ext cx="2133599" cy="457200"/>
          </a:xfrm>
          <a:prstGeom prst="rect">
            <a:avLst/>
          </a:prstGeom>
          <a:noFill/>
          <a:ln>
            <a:noFill/>
          </a:ln>
        </p:spPr>
        <p:txBody>
          <a:bodyPr lIns="91425" tIns="91425" rIns="91425" bIns="91425" anchor="t" anchorCtr="0"/>
          <a:lstStyle>
            <a:lvl1pPr marL="0" marR="0" indent="0" algn="r" rtl="0">
              <a:defRPr sz="1000" b="0" i="0" u="none" strike="noStrike" cap="none" baseline="0">
                <a:latin typeface="Verdana"/>
                <a:ea typeface="Verdana"/>
                <a:cs typeface="Verdana"/>
                <a:sym typeface="Verdan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0" name="Shape 10"/>
          <p:cNvSpPr txBox="1"/>
          <p:nvPr/>
        </p:nvSpPr>
        <p:spPr>
          <a:xfrm>
            <a:off x="0" y="0"/>
            <a:ext cx="228600" cy="2286000"/>
          </a:xfrm>
          <a:prstGeom prst="rect">
            <a:avLst/>
          </a:prstGeom>
          <a:solidFill>
            <a:schemeClr val="lt2"/>
          </a:solidFill>
          <a:ln>
            <a:noFill/>
          </a:ln>
        </p:spPr>
        <p:txBody>
          <a:bodyPr lIns="91425" tIns="45700" rIns="91425" bIns="45700" anchor="ctr" anchorCtr="0">
            <a:noAutofit/>
          </a:bodyPr>
          <a:lstStyle/>
          <a:p>
            <a:endParaRPr/>
          </a:p>
        </p:txBody>
      </p:sp>
      <p:cxnSp>
        <p:nvCxnSpPr>
          <p:cNvPr id="11" name="Shape 11"/>
          <p:cNvCxnSpPr/>
          <p:nvPr/>
        </p:nvCxnSpPr>
        <p:spPr>
          <a:xfrm>
            <a:off x="457200" y="1447800"/>
            <a:ext cx="8077199" cy="0"/>
          </a:xfrm>
          <a:prstGeom prst="straightConnector1">
            <a:avLst/>
          </a:prstGeom>
          <a:noFill/>
          <a:ln w="19050" cap="rnd">
            <a:solidFill>
              <a:schemeClr val="dk2"/>
            </a:solidFill>
            <a:prstDash val="solid"/>
            <a:miter/>
            <a:headEnd type="none" w="med" len="med"/>
            <a:tailEnd type="none" w="med" len="med"/>
          </a:ln>
        </p:spPr>
      </p:cxnSp>
      <p:sp>
        <p:nvSpPr>
          <p:cNvPr id="12" name="Shape 12"/>
          <p:cNvSpPr txBox="1"/>
          <p:nvPr/>
        </p:nvSpPr>
        <p:spPr>
          <a:xfrm>
            <a:off x="0" y="2286000"/>
            <a:ext cx="228600" cy="2286000"/>
          </a:xfrm>
          <a:prstGeom prst="rect">
            <a:avLst/>
          </a:prstGeom>
          <a:solidFill>
            <a:schemeClr val="accent2"/>
          </a:solidFill>
          <a:ln>
            <a:noFill/>
          </a:ln>
        </p:spPr>
        <p:txBody>
          <a:bodyPr lIns="91425" tIns="45700" rIns="91425" bIns="45700" anchor="ctr" anchorCtr="0">
            <a:noAutofit/>
          </a:bodyPr>
          <a:lstStyle/>
          <a:p>
            <a:endParaRPr/>
          </a:p>
        </p:txBody>
      </p:sp>
      <p:sp>
        <p:nvSpPr>
          <p:cNvPr id="13" name="Shape 13"/>
          <p:cNvSpPr txBox="1"/>
          <p:nvPr/>
        </p:nvSpPr>
        <p:spPr>
          <a:xfrm>
            <a:off x="0" y="4572000"/>
            <a:ext cx="228600" cy="2286000"/>
          </a:xfrm>
          <a:prstGeom prst="rect">
            <a:avLst/>
          </a:prstGeom>
          <a:solidFill>
            <a:schemeClr val="dk2"/>
          </a:solidFill>
          <a:ln>
            <a:noFill/>
          </a:ln>
        </p:spPr>
        <p:txBody>
          <a:bodyPr lIns="91425" tIns="45700" rIns="91425" bIns="45700" anchor="ctr" anchorCtr="0">
            <a:noAutofit/>
          </a:bodyPr>
          <a:lstStyle/>
          <a:p>
            <a:endParaRPr/>
          </a:p>
        </p:txBody>
      </p:sp>
      <p:grpSp>
        <p:nvGrpSpPr>
          <p:cNvPr id="14" name="Shape 14"/>
          <p:cNvGrpSpPr/>
          <p:nvPr/>
        </p:nvGrpSpPr>
        <p:grpSpPr>
          <a:xfrm>
            <a:off x="0" y="152400"/>
            <a:ext cx="212301" cy="6324836"/>
            <a:chOff x="0" y="0"/>
            <a:chExt cx="3288525" cy="2994100"/>
          </a:xfrm>
        </p:grpSpPr>
        <p:sp>
          <p:nvSpPr>
            <p:cNvPr id="15" name="Shape 15"/>
            <p:cNvSpPr/>
            <p:nvPr/>
          </p:nvSpPr>
          <p:spPr>
            <a:xfrm>
              <a:off x="291525" y="3525"/>
              <a:ext cx="2614600" cy="85325"/>
            </a:xfrm>
            <a:custGeom>
              <a:avLst/>
              <a:gdLst/>
              <a:ahLst/>
              <a:cxnLst/>
              <a:rect l="0" t="0" r="0" b="0"/>
              <a:pathLst>
                <a:path w="104584" h="3413" extrusionOk="0">
                  <a:moveTo>
                    <a:pt x="60787" y="0"/>
                  </a:moveTo>
                  <a:cubicBezTo>
                    <a:pt x="41941" y="0"/>
                    <a:pt x="27098" y="152"/>
                    <a:pt x="16259" y="456"/>
                  </a:cubicBezTo>
                  <a:cubicBezTo>
                    <a:pt x="5420" y="760"/>
                    <a:pt x="0" y="1177"/>
                    <a:pt x="0" y="1708"/>
                  </a:cubicBezTo>
                  <a:cubicBezTo>
                    <a:pt x="0" y="2232"/>
                    <a:pt x="5322" y="2647"/>
                    <a:pt x="15966" y="2953"/>
                  </a:cubicBezTo>
                  <a:cubicBezTo>
                    <a:pt x="26610" y="3259"/>
                    <a:pt x="41037" y="3412"/>
                    <a:pt x="59249" y="3412"/>
                  </a:cubicBezTo>
                  <a:cubicBezTo>
                    <a:pt x="67305" y="3412"/>
                    <a:pt x="75117" y="3387"/>
                    <a:pt x="82685" y="3335"/>
                  </a:cubicBezTo>
                  <a:cubicBezTo>
                    <a:pt x="90253" y="3284"/>
                    <a:pt x="97553" y="3207"/>
                    <a:pt x="104583" y="3104"/>
                  </a:cubicBezTo>
                  <a:lnTo>
                    <a:pt x="104583" y="1522"/>
                  </a:lnTo>
                  <a:lnTo>
                    <a:pt x="60641" y="1522"/>
                  </a:lnTo>
                  <a:lnTo>
                    <a:pt x="60641" y="2091"/>
                  </a:lnTo>
                  <a:lnTo>
                    <a:pt x="77852" y="2091"/>
                  </a:lnTo>
                  <a:lnTo>
                    <a:pt x="77852" y="2730"/>
                  </a:lnTo>
                  <a:cubicBezTo>
                    <a:pt x="75850" y="2753"/>
                    <a:pt x="73592" y="2770"/>
                    <a:pt x="71077" y="2781"/>
                  </a:cubicBezTo>
                  <a:cubicBezTo>
                    <a:pt x="68563" y="2792"/>
                    <a:pt x="65841" y="2798"/>
                    <a:pt x="62911" y="2798"/>
                  </a:cubicBezTo>
                  <a:cubicBezTo>
                    <a:pt x="52121" y="2798"/>
                    <a:pt x="43796" y="2703"/>
                    <a:pt x="37937" y="2514"/>
                  </a:cubicBezTo>
                  <a:cubicBezTo>
                    <a:pt x="32078" y="2324"/>
                    <a:pt x="29148" y="2056"/>
                    <a:pt x="29148" y="1708"/>
                  </a:cubicBezTo>
                  <a:cubicBezTo>
                    <a:pt x="29148" y="1357"/>
                    <a:pt x="32188" y="1087"/>
                    <a:pt x="38267" y="898"/>
                  </a:cubicBezTo>
                  <a:cubicBezTo>
                    <a:pt x="44345" y="709"/>
                    <a:pt x="53000" y="615"/>
                    <a:pt x="64229" y="615"/>
                  </a:cubicBezTo>
                  <a:cubicBezTo>
                    <a:pt x="70284" y="615"/>
                    <a:pt x="76326" y="641"/>
                    <a:pt x="82356" y="692"/>
                  </a:cubicBezTo>
                  <a:cubicBezTo>
                    <a:pt x="88386" y="743"/>
                    <a:pt x="94452" y="821"/>
                    <a:pt x="100555" y="926"/>
                  </a:cubicBezTo>
                  <a:lnTo>
                    <a:pt x="100555" y="245"/>
                  </a:lnTo>
                  <a:cubicBezTo>
                    <a:pt x="94648" y="164"/>
                    <a:pt x="88361" y="103"/>
                    <a:pt x="81697" y="62"/>
                  </a:cubicBezTo>
                  <a:cubicBezTo>
                    <a:pt x="75032" y="21"/>
                    <a:pt x="68062" y="0"/>
                    <a:pt x="60787" y="0"/>
                  </a:cubicBezTo>
                  <a:close/>
                </a:path>
              </a:pathLst>
            </a:custGeom>
            <a:solidFill>
              <a:srgbClr val="000000"/>
            </a:solidFill>
            <a:ln>
              <a:noFill/>
            </a:ln>
          </p:spPr>
          <p:txBody>
            <a:bodyPr lIns="91425" tIns="91425" rIns="91425" bIns="91425" anchor="ctr" anchorCtr="0">
              <a:noAutofit/>
            </a:bodyPr>
            <a:lstStyle/>
            <a:p>
              <a:endParaRPr/>
            </a:p>
          </p:txBody>
        </p:sp>
        <p:sp>
          <p:nvSpPr>
            <p:cNvPr id="16" name="Shape 16"/>
            <p:cNvSpPr/>
            <p:nvPr/>
          </p:nvSpPr>
          <p:spPr>
            <a:xfrm>
              <a:off x="697700" y="151875"/>
              <a:ext cx="2061675" cy="63275"/>
            </a:xfrm>
            <a:custGeom>
              <a:avLst/>
              <a:gdLst/>
              <a:ahLst/>
              <a:cxnLst/>
              <a:rect l="0" t="0" r="0" b="0"/>
              <a:pathLst>
                <a:path w="82467" h="2531" extrusionOk="0">
                  <a:moveTo>
                    <a:pt x="1" y="0"/>
                  </a:moveTo>
                  <a:lnTo>
                    <a:pt x="1" y="1507"/>
                  </a:lnTo>
                  <a:cubicBezTo>
                    <a:pt x="1" y="1840"/>
                    <a:pt x="2479" y="2094"/>
                    <a:pt x="7434" y="2269"/>
                  </a:cubicBezTo>
                  <a:cubicBezTo>
                    <a:pt x="12390" y="2444"/>
                    <a:pt x="19604" y="2531"/>
                    <a:pt x="29076" y="2531"/>
                  </a:cubicBezTo>
                  <a:cubicBezTo>
                    <a:pt x="34398" y="2531"/>
                    <a:pt x="39268" y="2497"/>
                    <a:pt x="43687" y="2429"/>
                  </a:cubicBezTo>
                  <a:cubicBezTo>
                    <a:pt x="48106" y="2360"/>
                    <a:pt x="52293" y="2254"/>
                    <a:pt x="56247" y="2110"/>
                  </a:cubicBezTo>
                  <a:lnTo>
                    <a:pt x="56247" y="2467"/>
                  </a:lnTo>
                  <a:lnTo>
                    <a:pt x="82466" y="2467"/>
                  </a:lnTo>
                  <a:lnTo>
                    <a:pt x="82466" y="0"/>
                  </a:lnTo>
                  <a:lnTo>
                    <a:pt x="56247" y="0"/>
                  </a:lnTo>
                  <a:lnTo>
                    <a:pt x="56247" y="1218"/>
                  </a:lnTo>
                  <a:cubicBezTo>
                    <a:pt x="56247" y="1443"/>
                    <a:pt x="54685" y="1618"/>
                    <a:pt x="51560" y="1745"/>
                  </a:cubicBezTo>
                  <a:cubicBezTo>
                    <a:pt x="48435" y="1871"/>
                    <a:pt x="44139" y="1934"/>
                    <a:pt x="38670" y="1934"/>
                  </a:cubicBezTo>
                  <a:cubicBezTo>
                    <a:pt x="36424" y="1934"/>
                    <a:pt x="34435" y="1920"/>
                    <a:pt x="32701" y="1892"/>
                  </a:cubicBezTo>
                  <a:cubicBezTo>
                    <a:pt x="30968" y="1864"/>
                    <a:pt x="29564" y="1825"/>
                    <a:pt x="28490" y="1773"/>
                  </a:cubicBezTo>
                  <a:cubicBezTo>
                    <a:pt x="27660" y="1734"/>
                    <a:pt x="27074" y="1670"/>
                    <a:pt x="26732" y="1583"/>
                  </a:cubicBezTo>
                  <a:cubicBezTo>
                    <a:pt x="26391" y="1495"/>
                    <a:pt x="26220" y="1353"/>
                    <a:pt x="26220" y="1154"/>
                  </a:cubicBezTo>
                  <a:cubicBezTo>
                    <a:pt x="26220" y="1087"/>
                    <a:pt x="26244" y="952"/>
                    <a:pt x="26293" y="750"/>
                  </a:cubicBezTo>
                  <a:cubicBezTo>
                    <a:pt x="26342" y="548"/>
                    <a:pt x="26366" y="380"/>
                    <a:pt x="26366" y="247"/>
                  </a:cubicBezTo>
                  <a:lnTo>
                    <a:pt x="26366" y="0"/>
                  </a:lnTo>
                  <a:close/>
                </a:path>
              </a:pathLst>
            </a:custGeom>
            <a:solidFill>
              <a:srgbClr val="000000"/>
            </a:solidFill>
            <a:ln>
              <a:noFill/>
            </a:ln>
          </p:spPr>
          <p:txBody>
            <a:bodyPr lIns="91425" tIns="91425" rIns="91425" bIns="91425" anchor="ctr" anchorCtr="0">
              <a:noAutofit/>
            </a:bodyPr>
            <a:lstStyle/>
            <a:p>
              <a:endParaRPr/>
            </a:p>
          </p:txBody>
        </p:sp>
        <p:sp>
          <p:nvSpPr>
            <p:cNvPr id="17" name="Shape 17"/>
            <p:cNvSpPr/>
            <p:nvPr/>
          </p:nvSpPr>
          <p:spPr>
            <a:xfrm>
              <a:off x="1469675" y="254175"/>
              <a:ext cx="655500" cy="85700"/>
            </a:xfrm>
            <a:custGeom>
              <a:avLst/>
              <a:gdLst/>
              <a:ahLst/>
              <a:cxnLst/>
              <a:rect l="0" t="0" r="0" b="0"/>
              <a:pathLst>
                <a:path w="26220" h="3428" extrusionOk="0">
                  <a:moveTo>
                    <a:pt x="1" y="0"/>
                  </a:moveTo>
                  <a:lnTo>
                    <a:pt x="1" y="644"/>
                  </a:lnTo>
                  <a:lnTo>
                    <a:pt x="26219" y="644"/>
                  </a:lnTo>
                  <a:lnTo>
                    <a:pt x="26219" y="0"/>
                  </a:lnTo>
                  <a:close/>
                  <a:moveTo>
                    <a:pt x="1" y="961"/>
                  </a:moveTo>
                  <a:lnTo>
                    <a:pt x="1" y="3428"/>
                  </a:lnTo>
                  <a:lnTo>
                    <a:pt x="26219" y="3428"/>
                  </a:lnTo>
                  <a:lnTo>
                    <a:pt x="26219" y="961"/>
                  </a:lnTo>
                  <a:close/>
                </a:path>
              </a:pathLst>
            </a:custGeom>
            <a:solidFill>
              <a:srgbClr val="000000"/>
            </a:solidFill>
            <a:ln>
              <a:noFill/>
            </a:ln>
          </p:spPr>
          <p:txBody>
            <a:bodyPr lIns="91425" tIns="91425" rIns="91425" bIns="91425" anchor="ctr" anchorCtr="0">
              <a:noAutofit/>
            </a:bodyPr>
            <a:lstStyle/>
            <a:p>
              <a:endParaRPr/>
            </a:p>
          </p:txBody>
        </p:sp>
        <p:sp>
          <p:nvSpPr>
            <p:cNvPr id="18" name="Shape 18"/>
            <p:cNvSpPr/>
            <p:nvPr/>
          </p:nvSpPr>
          <p:spPr>
            <a:xfrm>
              <a:off x="1469675" y="380500"/>
              <a:ext cx="655500" cy="85700"/>
            </a:xfrm>
            <a:custGeom>
              <a:avLst/>
              <a:gdLst/>
              <a:ahLst/>
              <a:cxnLst/>
              <a:rect l="0" t="0" r="0" b="0"/>
              <a:pathLst>
                <a:path w="26220" h="3428" extrusionOk="0">
                  <a:moveTo>
                    <a:pt x="1" y="0"/>
                  </a:moveTo>
                  <a:lnTo>
                    <a:pt x="1" y="3427"/>
                  </a:lnTo>
                  <a:lnTo>
                    <a:pt x="26219" y="3427"/>
                  </a:lnTo>
                  <a:lnTo>
                    <a:pt x="26219" y="0"/>
                  </a:lnTo>
                  <a:close/>
                </a:path>
              </a:pathLst>
            </a:custGeom>
            <a:solidFill>
              <a:srgbClr val="000000"/>
            </a:solidFill>
            <a:ln>
              <a:noFill/>
            </a:ln>
          </p:spPr>
          <p:txBody>
            <a:bodyPr lIns="91425" tIns="91425" rIns="91425" bIns="91425" anchor="ctr" anchorCtr="0">
              <a:noAutofit/>
            </a:bodyPr>
            <a:lstStyle/>
            <a:p>
              <a:endParaRPr/>
            </a:p>
          </p:txBody>
        </p:sp>
        <p:sp>
          <p:nvSpPr>
            <p:cNvPr id="19" name="Shape 19"/>
            <p:cNvSpPr/>
            <p:nvPr/>
          </p:nvSpPr>
          <p:spPr>
            <a:xfrm>
              <a:off x="1076175" y="506800"/>
              <a:ext cx="1592925" cy="85725"/>
            </a:xfrm>
            <a:custGeom>
              <a:avLst/>
              <a:gdLst/>
              <a:ahLst/>
              <a:cxnLst/>
              <a:rect l="0" t="0" r="0" b="0"/>
              <a:pathLst>
                <a:path w="63717" h="3429" extrusionOk="0">
                  <a:moveTo>
                    <a:pt x="43650" y="1"/>
                  </a:moveTo>
                  <a:cubicBezTo>
                    <a:pt x="33201" y="1"/>
                    <a:pt x="25487" y="65"/>
                    <a:pt x="20506" y="193"/>
                  </a:cubicBezTo>
                  <a:cubicBezTo>
                    <a:pt x="15526" y="322"/>
                    <a:pt x="13036" y="521"/>
                    <a:pt x="13036" y="789"/>
                  </a:cubicBezTo>
                  <a:lnTo>
                    <a:pt x="13036" y="961"/>
                  </a:lnTo>
                  <a:lnTo>
                    <a:pt x="0" y="961"/>
                  </a:lnTo>
                  <a:lnTo>
                    <a:pt x="0" y="1525"/>
                  </a:lnTo>
                  <a:lnTo>
                    <a:pt x="13036" y="1525"/>
                  </a:lnTo>
                  <a:lnTo>
                    <a:pt x="13036" y="3428"/>
                  </a:lnTo>
                  <a:lnTo>
                    <a:pt x="39255" y="3428"/>
                  </a:lnTo>
                  <a:lnTo>
                    <a:pt x="39255" y="1525"/>
                  </a:lnTo>
                  <a:lnTo>
                    <a:pt x="61666" y="1525"/>
                  </a:lnTo>
                  <a:lnTo>
                    <a:pt x="61666" y="961"/>
                  </a:lnTo>
                  <a:lnTo>
                    <a:pt x="39255" y="961"/>
                  </a:lnTo>
                  <a:lnTo>
                    <a:pt x="39255" y="789"/>
                  </a:lnTo>
                  <a:cubicBezTo>
                    <a:pt x="39255" y="689"/>
                    <a:pt x="39988" y="619"/>
                    <a:pt x="41452" y="579"/>
                  </a:cubicBezTo>
                  <a:cubicBezTo>
                    <a:pt x="42917" y="539"/>
                    <a:pt x="45505" y="518"/>
                    <a:pt x="49216" y="518"/>
                  </a:cubicBezTo>
                  <a:lnTo>
                    <a:pt x="63717" y="518"/>
                  </a:lnTo>
                  <a:lnTo>
                    <a:pt x="63717" y="1"/>
                  </a:lnTo>
                  <a:close/>
                </a:path>
              </a:pathLst>
            </a:custGeom>
            <a:solidFill>
              <a:srgbClr val="000000"/>
            </a:solidFill>
            <a:ln>
              <a:noFill/>
            </a:ln>
          </p:spPr>
          <p:txBody>
            <a:bodyPr lIns="91425" tIns="91425" rIns="91425" bIns="91425" anchor="ctr" anchorCtr="0">
              <a:noAutofit/>
            </a:bodyPr>
            <a:lstStyle/>
            <a:p>
              <a:endParaRPr/>
            </a:p>
          </p:txBody>
        </p:sp>
        <p:sp>
          <p:nvSpPr>
            <p:cNvPr id="20" name="Shape 20"/>
            <p:cNvSpPr/>
            <p:nvPr/>
          </p:nvSpPr>
          <p:spPr>
            <a:xfrm>
              <a:off x="565875" y="655650"/>
              <a:ext cx="2253925" cy="64775"/>
            </a:xfrm>
            <a:custGeom>
              <a:avLst/>
              <a:gdLst/>
              <a:ahLst/>
              <a:cxnLst/>
              <a:rect l="0" t="0" r="0" b="0"/>
              <a:pathLst>
                <a:path w="90157" h="2591" extrusionOk="0">
                  <a:moveTo>
                    <a:pt x="45188" y="564"/>
                  </a:moveTo>
                  <a:cubicBezTo>
                    <a:pt x="50901" y="564"/>
                    <a:pt x="55270" y="627"/>
                    <a:pt x="58298" y="752"/>
                  </a:cubicBezTo>
                  <a:cubicBezTo>
                    <a:pt x="61325" y="878"/>
                    <a:pt x="62838" y="1059"/>
                    <a:pt x="62838" y="1295"/>
                  </a:cubicBezTo>
                  <a:cubicBezTo>
                    <a:pt x="62838" y="1532"/>
                    <a:pt x="61325" y="1713"/>
                    <a:pt x="58298" y="1838"/>
                  </a:cubicBezTo>
                  <a:cubicBezTo>
                    <a:pt x="55270" y="1964"/>
                    <a:pt x="50901" y="2027"/>
                    <a:pt x="45188" y="2027"/>
                  </a:cubicBezTo>
                  <a:cubicBezTo>
                    <a:pt x="39378" y="2027"/>
                    <a:pt x="34947" y="1964"/>
                    <a:pt x="31896" y="1838"/>
                  </a:cubicBezTo>
                  <a:cubicBezTo>
                    <a:pt x="28844" y="1713"/>
                    <a:pt x="27318" y="1532"/>
                    <a:pt x="27318" y="1295"/>
                  </a:cubicBezTo>
                  <a:cubicBezTo>
                    <a:pt x="27318" y="1059"/>
                    <a:pt x="28844" y="878"/>
                    <a:pt x="31896" y="752"/>
                  </a:cubicBezTo>
                  <a:cubicBezTo>
                    <a:pt x="34947" y="627"/>
                    <a:pt x="39378" y="564"/>
                    <a:pt x="45188" y="564"/>
                  </a:cubicBezTo>
                  <a:close/>
                  <a:moveTo>
                    <a:pt x="45188" y="0"/>
                  </a:moveTo>
                  <a:cubicBezTo>
                    <a:pt x="31029" y="0"/>
                    <a:pt x="19958" y="115"/>
                    <a:pt x="11975" y="344"/>
                  </a:cubicBezTo>
                  <a:cubicBezTo>
                    <a:pt x="3992" y="573"/>
                    <a:pt x="0" y="890"/>
                    <a:pt x="0" y="1295"/>
                  </a:cubicBezTo>
                  <a:cubicBezTo>
                    <a:pt x="0" y="1701"/>
                    <a:pt x="3992" y="2018"/>
                    <a:pt x="11975" y="2247"/>
                  </a:cubicBezTo>
                  <a:cubicBezTo>
                    <a:pt x="19958" y="2476"/>
                    <a:pt x="31029" y="2591"/>
                    <a:pt x="45188" y="2591"/>
                  </a:cubicBezTo>
                  <a:cubicBezTo>
                    <a:pt x="59299" y="2591"/>
                    <a:pt x="70321" y="2476"/>
                    <a:pt x="78255" y="2247"/>
                  </a:cubicBezTo>
                  <a:cubicBezTo>
                    <a:pt x="86189" y="2018"/>
                    <a:pt x="90156" y="1701"/>
                    <a:pt x="90156" y="1295"/>
                  </a:cubicBezTo>
                  <a:cubicBezTo>
                    <a:pt x="90156" y="890"/>
                    <a:pt x="86189" y="573"/>
                    <a:pt x="78255" y="344"/>
                  </a:cubicBezTo>
                  <a:cubicBezTo>
                    <a:pt x="70321" y="115"/>
                    <a:pt x="59299" y="0"/>
                    <a:pt x="45188" y="0"/>
                  </a:cubicBezTo>
                  <a:close/>
                </a:path>
              </a:pathLst>
            </a:custGeom>
            <a:solidFill>
              <a:srgbClr val="000000"/>
            </a:solidFill>
            <a:ln>
              <a:noFill/>
            </a:ln>
          </p:spPr>
          <p:txBody>
            <a:bodyPr lIns="91425" tIns="91425" rIns="91425" bIns="91425" anchor="ctr" anchorCtr="0">
              <a:noAutofit/>
            </a:bodyPr>
            <a:lstStyle/>
            <a:p>
              <a:endParaRPr/>
            </a:p>
          </p:txBody>
        </p:sp>
        <p:sp>
          <p:nvSpPr>
            <p:cNvPr id="21" name="Shape 21"/>
            <p:cNvSpPr/>
            <p:nvPr/>
          </p:nvSpPr>
          <p:spPr>
            <a:xfrm>
              <a:off x="1169675" y="781950"/>
              <a:ext cx="1523375" cy="63200"/>
            </a:xfrm>
            <a:custGeom>
              <a:avLst/>
              <a:gdLst/>
              <a:ahLst/>
              <a:cxnLst/>
              <a:rect l="0" t="0" r="0" b="0"/>
              <a:pathLst>
                <a:path w="60935" h="2528" extrusionOk="0">
                  <a:moveTo>
                    <a:pt x="53537" y="1"/>
                  </a:moveTo>
                  <a:cubicBezTo>
                    <a:pt x="47434" y="1"/>
                    <a:pt x="42198" y="38"/>
                    <a:pt x="37828" y="112"/>
                  </a:cubicBezTo>
                  <a:cubicBezTo>
                    <a:pt x="33458" y="186"/>
                    <a:pt x="29588" y="304"/>
                    <a:pt x="26219" y="466"/>
                  </a:cubicBezTo>
                  <a:lnTo>
                    <a:pt x="26219" y="60"/>
                  </a:lnTo>
                  <a:lnTo>
                    <a:pt x="1" y="60"/>
                  </a:lnTo>
                  <a:lnTo>
                    <a:pt x="1" y="2527"/>
                  </a:lnTo>
                  <a:lnTo>
                    <a:pt x="26219" y="2527"/>
                  </a:lnTo>
                  <a:lnTo>
                    <a:pt x="26219" y="1391"/>
                  </a:lnTo>
                  <a:cubicBezTo>
                    <a:pt x="26219" y="1148"/>
                    <a:pt x="28038" y="962"/>
                    <a:pt x="31676" y="832"/>
                  </a:cubicBezTo>
                  <a:cubicBezTo>
                    <a:pt x="35313" y="702"/>
                    <a:pt x="40501" y="637"/>
                    <a:pt x="47239" y="637"/>
                  </a:cubicBezTo>
                  <a:cubicBezTo>
                    <a:pt x="49534" y="637"/>
                    <a:pt x="51816" y="645"/>
                    <a:pt x="54087" y="661"/>
                  </a:cubicBezTo>
                  <a:cubicBezTo>
                    <a:pt x="56357" y="676"/>
                    <a:pt x="58640" y="700"/>
                    <a:pt x="60934" y="732"/>
                  </a:cubicBezTo>
                  <a:lnTo>
                    <a:pt x="60861" y="18"/>
                  </a:lnTo>
                  <a:cubicBezTo>
                    <a:pt x="58908" y="11"/>
                    <a:pt x="57419" y="6"/>
                    <a:pt x="56394" y="4"/>
                  </a:cubicBezTo>
                  <a:cubicBezTo>
                    <a:pt x="55368" y="2"/>
                    <a:pt x="54416" y="1"/>
                    <a:pt x="53537" y="1"/>
                  </a:cubicBezTo>
                  <a:close/>
                </a:path>
              </a:pathLst>
            </a:custGeom>
            <a:solidFill>
              <a:srgbClr val="000000"/>
            </a:solidFill>
            <a:ln>
              <a:noFill/>
            </a:ln>
          </p:spPr>
          <p:txBody>
            <a:bodyPr lIns="91425" tIns="91425" rIns="91425" bIns="91425" anchor="ctr" anchorCtr="0">
              <a:noAutofit/>
            </a:bodyPr>
            <a:lstStyle/>
            <a:p>
              <a:endParaRPr/>
            </a:p>
          </p:txBody>
        </p:sp>
        <p:sp>
          <p:nvSpPr>
            <p:cNvPr id="22" name="Shape 22"/>
            <p:cNvSpPr/>
            <p:nvPr/>
          </p:nvSpPr>
          <p:spPr>
            <a:xfrm>
              <a:off x="573200" y="885750"/>
              <a:ext cx="2200825" cy="87300"/>
            </a:xfrm>
            <a:custGeom>
              <a:avLst/>
              <a:gdLst/>
              <a:ahLst/>
              <a:cxnLst/>
              <a:rect l="0" t="0" r="0" b="0"/>
              <a:pathLst>
                <a:path w="88033" h="3492" extrusionOk="0">
                  <a:moveTo>
                    <a:pt x="44382" y="1474"/>
                  </a:moveTo>
                  <a:cubicBezTo>
                    <a:pt x="49998" y="1474"/>
                    <a:pt x="54282" y="1536"/>
                    <a:pt x="57236" y="1659"/>
                  </a:cubicBezTo>
                  <a:cubicBezTo>
                    <a:pt x="60190" y="1783"/>
                    <a:pt x="61667" y="1962"/>
                    <a:pt x="61667" y="2197"/>
                  </a:cubicBezTo>
                  <a:cubicBezTo>
                    <a:pt x="61667" y="2432"/>
                    <a:pt x="60190" y="2611"/>
                    <a:pt x="57236" y="2734"/>
                  </a:cubicBezTo>
                  <a:cubicBezTo>
                    <a:pt x="54282" y="2857"/>
                    <a:pt x="49998" y="2919"/>
                    <a:pt x="44382" y="2919"/>
                  </a:cubicBezTo>
                  <a:cubicBezTo>
                    <a:pt x="38817" y="2919"/>
                    <a:pt x="34557" y="2857"/>
                    <a:pt x="31603" y="2734"/>
                  </a:cubicBezTo>
                  <a:cubicBezTo>
                    <a:pt x="28649" y="2611"/>
                    <a:pt x="27172" y="2432"/>
                    <a:pt x="27172" y="2197"/>
                  </a:cubicBezTo>
                  <a:cubicBezTo>
                    <a:pt x="27172" y="1962"/>
                    <a:pt x="28649" y="1783"/>
                    <a:pt x="31603" y="1659"/>
                  </a:cubicBezTo>
                  <a:cubicBezTo>
                    <a:pt x="34557" y="1536"/>
                    <a:pt x="38817" y="1474"/>
                    <a:pt x="44382" y="1474"/>
                  </a:cubicBezTo>
                  <a:close/>
                  <a:moveTo>
                    <a:pt x="61667" y="1"/>
                  </a:moveTo>
                  <a:lnTo>
                    <a:pt x="61667" y="1322"/>
                  </a:lnTo>
                  <a:cubicBezTo>
                    <a:pt x="58054" y="1178"/>
                    <a:pt x="54062" y="1072"/>
                    <a:pt x="49692" y="1004"/>
                  </a:cubicBezTo>
                  <a:cubicBezTo>
                    <a:pt x="45323" y="936"/>
                    <a:pt x="40306" y="901"/>
                    <a:pt x="34642" y="901"/>
                  </a:cubicBezTo>
                  <a:cubicBezTo>
                    <a:pt x="24535" y="901"/>
                    <a:pt x="16235" y="1022"/>
                    <a:pt x="9741" y="1264"/>
                  </a:cubicBezTo>
                  <a:cubicBezTo>
                    <a:pt x="3247" y="1505"/>
                    <a:pt x="0" y="1816"/>
                    <a:pt x="0" y="2197"/>
                  </a:cubicBezTo>
                  <a:cubicBezTo>
                    <a:pt x="0" y="2577"/>
                    <a:pt x="3247" y="2888"/>
                    <a:pt x="9741" y="3129"/>
                  </a:cubicBezTo>
                  <a:cubicBezTo>
                    <a:pt x="16235" y="3371"/>
                    <a:pt x="24535" y="3492"/>
                    <a:pt x="34642" y="3492"/>
                  </a:cubicBezTo>
                  <a:cubicBezTo>
                    <a:pt x="40355" y="3492"/>
                    <a:pt x="45384" y="3458"/>
                    <a:pt x="49729" y="3390"/>
                  </a:cubicBezTo>
                  <a:cubicBezTo>
                    <a:pt x="54074" y="3323"/>
                    <a:pt x="58054" y="3216"/>
                    <a:pt x="61667" y="3071"/>
                  </a:cubicBezTo>
                  <a:lnTo>
                    <a:pt x="61667" y="3428"/>
                  </a:lnTo>
                  <a:lnTo>
                    <a:pt x="88032" y="3428"/>
                  </a:lnTo>
                  <a:lnTo>
                    <a:pt x="88032" y="1"/>
                  </a:lnTo>
                  <a:close/>
                </a:path>
              </a:pathLst>
            </a:custGeom>
            <a:solidFill>
              <a:srgbClr val="000000"/>
            </a:solidFill>
            <a:ln>
              <a:noFill/>
            </a:ln>
          </p:spPr>
          <p:txBody>
            <a:bodyPr lIns="91425" tIns="91425" rIns="91425" bIns="91425" anchor="ctr" anchorCtr="0">
              <a:noAutofit/>
            </a:bodyPr>
            <a:lstStyle/>
            <a:p>
              <a:endParaRPr/>
            </a:p>
          </p:txBody>
        </p:sp>
        <p:sp>
          <p:nvSpPr>
            <p:cNvPr id="23" name="Shape 23"/>
            <p:cNvSpPr/>
            <p:nvPr/>
          </p:nvSpPr>
          <p:spPr>
            <a:xfrm>
              <a:off x="441525" y="1266675"/>
              <a:ext cx="2325300" cy="85325"/>
            </a:xfrm>
            <a:custGeom>
              <a:avLst/>
              <a:gdLst/>
              <a:ahLst/>
              <a:cxnLst/>
              <a:rect l="0" t="0" r="0" b="0"/>
              <a:pathLst>
                <a:path w="93012" h="3413" extrusionOk="0">
                  <a:moveTo>
                    <a:pt x="59249" y="1"/>
                  </a:moveTo>
                  <a:cubicBezTo>
                    <a:pt x="41037" y="1"/>
                    <a:pt x="26610" y="154"/>
                    <a:pt x="15966" y="460"/>
                  </a:cubicBezTo>
                  <a:cubicBezTo>
                    <a:pt x="5322" y="766"/>
                    <a:pt x="0" y="1182"/>
                    <a:pt x="0" y="1708"/>
                  </a:cubicBezTo>
                  <a:cubicBezTo>
                    <a:pt x="0" y="2232"/>
                    <a:pt x="5322" y="2647"/>
                    <a:pt x="15966" y="2953"/>
                  </a:cubicBezTo>
                  <a:cubicBezTo>
                    <a:pt x="26610" y="3260"/>
                    <a:pt x="41037" y="3413"/>
                    <a:pt x="59249" y="3413"/>
                  </a:cubicBezTo>
                  <a:cubicBezTo>
                    <a:pt x="65353" y="3413"/>
                    <a:pt x="71211" y="3392"/>
                    <a:pt x="76826" y="3351"/>
                  </a:cubicBezTo>
                  <a:cubicBezTo>
                    <a:pt x="82441" y="3310"/>
                    <a:pt x="87836" y="3249"/>
                    <a:pt x="93012" y="3168"/>
                  </a:cubicBezTo>
                  <a:lnTo>
                    <a:pt x="93012" y="2488"/>
                  </a:lnTo>
                  <a:cubicBezTo>
                    <a:pt x="87787" y="2595"/>
                    <a:pt x="82636" y="2673"/>
                    <a:pt x="77558" y="2723"/>
                  </a:cubicBezTo>
                  <a:cubicBezTo>
                    <a:pt x="72481" y="2773"/>
                    <a:pt x="67135" y="2798"/>
                    <a:pt x="61520" y="2798"/>
                  </a:cubicBezTo>
                  <a:cubicBezTo>
                    <a:pt x="51462" y="2798"/>
                    <a:pt x="43552" y="2701"/>
                    <a:pt x="37790" y="2507"/>
                  </a:cubicBezTo>
                  <a:cubicBezTo>
                    <a:pt x="32029" y="2314"/>
                    <a:pt x="29148" y="2047"/>
                    <a:pt x="29148" y="1708"/>
                  </a:cubicBezTo>
                  <a:cubicBezTo>
                    <a:pt x="29148" y="1367"/>
                    <a:pt x="32029" y="1100"/>
                    <a:pt x="37790" y="906"/>
                  </a:cubicBezTo>
                  <a:cubicBezTo>
                    <a:pt x="43552" y="712"/>
                    <a:pt x="51462" y="615"/>
                    <a:pt x="61520" y="615"/>
                  </a:cubicBezTo>
                  <a:cubicBezTo>
                    <a:pt x="67135" y="615"/>
                    <a:pt x="72481" y="640"/>
                    <a:pt x="77558" y="690"/>
                  </a:cubicBezTo>
                  <a:cubicBezTo>
                    <a:pt x="82636" y="740"/>
                    <a:pt x="87787" y="819"/>
                    <a:pt x="93012" y="926"/>
                  </a:cubicBezTo>
                  <a:lnTo>
                    <a:pt x="93012" y="245"/>
                  </a:lnTo>
                  <a:cubicBezTo>
                    <a:pt x="87836" y="165"/>
                    <a:pt x="82441" y="104"/>
                    <a:pt x="76826" y="62"/>
                  </a:cubicBezTo>
                  <a:cubicBezTo>
                    <a:pt x="71211" y="21"/>
                    <a:pt x="65353" y="1"/>
                    <a:pt x="59249" y="1"/>
                  </a:cubicBezTo>
                  <a:close/>
                </a:path>
              </a:pathLst>
            </a:custGeom>
            <a:solidFill>
              <a:srgbClr val="000000"/>
            </a:solidFill>
            <a:ln>
              <a:noFill/>
            </a:ln>
          </p:spPr>
          <p:txBody>
            <a:bodyPr lIns="91425" tIns="91425" rIns="91425" bIns="91425" anchor="ctr" anchorCtr="0">
              <a:noAutofit/>
            </a:bodyPr>
            <a:lstStyle/>
            <a:p>
              <a:endParaRPr/>
            </a:p>
          </p:txBody>
        </p:sp>
        <p:sp>
          <p:nvSpPr>
            <p:cNvPr id="24" name="Shape 24"/>
            <p:cNvSpPr/>
            <p:nvPr/>
          </p:nvSpPr>
          <p:spPr>
            <a:xfrm>
              <a:off x="565875" y="1413550"/>
              <a:ext cx="2253925" cy="64775"/>
            </a:xfrm>
            <a:custGeom>
              <a:avLst/>
              <a:gdLst/>
              <a:ahLst/>
              <a:cxnLst/>
              <a:rect l="0" t="0" r="0" b="0"/>
              <a:pathLst>
                <a:path w="90157" h="2591" extrusionOk="0">
                  <a:moveTo>
                    <a:pt x="45188" y="564"/>
                  </a:moveTo>
                  <a:cubicBezTo>
                    <a:pt x="50901" y="564"/>
                    <a:pt x="55270" y="627"/>
                    <a:pt x="58298" y="752"/>
                  </a:cubicBezTo>
                  <a:cubicBezTo>
                    <a:pt x="61325" y="878"/>
                    <a:pt x="62838" y="1059"/>
                    <a:pt x="62838" y="1295"/>
                  </a:cubicBezTo>
                  <a:cubicBezTo>
                    <a:pt x="62838" y="1532"/>
                    <a:pt x="61325" y="1713"/>
                    <a:pt x="58298" y="1838"/>
                  </a:cubicBezTo>
                  <a:cubicBezTo>
                    <a:pt x="55270" y="1964"/>
                    <a:pt x="50901" y="2026"/>
                    <a:pt x="45188" y="2026"/>
                  </a:cubicBezTo>
                  <a:cubicBezTo>
                    <a:pt x="39378" y="2026"/>
                    <a:pt x="34947" y="1964"/>
                    <a:pt x="31896" y="1838"/>
                  </a:cubicBezTo>
                  <a:cubicBezTo>
                    <a:pt x="28844" y="1713"/>
                    <a:pt x="27318" y="1532"/>
                    <a:pt x="27318" y="1295"/>
                  </a:cubicBezTo>
                  <a:cubicBezTo>
                    <a:pt x="27318" y="1059"/>
                    <a:pt x="28844" y="878"/>
                    <a:pt x="31896" y="752"/>
                  </a:cubicBezTo>
                  <a:cubicBezTo>
                    <a:pt x="34947" y="627"/>
                    <a:pt x="39378" y="564"/>
                    <a:pt x="45188" y="564"/>
                  </a:cubicBezTo>
                  <a:close/>
                  <a:moveTo>
                    <a:pt x="45188" y="0"/>
                  </a:moveTo>
                  <a:cubicBezTo>
                    <a:pt x="31029" y="0"/>
                    <a:pt x="19958" y="115"/>
                    <a:pt x="11975" y="344"/>
                  </a:cubicBezTo>
                  <a:cubicBezTo>
                    <a:pt x="3992" y="573"/>
                    <a:pt x="0" y="890"/>
                    <a:pt x="0" y="1295"/>
                  </a:cubicBezTo>
                  <a:cubicBezTo>
                    <a:pt x="0" y="1700"/>
                    <a:pt x="3992" y="2018"/>
                    <a:pt x="11975" y="2247"/>
                  </a:cubicBezTo>
                  <a:cubicBezTo>
                    <a:pt x="19958" y="2476"/>
                    <a:pt x="31029" y="2590"/>
                    <a:pt x="45188" y="2590"/>
                  </a:cubicBezTo>
                  <a:cubicBezTo>
                    <a:pt x="59299" y="2590"/>
                    <a:pt x="70321" y="2476"/>
                    <a:pt x="78255" y="2247"/>
                  </a:cubicBezTo>
                  <a:cubicBezTo>
                    <a:pt x="86189" y="2018"/>
                    <a:pt x="90156" y="1700"/>
                    <a:pt x="90156" y="1295"/>
                  </a:cubicBezTo>
                  <a:cubicBezTo>
                    <a:pt x="90156" y="890"/>
                    <a:pt x="86189" y="573"/>
                    <a:pt x="78255" y="344"/>
                  </a:cubicBezTo>
                  <a:cubicBezTo>
                    <a:pt x="70321" y="115"/>
                    <a:pt x="59299" y="0"/>
                    <a:pt x="45188" y="0"/>
                  </a:cubicBezTo>
                  <a:close/>
                </a:path>
              </a:pathLst>
            </a:custGeom>
            <a:solidFill>
              <a:srgbClr val="000000"/>
            </a:solidFill>
            <a:ln>
              <a:noFill/>
            </a:ln>
          </p:spPr>
          <p:txBody>
            <a:bodyPr lIns="91425" tIns="91425" rIns="91425" bIns="91425" anchor="ctr" anchorCtr="0">
              <a:noAutofit/>
            </a:bodyPr>
            <a:lstStyle/>
            <a:p>
              <a:endParaRPr/>
            </a:p>
          </p:txBody>
        </p:sp>
        <p:sp>
          <p:nvSpPr>
            <p:cNvPr id="25" name="Shape 25"/>
            <p:cNvSpPr/>
            <p:nvPr/>
          </p:nvSpPr>
          <p:spPr>
            <a:xfrm>
              <a:off x="697700" y="1541350"/>
              <a:ext cx="2061675" cy="63275"/>
            </a:xfrm>
            <a:custGeom>
              <a:avLst/>
              <a:gdLst/>
              <a:ahLst/>
              <a:cxnLst/>
              <a:rect l="0" t="0" r="0" b="0"/>
              <a:pathLst>
                <a:path w="82467" h="2531" extrusionOk="0">
                  <a:moveTo>
                    <a:pt x="1" y="0"/>
                  </a:moveTo>
                  <a:lnTo>
                    <a:pt x="1" y="1507"/>
                  </a:lnTo>
                  <a:cubicBezTo>
                    <a:pt x="1" y="1840"/>
                    <a:pt x="2479" y="2094"/>
                    <a:pt x="7434" y="2269"/>
                  </a:cubicBezTo>
                  <a:cubicBezTo>
                    <a:pt x="12390" y="2444"/>
                    <a:pt x="19604" y="2531"/>
                    <a:pt x="29076" y="2531"/>
                  </a:cubicBezTo>
                  <a:cubicBezTo>
                    <a:pt x="34398" y="2531"/>
                    <a:pt x="39268" y="2497"/>
                    <a:pt x="43687" y="2429"/>
                  </a:cubicBezTo>
                  <a:cubicBezTo>
                    <a:pt x="48106" y="2360"/>
                    <a:pt x="52293" y="2254"/>
                    <a:pt x="56247" y="2110"/>
                  </a:cubicBezTo>
                  <a:lnTo>
                    <a:pt x="56247" y="2467"/>
                  </a:lnTo>
                  <a:lnTo>
                    <a:pt x="82466" y="2467"/>
                  </a:lnTo>
                  <a:lnTo>
                    <a:pt x="82466" y="0"/>
                  </a:lnTo>
                  <a:lnTo>
                    <a:pt x="56247" y="0"/>
                  </a:lnTo>
                  <a:lnTo>
                    <a:pt x="56247" y="1218"/>
                  </a:lnTo>
                  <a:cubicBezTo>
                    <a:pt x="56247" y="1443"/>
                    <a:pt x="54685" y="1618"/>
                    <a:pt x="51560" y="1745"/>
                  </a:cubicBezTo>
                  <a:cubicBezTo>
                    <a:pt x="48435" y="1871"/>
                    <a:pt x="44139" y="1934"/>
                    <a:pt x="38670" y="1934"/>
                  </a:cubicBezTo>
                  <a:cubicBezTo>
                    <a:pt x="36424" y="1934"/>
                    <a:pt x="34435" y="1920"/>
                    <a:pt x="32701" y="1892"/>
                  </a:cubicBezTo>
                  <a:cubicBezTo>
                    <a:pt x="30968" y="1864"/>
                    <a:pt x="29564" y="1825"/>
                    <a:pt x="28490" y="1773"/>
                  </a:cubicBezTo>
                  <a:cubicBezTo>
                    <a:pt x="27660" y="1734"/>
                    <a:pt x="27074" y="1670"/>
                    <a:pt x="26732" y="1583"/>
                  </a:cubicBezTo>
                  <a:cubicBezTo>
                    <a:pt x="26391" y="1495"/>
                    <a:pt x="26220" y="1353"/>
                    <a:pt x="26220" y="1154"/>
                  </a:cubicBezTo>
                  <a:cubicBezTo>
                    <a:pt x="26220" y="1087"/>
                    <a:pt x="26244" y="952"/>
                    <a:pt x="26293" y="750"/>
                  </a:cubicBezTo>
                  <a:cubicBezTo>
                    <a:pt x="26342" y="548"/>
                    <a:pt x="26366" y="380"/>
                    <a:pt x="26366" y="247"/>
                  </a:cubicBezTo>
                  <a:lnTo>
                    <a:pt x="26366" y="0"/>
                  </a:lnTo>
                  <a:close/>
                </a:path>
              </a:pathLst>
            </a:custGeom>
            <a:solidFill>
              <a:srgbClr val="000000"/>
            </a:solidFill>
            <a:ln>
              <a:noFill/>
            </a:ln>
          </p:spPr>
          <p:txBody>
            <a:bodyPr lIns="91425" tIns="91425" rIns="91425" bIns="91425" anchor="ctr" anchorCtr="0">
              <a:noAutofit/>
            </a:bodyPr>
            <a:lstStyle/>
            <a:p>
              <a:endParaRPr/>
            </a:p>
          </p:txBody>
        </p:sp>
        <p:sp>
          <p:nvSpPr>
            <p:cNvPr id="26" name="Shape 26"/>
            <p:cNvSpPr/>
            <p:nvPr/>
          </p:nvSpPr>
          <p:spPr>
            <a:xfrm>
              <a:off x="719675" y="1666175"/>
              <a:ext cx="2061650" cy="63175"/>
            </a:xfrm>
            <a:custGeom>
              <a:avLst/>
              <a:gdLst/>
              <a:ahLst/>
              <a:cxnLst/>
              <a:rect l="0" t="0" r="0" b="0"/>
              <a:pathLst>
                <a:path w="82466" h="2527" extrusionOk="0">
                  <a:moveTo>
                    <a:pt x="53537" y="0"/>
                  </a:moveTo>
                  <a:cubicBezTo>
                    <a:pt x="48166" y="0"/>
                    <a:pt x="43260" y="34"/>
                    <a:pt x="38816" y="103"/>
                  </a:cubicBezTo>
                  <a:cubicBezTo>
                    <a:pt x="34373" y="171"/>
                    <a:pt x="30174" y="277"/>
                    <a:pt x="26219" y="421"/>
                  </a:cubicBezTo>
                  <a:lnTo>
                    <a:pt x="26219" y="60"/>
                  </a:lnTo>
                  <a:lnTo>
                    <a:pt x="1" y="60"/>
                  </a:lnTo>
                  <a:lnTo>
                    <a:pt x="1" y="2527"/>
                  </a:lnTo>
                  <a:lnTo>
                    <a:pt x="26219" y="2527"/>
                  </a:lnTo>
                  <a:lnTo>
                    <a:pt x="26219" y="1313"/>
                  </a:lnTo>
                  <a:cubicBezTo>
                    <a:pt x="26219" y="1088"/>
                    <a:pt x="27782" y="913"/>
                    <a:pt x="30907" y="786"/>
                  </a:cubicBezTo>
                  <a:cubicBezTo>
                    <a:pt x="34031" y="658"/>
                    <a:pt x="38328" y="595"/>
                    <a:pt x="43797" y="595"/>
                  </a:cubicBezTo>
                  <a:cubicBezTo>
                    <a:pt x="46043" y="595"/>
                    <a:pt x="48045" y="609"/>
                    <a:pt x="49802" y="638"/>
                  </a:cubicBezTo>
                  <a:cubicBezTo>
                    <a:pt x="51560" y="667"/>
                    <a:pt x="52951" y="707"/>
                    <a:pt x="53977" y="758"/>
                  </a:cubicBezTo>
                  <a:cubicBezTo>
                    <a:pt x="54758" y="796"/>
                    <a:pt x="55307" y="856"/>
                    <a:pt x="55625" y="936"/>
                  </a:cubicBezTo>
                  <a:cubicBezTo>
                    <a:pt x="55942" y="1017"/>
                    <a:pt x="56101" y="1164"/>
                    <a:pt x="56101" y="1377"/>
                  </a:cubicBezTo>
                  <a:lnTo>
                    <a:pt x="56101" y="2282"/>
                  </a:lnTo>
                  <a:lnTo>
                    <a:pt x="56101" y="2527"/>
                  </a:lnTo>
                  <a:lnTo>
                    <a:pt x="82466" y="2527"/>
                  </a:lnTo>
                  <a:lnTo>
                    <a:pt x="82466" y="1024"/>
                  </a:lnTo>
                  <a:cubicBezTo>
                    <a:pt x="82466" y="691"/>
                    <a:pt x="80013" y="437"/>
                    <a:pt x="75106" y="262"/>
                  </a:cubicBezTo>
                  <a:cubicBezTo>
                    <a:pt x="70199" y="88"/>
                    <a:pt x="63009" y="0"/>
                    <a:pt x="53537" y="0"/>
                  </a:cubicBezTo>
                  <a:close/>
                </a:path>
              </a:pathLst>
            </a:custGeom>
            <a:solidFill>
              <a:srgbClr val="000000"/>
            </a:solidFill>
            <a:ln>
              <a:noFill/>
            </a:ln>
          </p:spPr>
          <p:txBody>
            <a:bodyPr lIns="91425" tIns="91425" rIns="91425" bIns="91425" anchor="ctr" anchorCtr="0">
              <a:noAutofit/>
            </a:bodyPr>
            <a:lstStyle/>
            <a:p>
              <a:endParaRPr/>
            </a:p>
          </p:txBody>
        </p:sp>
        <p:sp>
          <p:nvSpPr>
            <p:cNvPr id="27" name="Shape 27"/>
            <p:cNvSpPr/>
            <p:nvPr/>
          </p:nvSpPr>
          <p:spPr>
            <a:xfrm>
              <a:off x="1054200" y="1776450"/>
              <a:ext cx="1657025" cy="79225"/>
            </a:xfrm>
            <a:custGeom>
              <a:avLst/>
              <a:gdLst/>
              <a:ahLst/>
              <a:cxnLst/>
              <a:rect l="0" t="0" r="0" b="0"/>
              <a:pathLst>
                <a:path w="66281" h="3169" extrusionOk="0">
                  <a:moveTo>
                    <a:pt x="13037" y="1"/>
                  </a:moveTo>
                  <a:lnTo>
                    <a:pt x="13037" y="701"/>
                  </a:lnTo>
                  <a:lnTo>
                    <a:pt x="0" y="701"/>
                  </a:lnTo>
                  <a:lnTo>
                    <a:pt x="0" y="1265"/>
                  </a:lnTo>
                  <a:lnTo>
                    <a:pt x="13037" y="1265"/>
                  </a:lnTo>
                  <a:lnTo>
                    <a:pt x="13037" y="2311"/>
                  </a:lnTo>
                  <a:cubicBezTo>
                    <a:pt x="13037" y="2623"/>
                    <a:pt x="15197" y="2843"/>
                    <a:pt x="19518" y="2973"/>
                  </a:cubicBezTo>
                  <a:cubicBezTo>
                    <a:pt x="23839" y="3103"/>
                    <a:pt x="31175" y="3168"/>
                    <a:pt x="41526" y="3168"/>
                  </a:cubicBezTo>
                  <a:lnTo>
                    <a:pt x="64010" y="3168"/>
                  </a:lnTo>
                  <a:lnTo>
                    <a:pt x="64010" y="2604"/>
                  </a:lnTo>
                  <a:lnTo>
                    <a:pt x="50534" y="2604"/>
                  </a:lnTo>
                  <a:cubicBezTo>
                    <a:pt x="46042" y="2604"/>
                    <a:pt x="43039" y="2584"/>
                    <a:pt x="41526" y="2544"/>
                  </a:cubicBezTo>
                  <a:cubicBezTo>
                    <a:pt x="40012" y="2503"/>
                    <a:pt x="39255" y="2426"/>
                    <a:pt x="39255" y="2311"/>
                  </a:cubicBezTo>
                  <a:lnTo>
                    <a:pt x="39255" y="1265"/>
                  </a:lnTo>
                  <a:lnTo>
                    <a:pt x="66280" y="1265"/>
                  </a:lnTo>
                  <a:lnTo>
                    <a:pt x="66280" y="701"/>
                  </a:lnTo>
                  <a:lnTo>
                    <a:pt x="39255" y="701"/>
                  </a:lnTo>
                  <a:lnTo>
                    <a:pt x="39255" y="1"/>
                  </a:lnTo>
                  <a:close/>
                </a:path>
              </a:pathLst>
            </a:custGeom>
            <a:solidFill>
              <a:srgbClr val="000000"/>
            </a:solidFill>
            <a:ln>
              <a:noFill/>
            </a:ln>
          </p:spPr>
          <p:txBody>
            <a:bodyPr lIns="91425" tIns="91425" rIns="91425" bIns="91425" anchor="ctr" anchorCtr="0">
              <a:noAutofit/>
            </a:bodyPr>
            <a:lstStyle/>
            <a:p>
              <a:endParaRPr/>
            </a:p>
          </p:txBody>
        </p:sp>
        <p:sp>
          <p:nvSpPr>
            <p:cNvPr id="28" name="Shape 28"/>
            <p:cNvSpPr/>
            <p:nvPr/>
          </p:nvSpPr>
          <p:spPr>
            <a:xfrm>
              <a:off x="600525" y="1920300"/>
              <a:ext cx="2330800" cy="86025"/>
            </a:xfrm>
            <a:custGeom>
              <a:avLst/>
              <a:gdLst/>
              <a:ahLst/>
              <a:cxnLst/>
              <a:rect l="0" t="0" r="0" b="0"/>
              <a:pathLst>
                <a:path w="93232" h="3441" extrusionOk="0">
                  <a:moveTo>
                    <a:pt x="0" y="0"/>
                  </a:moveTo>
                  <a:lnTo>
                    <a:pt x="36546" y="2562"/>
                  </a:lnTo>
                  <a:lnTo>
                    <a:pt x="35814" y="2630"/>
                  </a:lnTo>
                  <a:cubicBezTo>
                    <a:pt x="34691" y="2740"/>
                    <a:pt x="33116" y="2816"/>
                    <a:pt x="31090" y="2859"/>
                  </a:cubicBezTo>
                  <a:cubicBezTo>
                    <a:pt x="29064" y="2902"/>
                    <a:pt x="25829" y="2923"/>
                    <a:pt x="21386" y="2923"/>
                  </a:cubicBezTo>
                  <a:lnTo>
                    <a:pt x="13184" y="2923"/>
                  </a:lnTo>
                  <a:lnTo>
                    <a:pt x="13184" y="3441"/>
                  </a:lnTo>
                  <a:lnTo>
                    <a:pt x="28344" y="3441"/>
                  </a:lnTo>
                  <a:cubicBezTo>
                    <a:pt x="35911" y="3441"/>
                    <a:pt x="42002" y="3386"/>
                    <a:pt x="46616" y="3276"/>
                  </a:cubicBezTo>
                  <a:cubicBezTo>
                    <a:pt x="51230" y="3167"/>
                    <a:pt x="55270" y="2975"/>
                    <a:pt x="58737" y="2700"/>
                  </a:cubicBezTo>
                  <a:lnTo>
                    <a:pt x="93232" y="0"/>
                  </a:lnTo>
                  <a:lnTo>
                    <a:pt x="67013" y="0"/>
                  </a:lnTo>
                  <a:lnTo>
                    <a:pt x="48264" y="1674"/>
                  </a:lnTo>
                  <a:lnTo>
                    <a:pt x="26220" y="0"/>
                  </a:lnTo>
                  <a:close/>
                </a:path>
              </a:pathLst>
            </a:custGeom>
            <a:solidFill>
              <a:srgbClr val="000000"/>
            </a:solidFill>
            <a:ln>
              <a:noFill/>
            </a:ln>
          </p:spPr>
          <p:txBody>
            <a:bodyPr lIns="91425" tIns="91425" rIns="91425" bIns="91425" anchor="ctr" anchorCtr="0">
              <a:noAutofit/>
            </a:bodyPr>
            <a:lstStyle/>
            <a:p>
              <a:endParaRPr/>
            </a:p>
          </p:txBody>
        </p:sp>
        <p:sp>
          <p:nvSpPr>
            <p:cNvPr id="29" name="Shape 29"/>
            <p:cNvSpPr/>
            <p:nvPr/>
          </p:nvSpPr>
          <p:spPr>
            <a:xfrm>
              <a:off x="673900" y="2277200"/>
              <a:ext cx="2156875" cy="85325"/>
            </a:xfrm>
            <a:custGeom>
              <a:avLst/>
              <a:gdLst/>
              <a:ahLst/>
              <a:cxnLst/>
              <a:rect l="0" t="0" r="0" b="0"/>
              <a:pathLst>
                <a:path w="86275" h="3413" extrusionOk="0">
                  <a:moveTo>
                    <a:pt x="40867" y="1"/>
                  </a:moveTo>
                  <a:cubicBezTo>
                    <a:pt x="27684" y="1"/>
                    <a:pt x="17577" y="89"/>
                    <a:pt x="10547" y="265"/>
                  </a:cubicBezTo>
                  <a:cubicBezTo>
                    <a:pt x="3516" y="441"/>
                    <a:pt x="0" y="693"/>
                    <a:pt x="0" y="1021"/>
                  </a:cubicBezTo>
                  <a:cubicBezTo>
                    <a:pt x="0" y="1282"/>
                    <a:pt x="2527" y="1490"/>
                    <a:pt x="7581" y="1644"/>
                  </a:cubicBezTo>
                  <a:cubicBezTo>
                    <a:pt x="12634" y="1798"/>
                    <a:pt x="20629" y="1911"/>
                    <a:pt x="31566" y="1981"/>
                  </a:cubicBezTo>
                  <a:lnTo>
                    <a:pt x="42478" y="2054"/>
                  </a:lnTo>
                  <a:cubicBezTo>
                    <a:pt x="49119" y="2098"/>
                    <a:pt x="53550" y="2148"/>
                    <a:pt x="55771" y="2203"/>
                  </a:cubicBezTo>
                  <a:cubicBezTo>
                    <a:pt x="57993" y="2259"/>
                    <a:pt x="59103" y="2339"/>
                    <a:pt x="59103" y="2441"/>
                  </a:cubicBezTo>
                  <a:cubicBezTo>
                    <a:pt x="59103" y="2556"/>
                    <a:pt x="57468" y="2644"/>
                    <a:pt x="54196" y="2706"/>
                  </a:cubicBezTo>
                  <a:cubicBezTo>
                    <a:pt x="50925" y="2767"/>
                    <a:pt x="46213" y="2798"/>
                    <a:pt x="40061" y="2798"/>
                  </a:cubicBezTo>
                  <a:cubicBezTo>
                    <a:pt x="34007" y="2798"/>
                    <a:pt x="27721" y="2770"/>
                    <a:pt x="21203" y="2713"/>
                  </a:cubicBezTo>
                  <a:cubicBezTo>
                    <a:pt x="14685" y="2657"/>
                    <a:pt x="7935" y="2573"/>
                    <a:pt x="953" y="2461"/>
                  </a:cubicBezTo>
                  <a:lnTo>
                    <a:pt x="953" y="3177"/>
                  </a:lnTo>
                  <a:cubicBezTo>
                    <a:pt x="7935" y="3255"/>
                    <a:pt x="14917" y="3314"/>
                    <a:pt x="21899" y="3353"/>
                  </a:cubicBezTo>
                  <a:cubicBezTo>
                    <a:pt x="28881" y="3393"/>
                    <a:pt x="35838" y="3413"/>
                    <a:pt x="42771" y="3413"/>
                  </a:cubicBezTo>
                  <a:cubicBezTo>
                    <a:pt x="57468" y="3413"/>
                    <a:pt x="68393" y="3324"/>
                    <a:pt x="75545" y="3147"/>
                  </a:cubicBezTo>
                  <a:cubicBezTo>
                    <a:pt x="82698" y="2970"/>
                    <a:pt x="86275" y="2701"/>
                    <a:pt x="86275" y="2338"/>
                  </a:cubicBezTo>
                  <a:cubicBezTo>
                    <a:pt x="86275" y="2062"/>
                    <a:pt x="83711" y="1849"/>
                    <a:pt x="78585" y="1699"/>
                  </a:cubicBezTo>
                  <a:cubicBezTo>
                    <a:pt x="73458" y="1549"/>
                    <a:pt x="64816" y="1438"/>
                    <a:pt x="52659" y="1364"/>
                  </a:cubicBezTo>
                  <a:lnTo>
                    <a:pt x="40647" y="1292"/>
                  </a:lnTo>
                  <a:cubicBezTo>
                    <a:pt x="34935" y="1256"/>
                    <a:pt x="30993" y="1214"/>
                    <a:pt x="28820" y="1165"/>
                  </a:cubicBezTo>
                  <a:cubicBezTo>
                    <a:pt x="26647" y="1116"/>
                    <a:pt x="25561" y="1047"/>
                    <a:pt x="25561" y="959"/>
                  </a:cubicBezTo>
                  <a:cubicBezTo>
                    <a:pt x="25561" y="842"/>
                    <a:pt x="27172" y="755"/>
                    <a:pt x="30394" y="699"/>
                  </a:cubicBezTo>
                  <a:cubicBezTo>
                    <a:pt x="33617" y="643"/>
                    <a:pt x="38597" y="615"/>
                    <a:pt x="45335" y="615"/>
                  </a:cubicBezTo>
                  <a:cubicBezTo>
                    <a:pt x="50413" y="615"/>
                    <a:pt x="55808" y="636"/>
                    <a:pt x="61520" y="677"/>
                  </a:cubicBezTo>
                  <a:cubicBezTo>
                    <a:pt x="67233" y="718"/>
                    <a:pt x="73092" y="779"/>
                    <a:pt x="79097" y="860"/>
                  </a:cubicBezTo>
                  <a:lnTo>
                    <a:pt x="79097" y="164"/>
                  </a:lnTo>
                  <a:cubicBezTo>
                    <a:pt x="72311" y="109"/>
                    <a:pt x="65744" y="69"/>
                    <a:pt x="59396" y="42"/>
                  </a:cubicBezTo>
                  <a:cubicBezTo>
                    <a:pt x="53049" y="14"/>
                    <a:pt x="46873" y="1"/>
                    <a:pt x="40867" y="1"/>
                  </a:cubicBezTo>
                  <a:close/>
                </a:path>
              </a:pathLst>
            </a:custGeom>
            <a:solidFill>
              <a:srgbClr val="000000"/>
            </a:solidFill>
            <a:ln>
              <a:noFill/>
            </a:ln>
          </p:spPr>
          <p:txBody>
            <a:bodyPr lIns="91425" tIns="91425" rIns="91425" bIns="91425" anchor="ctr" anchorCtr="0">
              <a:noAutofit/>
            </a:bodyPr>
            <a:lstStyle/>
            <a:p>
              <a:endParaRPr/>
            </a:p>
          </p:txBody>
        </p:sp>
        <p:sp>
          <p:nvSpPr>
            <p:cNvPr id="30" name="Shape 30"/>
            <p:cNvSpPr/>
            <p:nvPr/>
          </p:nvSpPr>
          <p:spPr>
            <a:xfrm>
              <a:off x="715875" y="2424075"/>
              <a:ext cx="1810825" cy="64775"/>
            </a:xfrm>
            <a:custGeom>
              <a:avLst/>
              <a:gdLst/>
              <a:ahLst/>
              <a:cxnLst/>
              <a:rect l="0" t="0" r="0" b="0"/>
              <a:pathLst>
                <a:path w="72433" h="2591" extrusionOk="0">
                  <a:moveTo>
                    <a:pt x="47239" y="0"/>
                  </a:moveTo>
                  <a:cubicBezTo>
                    <a:pt x="32445" y="0"/>
                    <a:pt x="20873" y="114"/>
                    <a:pt x="12524" y="343"/>
                  </a:cubicBezTo>
                  <a:cubicBezTo>
                    <a:pt x="4175" y="571"/>
                    <a:pt x="0" y="888"/>
                    <a:pt x="0" y="1295"/>
                  </a:cubicBezTo>
                  <a:cubicBezTo>
                    <a:pt x="0" y="1702"/>
                    <a:pt x="4175" y="2020"/>
                    <a:pt x="12524" y="2248"/>
                  </a:cubicBezTo>
                  <a:cubicBezTo>
                    <a:pt x="20873" y="2476"/>
                    <a:pt x="32445" y="2590"/>
                    <a:pt x="47239" y="2590"/>
                  </a:cubicBezTo>
                  <a:cubicBezTo>
                    <a:pt x="51487" y="2590"/>
                    <a:pt x="55722" y="2579"/>
                    <a:pt x="59946" y="2556"/>
                  </a:cubicBezTo>
                  <a:cubicBezTo>
                    <a:pt x="64169" y="2533"/>
                    <a:pt x="68331" y="2499"/>
                    <a:pt x="72432" y="2454"/>
                  </a:cubicBezTo>
                  <a:lnTo>
                    <a:pt x="72432" y="1808"/>
                  </a:lnTo>
                  <a:cubicBezTo>
                    <a:pt x="69308" y="1880"/>
                    <a:pt x="65902" y="1935"/>
                    <a:pt x="62216" y="1971"/>
                  </a:cubicBezTo>
                  <a:cubicBezTo>
                    <a:pt x="58530" y="2008"/>
                    <a:pt x="54636" y="2026"/>
                    <a:pt x="50535" y="2026"/>
                  </a:cubicBezTo>
                  <a:cubicBezTo>
                    <a:pt x="43211" y="2026"/>
                    <a:pt x="37510" y="1962"/>
                    <a:pt x="33434" y="1834"/>
                  </a:cubicBezTo>
                  <a:cubicBezTo>
                    <a:pt x="29357" y="1705"/>
                    <a:pt x="27318" y="1526"/>
                    <a:pt x="27318" y="1295"/>
                  </a:cubicBezTo>
                  <a:cubicBezTo>
                    <a:pt x="27318" y="1065"/>
                    <a:pt x="29357" y="885"/>
                    <a:pt x="33434" y="757"/>
                  </a:cubicBezTo>
                  <a:cubicBezTo>
                    <a:pt x="37510" y="628"/>
                    <a:pt x="43211" y="564"/>
                    <a:pt x="50535" y="564"/>
                  </a:cubicBezTo>
                  <a:cubicBezTo>
                    <a:pt x="54392" y="564"/>
                    <a:pt x="58115" y="582"/>
                    <a:pt x="61703" y="617"/>
                  </a:cubicBezTo>
                  <a:cubicBezTo>
                    <a:pt x="65292" y="652"/>
                    <a:pt x="68868" y="706"/>
                    <a:pt x="72432" y="780"/>
                  </a:cubicBezTo>
                  <a:lnTo>
                    <a:pt x="72432" y="137"/>
                  </a:lnTo>
                  <a:cubicBezTo>
                    <a:pt x="68282" y="91"/>
                    <a:pt x="64120" y="57"/>
                    <a:pt x="59946" y="34"/>
                  </a:cubicBezTo>
                  <a:cubicBezTo>
                    <a:pt x="55771" y="11"/>
                    <a:pt x="51535" y="0"/>
                    <a:pt x="47239" y="0"/>
                  </a:cubicBezTo>
                  <a:close/>
                </a:path>
              </a:pathLst>
            </a:custGeom>
            <a:solidFill>
              <a:srgbClr val="000000"/>
            </a:solidFill>
            <a:ln>
              <a:noFill/>
            </a:ln>
          </p:spPr>
          <p:txBody>
            <a:bodyPr lIns="91425" tIns="91425" rIns="91425" bIns="91425" anchor="ctr" anchorCtr="0">
              <a:noAutofit/>
            </a:bodyPr>
            <a:lstStyle/>
            <a:p>
              <a:endParaRPr/>
            </a:p>
          </p:txBody>
        </p:sp>
        <p:sp>
          <p:nvSpPr>
            <p:cNvPr id="31" name="Shape 31"/>
            <p:cNvSpPr/>
            <p:nvPr/>
          </p:nvSpPr>
          <p:spPr>
            <a:xfrm>
              <a:off x="1469675" y="2527850"/>
              <a:ext cx="655500" cy="85725"/>
            </a:xfrm>
            <a:custGeom>
              <a:avLst/>
              <a:gdLst/>
              <a:ahLst/>
              <a:cxnLst/>
              <a:rect l="0" t="0" r="0" b="0"/>
              <a:pathLst>
                <a:path w="26220" h="3429" extrusionOk="0">
                  <a:moveTo>
                    <a:pt x="1" y="1"/>
                  </a:moveTo>
                  <a:lnTo>
                    <a:pt x="1" y="644"/>
                  </a:lnTo>
                  <a:lnTo>
                    <a:pt x="26219" y="644"/>
                  </a:lnTo>
                  <a:lnTo>
                    <a:pt x="26219" y="1"/>
                  </a:lnTo>
                  <a:close/>
                  <a:moveTo>
                    <a:pt x="1" y="961"/>
                  </a:moveTo>
                  <a:lnTo>
                    <a:pt x="1" y="3428"/>
                  </a:lnTo>
                  <a:lnTo>
                    <a:pt x="26219" y="3428"/>
                  </a:lnTo>
                  <a:lnTo>
                    <a:pt x="26219" y="961"/>
                  </a:lnTo>
                  <a:close/>
                </a:path>
              </a:pathLst>
            </a:custGeom>
            <a:solidFill>
              <a:srgbClr val="000000"/>
            </a:solidFill>
            <a:ln>
              <a:noFill/>
            </a:ln>
          </p:spPr>
          <p:txBody>
            <a:bodyPr lIns="91425" tIns="91425" rIns="91425" bIns="91425" anchor="ctr" anchorCtr="0">
              <a:noAutofit/>
            </a:bodyPr>
            <a:lstStyle/>
            <a:p>
              <a:endParaRPr/>
            </a:p>
          </p:txBody>
        </p:sp>
        <p:sp>
          <p:nvSpPr>
            <p:cNvPr id="32" name="Shape 32"/>
            <p:cNvSpPr/>
            <p:nvPr/>
          </p:nvSpPr>
          <p:spPr>
            <a:xfrm>
              <a:off x="423075" y="2657650"/>
              <a:ext cx="2865450" cy="82225"/>
            </a:xfrm>
            <a:custGeom>
              <a:avLst/>
              <a:gdLst/>
              <a:ahLst/>
              <a:cxnLst/>
              <a:rect l="0" t="0" r="0" b="0"/>
              <a:pathLst>
                <a:path w="114618" h="3289" extrusionOk="0">
                  <a:moveTo>
                    <a:pt x="0" y="0"/>
                  </a:moveTo>
                  <a:lnTo>
                    <a:pt x="40500" y="3289"/>
                  </a:lnTo>
                  <a:lnTo>
                    <a:pt x="74117" y="3289"/>
                  </a:lnTo>
                  <a:lnTo>
                    <a:pt x="114617" y="0"/>
                  </a:lnTo>
                  <a:lnTo>
                    <a:pt x="86274" y="0"/>
                  </a:lnTo>
                  <a:lnTo>
                    <a:pt x="57345" y="2428"/>
                  </a:lnTo>
                  <a:lnTo>
                    <a:pt x="28343" y="0"/>
                  </a:lnTo>
                  <a:close/>
                </a:path>
              </a:pathLst>
            </a:custGeom>
            <a:solidFill>
              <a:srgbClr val="000000"/>
            </a:solidFill>
            <a:ln>
              <a:noFill/>
            </a:ln>
          </p:spPr>
          <p:txBody>
            <a:bodyPr lIns="91425" tIns="91425" rIns="91425" bIns="91425" anchor="ctr" anchorCtr="0">
              <a:noAutofit/>
            </a:bodyPr>
            <a:lstStyle/>
            <a:p>
              <a:endParaRPr/>
            </a:p>
          </p:txBody>
        </p:sp>
        <p:sp>
          <p:nvSpPr>
            <p:cNvPr id="33" name="Shape 33"/>
            <p:cNvSpPr/>
            <p:nvPr/>
          </p:nvSpPr>
          <p:spPr>
            <a:xfrm>
              <a:off x="1469675" y="2780500"/>
              <a:ext cx="655500" cy="85700"/>
            </a:xfrm>
            <a:custGeom>
              <a:avLst/>
              <a:gdLst/>
              <a:ahLst/>
              <a:cxnLst/>
              <a:rect l="0" t="0" r="0" b="0"/>
              <a:pathLst>
                <a:path w="26220" h="3428" extrusionOk="0">
                  <a:moveTo>
                    <a:pt x="1" y="0"/>
                  </a:moveTo>
                  <a:lnTo>
                    <a:pt x="1" y="643"/>
                  </a:lnTo>
                  <a:lnTo>
                    <a:pt x="26219" y="643"/>
                  </a:lnTo>
                  <a:lnTo>
                    <a:pt x="26219" y="0"/>
                  </a:lnTo>
                  <a:close/>
                  <a:moveTo>
                    <a:pt x="1" y="960"/>
                  </a:moveTo>
                  <a:lnTo>
                    <a:pt x="1" y="3427"/>
                  </a:lnTo>
                  <a:lnTo>
                    <a:pt x="26219" y="3427"/>
                  </a:lnTo>
                  <a:lnTo>
                    <a:pt x="26219" y="960"/>
                  </a:lnTo>
                  <a:close/>
                </a:path>
              </a:pathLst>
            </a:custGeom>
            <a:solidFill>
              <a:srgbClr val="000000"/>
            </a:solidFill>
            <a:ln>
              <a:noFill/>
            </a:ln>
          </p:spPr>
          <p:txBody>
            <a:bodyPr lIns="91425" tIns="91425" rIns="91425" bIns="91425" anchor="ctr" anchorCtr="0">
              <a:noAutofit/>
            </a:bodyPr>
            <a:lstStyle/>
            <a:p>
              <a:endParaRPr/>
            </a:p>
          </p:txBody>
        </p:sp>
        <p:sp>
          <p:nvSpPr>
            <p:cNvPr id="34" name="Shape 34"/>
            <p:cNvSpPr/>
            <p:nvPr/>
          </p:nvSpPr>
          <p:spPr>
            <a:xfrm>
              <a:off x="748850" y="2929325"/>
              <a:ext cx="1860250" cy="64775"/>
            </a:xfrm>
            <a:custGeom>
              <a:avLst/>
              <a:gdLst/>
              <a:ahLst/>
              <a:cxnLst/>
              <a:rect l="0" t="0" r="0" b="0"/>
              <a:pathLst>
                <a:path w="74410" h="2591" extrusionOk="0">
                  <a:moveTo>
                    <a:pt x="36326" y="1"/>
                  </a:moveTo>
                  <a:cubicBezTo>
                    <a:pt x="24022" y="1"/>
                    <a:pt x="14892" y="64"/>
                    <a:pt x="8935" y="190"/>
                  </a:cubicBezTo>
                  <a:cubicBezTo>
                    <a:pt x="2978" y="316"/>
                    <a:pt x="0" y="510"/>
                    <a:pt x="0" y="772"/>
                  </a:cubicBezTo>
                  <a:cubicBezTo>
                    <a:pt x="0" y="1014"/>
                    <a:pt x="2344" y="1194"/>
                    <a:pt x="7031" y="1313"/>
                  </a:cubicBezTo>
                  <a:cubicBezTo>
                    <a:pt x="11718" y="1432"/>
                    <a:pt x="19896" y="1514"/>
                    <a:pt x="31565" y="1558"/>
                  </a:cubicBezTo>
                  <a:lnTo>
                    <a:pt x="36179" y="1575"/>
                  </a:lnTo>
                  <a:cubicBezTo>
                    <a:pt x="41501" y="1595"/>
                    <a:pt x="45053" y="1621"/>
                    <a:pt x="46836" y="1656"/>
                  </a:cubicBezTo>
                  <a:cubicBezTo>
                    <a:pt x="48618" y="1690"/>
                    <a:pt x="49509" y="1743"/>
                    <a:pt x="49509" y="1813"/>
                  </a:cubicBezTo>
                  <a:cubicBezTo>
                    <a:pt x="49509" y="1897"/>
                    <a:pt x="48215" y="1960"/>
                    <a:pt x="45627" y="2003"/>
                  </a:cubicBezTo>
                  <a:cubicBezTo>
                    <a:pt x="43039" y="2045"/>
                    <a:pt x="39182" y="2067"/>
                    <a:pt x="34055" y="2067"/>
                  </a:cubicBezTo>
                  <a:cubicBezTo>
                    <a:pt x="28392" y="2067"/>
                    <a:pt x="22813" y="2048"/>
                    <a:pt x="17321" y="2009"/>
                  </a:cubicBezTo>
                  <a:cubicBezTo>
                    <a:pt x="11828" y="1971"/>
                    <a:pt x="6469" y="1914"/>
                    <a:pt x="1245" y="1838"/>
                  </a:cubicBezTo>
                  <a:lnTo>
                    <a:pt x="1245" y="2437"/>
                  </a:lnTo>
                  <a:cubicBezTo>
                    <a:pt x="7348" y="2488"/>
                    <a:pt x="13292" y="2527"/>
                    <a:pt x="19078" y="2552"/>
                  </a:cubicBezTo>
                  <a:cubicBezTo>
                    <a:pt x="24864" y="2578"/>
                    <a:pt x="30467" y="2591"/>
                    <a:pt x="35886" y="2591"/>
                  </a:cubicBezTo>
                  <a:cubicBezTo>
                    <a:pt x="48678" y="2591"/>
                    <a:pt x="58297" y="2525"/>
                    <a:pt x="64742" y="2393"/>
                  </a:cubicBezTo>
                  <a:cubicBezTo>
                    <a:pt x="71187" y="2260"/>
                    <a:pt x="74409" y="2063"/>
                    <a:pt x="74409" y="1800"/>
                  </a:cubicBezTo>
                  <a:cubicBezTo>
                    <a:pt x="74409" y="1549"/>
                    <a:pt x="72090" y="1365"/>
                    <a:pt x="67452" y="1247"/>
                  </a:cubicBezTo>
                  <a:cubicBezTo>
                    <a:pt x="62813" y="1130"/>
                    <a:pt x="53781" y="1045"/>
                    <a:pt x="40354" y="994"/>
                  </a:cubicBezTo>
                  <a:lnTo>
                    <a:pt x="35740" y="974"/>
                  </a:lnTo>
                  <a:cubicBezTo>
                    <a:pt x="31004" y="958"/>
                    <a:pt x="27720" y="933"/>
                    <a:pt x="25889" y="899"/>
                  </a:cubicBezTo>
                  <a:cubicBezTo>
                    <a:pt x="24058" y="865"/>
                    <a:pt x="23143" y="817"/>
                    <a:pt x="23143" y="754"/>
                  </a:cubicBezTo>
                  <a:cubicBezTo>
                    <a:pt x="23143" y="676"/>
                    <a:pt x="24351" y="618"/>
                    <a:pt x="26768" y="581"/>
                  </a:cubicBezTo>
                  <a:cubicBezTo>
                    <a:pt x="29185" y="544"/>
                    <a:pt x="32884" y="525"/>
                    <a:pt x="37864" y="525"/>
                  </a:cubicBezTo>
                  <a:cubicBezTo>
                    <a:pt x="42502" y="525"/>
                    <a:pt x="47434" y="542"/>
                    <a:pt x="52658" y="578"/>
                  </a:cubicBezTo>
                  <a:cubicBezTo>
                    <a:pt x="57882" y="613"/>
                    <a:pt x="63302" y="666"/>
                    <a:pt x="68916" y="736"/>
                  </a:cubicBezTo>
                  <a:lnTo>
                    <a:pt x="68916" y="137"/>
                  </a:lnTo>
                  <a:cubicBezTo>
                    <a:pt x="62667" y="90"/>
                    <a:pt x="56881" y="56"/>
                    <a:pt x="51559" y="34"/>
                  </a:cubicBezTo>
                  <a:cubicBezTo>
                    <a:pt x="46237" y="12"/>
                    <a:pt x="41159" y="1"/>
                    <a:pt x="36326" y="1"/>
                  </a:cubicBezTo>
                  <a:close/>
                </a:path>
              </a:pathLst>
            </a:custGeom>
            <a:solidFill>
              <a:srgbClr val="000000"/>
            </a:solidFill>
            <a:ln>
              <a:noFill/>
            </a:ln>
          </p:spPr>
          <p:txBody>
            <a:bodyPr lIns="91425" tIns="91425" rIns="91425" bIns="91425" anchor="ctr" anchorCtr="0">
              <a:noAutofit/>
            </a:bodyPr>
            <a:lstStyle/>
            <a:p>
              <a:endParaRPr/>
            </a:p>
          </p:txBody>
        </p:sp>
        <p:sp>
          <p:nvSpPr>
            <p:cNvPr id="35" name="Shape 35"/>
            <p:cNvSpPr/>
            <p:nvPr/>
          </p:nvSpPr>
          <p:spPr>
            <a:xfrm>
              <a:off x="0" y="0"/>
              <a:ext cx="0" cy="0"/>
            </a:xfrm>
            <a:custGeom>
              <a:avLst/>
              <a:gdLst/>
              <a:ahLst/>
              <a:cxnLst/>
              <a:rect l="0" t="0" r="0" b="0"/>
              <a:pathLst>
                <a:path extrusionOk="0"/>
              </a:pathLst>
            </a:custGeom>
            <a:solidFill>
              <a:srgbClr val="000000"/>
            </a:solidFill>
            <a:ln>
              <a:noFill/>
            </a:ln>
          </p:spPr>
          <p:txBody>
            <a:bodyPr lIns="91425" tIns="91425" rIns="91425" bIns="91425" anchor="ctr" anchorCtr="0">
              <a:noAutofit/>
            </a:bodyPr>
            <a:lstStyle/>
            <a:p>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685800" y="685800"/>
            <a:ext cx="7772400" cy="212724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Garamond"/>
              <a:buNone/>
            </a:pPr>
            <a:r>
              <a:rPr lang="en-US" sz="5800" b="0" i="0" u="none" strike="noStrike" cap="none" baseline="0">
                <a:solidFill>
                  <a:schemeClr val="dk2"/>
                </a:solidFill>
                <a:latin typeface="Garamond"/>
                <a:ea typeface="Garamond"/>
                <a:cs typeface="Garamond"/>
                <a:sym typeface="Garamond"/>
              </a:rPr>
              <a:t>Charts and Graphs</a:t>
            </a:r>
          </a:p>
        </p:txBody>
      </p:sp>
      <p:sp>
        <p:nvSpPr>
          <p:cNvPr id="70" name="Shape 70"/>
          <p:cNvSpPr txBox="1">
            <a:spLocks noGrp="1"/>
          </p:cNvSpPr>
          <p:nvPr>
            <p:ph type="subTitle" idx="1"/>
          </p:nvPr>
        </p:nvSpPr>
        <p:spPr>
          <a:xfrm>
            <a:off x="1371600" y="3270250"/>
            <a:ext cx="6400799" cy="2209799"/>
          </a:xfrm>
          <a:prstGeom prst="rect">
            <a:avLst/>
          </a:prstGeom>
          <a:noFill/>
          <a:ln>
            <a:noFill/>
          </a:ln>
        </p:spPr>
        <p:txBody>
          <a:bodyPr lIns="91425" tIns="45700" rIns="91425" bIns="45700" anchor="t" anchorCtr="0">
            <a:noAutofit/>
          </a:bodyPr>
          <a:lstStyle/>
          <a:p>
            <a:pPr marL="0" marR="0" lvl="0" indent="0" algn="ctr" rtl="0">
              <a:lnSpc>
                <a:spcPct val="100000"/>
              </a:lnSpc>
              <a:spcBef>
                <a:spcPts val="600"/>
              </a:spcBef>
              <a:spcAft>
                <a:spcPts val="0"/>
              </a:spcAft>
              <a:buClr>
                <a:schemeClr val="lt2"/>
              </a:buClr>
              <a:buSzPct val="25000"/>
              <a:buFont typeface="Verdana"/>
              <a:buNone/>
            </a:pPr>
            <a:r>
              <a:rPr lang="en-US" sz="3000" b="0" i="0" u="none" strike="noStrike" cap="none" baseline="0">
                <a:solidFill>
                  <a:schemeClr val="dk1"/>
                </a:solidFill>
                <a:latin typeface="Verdana"/>
                <a:ea typeface="Verdana"/>
                <a:cs typeface="Verdana"/>
                <a:sym typeface="Verdana"/>
              </a:rPr>
              <a:t>Guilford County SciVis</a:t>
            </a:r>
          </a:p>
          <a:p>
            <a:pPr marL="0" marR="0" lvl="0" indent="0" algn="ctr" rtl="0">
              <a:lnSpc>
                <a:spcPct val="100000"/>
              </a:lnSpc>
              <a:spcBef>
                <a:spcPts val="600"/>
              </a:spcBef>
              <a:spcAft>
                <a:spcPts val="0"/>
              </a:spcAft>
              <a:buClr>
                <a:schemeClr val="lt2"/>
              </a:buClr>
              <a:buSzPct val="25000"/>
              <a:buFont typeface="Verdana"/>
              <a:buNone/>
            </a:pPr>
            <a:r>
              <a:rPr lang="en-US" sz="3000" b="0" i="0" u="none" strike="noStrike" cap="none" baseline="0">
                <a:solidFill>
                  <a:schemeClr val="dk1"/>
                </a:solidFill>
                <a:latin typeface="Verdana"/>
                <a:ea typeface="Verdana"/>
                <a:cs typeface="Verdana"/>
                <a:sym typeface="Verdana"/>
              </a:rPr>
              <a:t>V105.01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Line (X-Y) Graph</a:t>
            </a:r>
            <a:r>
              <a:rPr lang="en-US" sz="4400" b="0" i="0" u="none" strike="noStrike" cap="none" baseline="0">
                <a:solidFill>
                  <a:schemeClr val="dk2"/>
                </a:solidFill>
                <a:latin typeface="Garamond"/>
                <a:ea typeface="Garamond"/>
                <a:cs typeface="Garamond"/>
                <a:sym typeface="Garamond"/>
              </a:rPr>
              <a:t> </a:t>
            </a:r>
          </a:p>
        </p:txBody>
      </p:sp>
      <p:sp>
        <p:nvSpPr>
          <p:cNvPr id="135" name="Shape 135"/>
          <p:cNvSpPr txBox="1">
            <a:spLocks noGrp="1"/>
          </p:cNvSpPr>
          <p:nvPr>
            <p:ph type="body" idx="1"/>
          </p:nvPr>
        </p:nvSpPr>
        <p:spPr>
          <a:xfrm>
            <a:off x="457200" y="1600200"/>
            <a:ext cx="4038599" cy="4530724"/>
          </a:xfrm>
          <a:prstGeom prst="rect">
            <a:avLst/>
          </a:prstGeom>
          <a:noFill/>
          <a:ln>
            <a:noFill/>
          </a:ln>
        </p:spPr>
        <p:txBody>
          <a:bodyPr lIns="91425" tIns="45700" rIns="91425" bIns="45700" anchor="t" anchorCtr="0">
            <a:noAutofit/>
          </a:bodyPr>
          <a:lstStyle/>
          <a:p>
            <a:pPr marL="0" marR="0" lvl="0" indent="0" algn="l" rtl="0">
              <a:lnSpc>
                <a:spcPct val="9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Used for </a:t>
            </a:r>
            <a:r>
              <a:rPr lang="en-US" sz="2200" b="1" i="0" u="none" strike="noStrike" cap="none" baseline="0">
                <a:solidFill>
                  <a:schemeClr val="dk1"/>
                </a:solidFill>
                <a:latin typeface="Verdana"/>
                <a:ea typeface="Verdana"/>
                <a:cs typeface="Verdana"/>
                <a:sym typeface="Verdana"/>
              </a:rPr>
              <a:t>related</a:t>
            </a:r>
            <a:r>
              <a:rPr lang="en-US" sz="2200" b="0" i="0" u="none" strike="noStrike" cap="none" baseline="0">
                <a:solidFill>
                  <a:schemeClr val="dk1"/>
                </a:solidFill>
                <a:latin typeface="Verdana"/>
                <a:ea typeface="Verdana"/>
                <a:cs typeface="Verdana"/>
                <a:sym typeface="Verdana"/>
              </a:rPr>
              <a:t> variables and relationships </a:t>
            </a:r>
            <a:r>
              <a:rPr lang="en-US" sz="2200" b="1" i="0" u="none" strike="noStrike" cap="none" baseline="0">
                <a:solidFill>
                  <a:schemeClr val="dk1"/>
                </a:solidFill>
                <a:latin typeface="Verdana"/>
                <a:ea typeface="Verdana"/>
                <a:cs typeface="Verdana"/>
                <a:sym typeface="Verdana"/>
              </a:rPr>
              <a:t>over time.</a:t>
            </a:r>
            <a:r>
              <a:rPr lang="en-US" sz="2200" b="0" i="0" u="none" strike="noStrike" cap="none" baseline="0">
                <a:solidFill>
                  <a:schemeClr val="dk1"/>
                </a:solidFill>
                <a:latin typeface="Verdana"/>
                <a:ea typeface="Verdana"/>
                <a:cs typeface="Verdana"/>
                <a:sym typeface="Verdana"/>
              </a:rPr>
              <a:t> </a:t>
            </a:r>
          </a:p>
          <a:p>
            <a:pPr marL="0" marR="0" lvl="0" indent="0" algn="l" rtl="0">
              <a:lnSpc>
                <a:spcPct val="9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Line charts are good for showing </a:t>
            </a:r>
            <a:r>
              <a:rPr lang="en-US" sz="2200" b="1" i="0" u="none" strike="noStrike" cap="none" baseline="0">
                <a:solidFill>
                  <a:schemeClr val="dk1"/>
                </a:solidFill>
                <a:latin typeface="Verdana"/>
                <a:ea typeface="Verdana"/>
                <a:cs typeface="Verdana"/>
                <a:sym typeface="Verdana"/>
              </a:rPr>
              <a:t>trends</a:t>
            </a:r>
            <a:r>
              <a:rPr lang="en-US" sz="2200" b="0" i="0" u="none" strike="noStrike" cap="none" baseline="0">
                <a:solidFill>
                  <a:schemeClr val="dk1"/>
                </a:solidFill>
                <a:latin typeface="Verdana"/>
                <a:ea typeface="Verdana"/>
                <a:cs typeface="Verdana"/>
                <a:sym typeface="Verdana"/>
              </a:rPr>
              <a:t> of continuous data, usually involving time.</a:t>
            </a:r>
          </a:p>
          <a:p>
            <a:pPr marL="0" marR="0" lvl="0" indent="0" algn="l" rtl="0">
              <a:lnSpc>
                <a:spcPct val="9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An area chart is a line chart with the area between the line and the x-axis is shaded.</a:t>
            </a:r>
          </a:p>
          <a:p>
            <a:endParaRPr/>
          </a:p>
        </p:txBody>
      </p:sp>
      <p:sp>
        <p:nvSpPr>
          <p:cNvPr id="136" name="Shape 136"/>
          <p:cNvSpPr/>
          <p:nvPr/>
        </p:nvSpPr>
        <p:spPr>
          <a:xfrm>
            <a:off x="5572125" y="1600200"/>
            <a:ext cx="2189162" cy="2189162"/>
          </a:xfrm>
          <a:prstGeom prst="rect">
            <a:avLst/>
          </a:prstGeom>
          <a:blipFill>
            <a:blip r:embed="rId3"/>
            <a:stretch>
              <a:fillRect/>
            </a:stretch>
          </a:blipFill>
        </p:spPr>
      </p:sp>
      <p:sp>
        <p:nvSpPr>
          <p:cNvPr id="137" name="Shape 137"/>
          <p:cNvSpPr/>
          <p:nvPr/>
        </p:nvSpPr>
        <p:spPr>
          <a:xfrm>
            <a:off x="5522912" y="3941762"/>
            <a:ext cx="2289175" cy="2189161"/>
          </a:xfrm>
          <a:prstGeom prst="rect">
            <a:avLst/>
          </a:prstGeom>
          <a:blipFill>
            <a:blip r:embed="rId4"/>
            <a:stretch>
              <a:fillRect/>
            </a:stretch>
          </a:blipFill>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Shape 142"/>
          <p:cNvSpPr txBox="1"/>
          <p:nvPr/>
        </p:nvSpPr>
        <p:spPr>
          <a:xfrm>
            <a:off x="574675" y="304800"/>
            <a:ext cx="8001000" cy="121602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4400" b="1" i="0" u="none" strike="noStrike" cap="none" baseline="0">
                <a:solidFill>
                  <a:schemeClr val="dk2"/>
                </a:solidFill>
                <a:latin typeface="Garamond"/>
                <a:ea typeface="Garamond"/>
                <a:cs typeface="Garamond"/>
                <a:sym typeface="Garamond"/>
              </a:rPr>
              <a:t>Line (X-Y) Graph</a:t>
            </a:r>
            <a:r>
              <a:rPr lang="en-US" sz="4400" b="0" i="0" u="none" strike="noStrike" cap="none" baseline="0">
                <a:solidFill>
                  <a:schemeClr val="dk2"/>
                </a:solidFill>
                <a:latin typeface="Garamond"/>
                <a:ea typeface="Garamond"/>
                <a:cs typeface="Garamond"/>
                <a:sym typeface="Garamond"/>
              </a:rPr>
              <a:t> </a:t>
            </a:r>
          </a:p>
        </p:txBody>
      </p:sp>
      <p:sp>
        <p:nvSpPr>
          <p:cNvPr id="143" name="Shape 143"/>
          <p:cNvSpPr/>
          <p:nvPr/>
        </p:nvSpPr>
        <p:spPr>
          <a:xfrm>
            <a:off x="762000" y="2667000"/>
            <a:ext cx="3124199" cy="1738311"/>
          </a:xfrm>
          <a:prstGeom prst="rect">
            <a:avLst/>
          </a:prstGeom>
          <a:blipFill>
            <a:blip r:embed="rId3"/>
            <a:stretch>
              <a:fillRect/>
            </a:stretch>
          </a:blipFill>
        </p:spPr>
      </p:sp>
      <p:sp>
        <p:nvSpPr>
          <p:cNvPr id="144" name="Shape 144"/>
          <p:cNvSpPr/>
          <p:nvPr/>
        </p:nvSpPr>
        <p:spPr>
          <a:xfrm>
            <a:off x="4419600" y="2316161"/>
            <a:ext cx="3657600" cy="2925762"/>
          </a:xfrm>
          <a:prstGeom prst="rect">
            <a:avLst/>
          </a:prstGeom>
          <a:blipFill>
            <a:blip r:embed="rId4"/>
            <a:stretch>
              <a:fillRect/>
            </a:stretch>
          </a:blipFill>
        </p:spPr>
      </p:sp>
      <p:sp>
        <p:nvSpPr>
          <p:cNvPr id="145" name="Shape 145"/>
          <p:cNvSpPr txBox="1"/>
          <p:nvPr/>
        </p:nvSpPr>
        <p:spPr>
          <a:xfrm>
            <a:off x="990600" y="4648200"/>
            <a:ext cx="1920875"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r>
              <a:rPr lang="en-US" sz="2400" b="0" i="0" u="none" strike="noStrike" cap="none" baseline="0">
                <a:solidFill>
                  <a:schemeClr val="dk1"/>
                </a:solidFill>
                <a:latin typeface="Verdana"/>
                <a:ea typeface="Verdana"/>
                <a:cs typeface="Verdana"/>
                <a:sym typeface="Verdana"/>
              </a:rPr>
              <a:t>Line Graph</a:t>
            </a:r>
          </a:p>
        </p:txBody>
      </p:sp>
      <p:sp>
        <p:nvSpPr>
          <p:cNvPr id="146" name="Shape 146"/>
          <p:cNvSpPr txBox="1"/>
          <p:nvPr/>
        </p:nvSpPr>
        <p:spPr>
          <a:xfrm>
            <a:off x="4708525" y="5518150"/>
            <a:ext cx="1833562"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r>
              <a:rPr lang="en-US" sz="2400" b="0" i="0" u="none" strike="noStrike" cap="none" baseline="0">
                <a:solidFill>
                  <a:schemeClr val="dk1"/>
                </a:solidFill>
                <a:latin typeface="Verdana"/>
                <a:ea typeface="Verdana"/>
                <a:cs typeface="Verdana"/>
                <a:sym typeface="Verdana"/>
              </a:rPr>
              <a:t>Area Chart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Pie</a:t>
            </a:r>
            <a:r>
              <a:rPr lang="en-US" sz="4400" b="0" i="0" u="none" strike="noStrike" cap="none" baseline="0">
                <a:solidFill>
                  <a:schemeClr val="dk2"/>
                </a:solidFill>
                <a:latin typeface="Garamond"/>
                <a:ea typeface="Garamond"/>
                <a:cs typeface="Garamond"/>
                <a:sym typeface="Garamond"/>
              </a:rPr>
              <a:t> </a:t>
            </a:r>
            <a:r>
              <a:rPr lang="en-US" sz="4400" b="1" i="0" u="none" strike="noStrike" cap="none" baseline="0">
                <a:solidFill>
                  <a:schemeClr val="dk2"/>
                </a:solidFill>
                <a:latin typeface="Garamond"/>
                <a:ea typeface="Garamond"/>
                <a:cs typeface="Garamond"/>
                <a:sym typeface="Garamond"/>
              </a:rPr>
              <a:t>Chart</a:t>
            </a:r>
          </a:p>
        </p:txBody>
      </p:sp>
      <p:sp>
        <p:nvSpPr>
          <p:cNvPr id="152" name="Shape 152"/>
          <p:cNvSpPr txBox="1">
            <a:spLocks noGrp="1"/>
          </p:cNvSpPr>
          <p:nvPr>
            <p:ph type="body" idx="1"/>
          </p:nvPr>
        </p:nvSpPr>
        <p:spPr>
          <a:xfrm>
            <a:off x="457200" y="1600200"/>
            <a:ext cx="4824412" cy="4530724"/>
          </a:xfrm>
          <a:prstGeom prst="rect">
            <a:avLst/>
          </a:prstGeom>
          <a:noFill/>
          <a:ln>
            <a:noFill/>
          </a:ln>
        </p:spPr>
        <p:txBody>
          <a:bodyPr lIns="91425" tIns="45700" rIns="91425" bIns="45700" anchor="t" anchorCtr="0">
            <a:noAutofit/>
          </a:bodyPr>
          <a:lstStyle/>
          <a:p>
            <a:pPr marL="0" marR="0" lvl="0" indent="0" algn="l" rtl="0">
              <a:lnSpc>
                <a:spcPct val="10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Used for showing parts of a whole or </a:t>
            </a:r>
            <a:r>
              <a:rPr lang="en-US" sz="2200" b="1" i="0" u="none" strike="noStrike" cap="none" baseline="0">
                <a:solidFill>
                  <a:schemeClr val="dk1"/>
                </a:solidFill>
                <a:latin typeface="Verdana"/>
                <a:ea typeface="Verdana"/>
                <a:cs typeface="Verdana"/>
                <a:sym typeface="Verdana"/>
              </a:rPr>
              <a:t>percentages.</a:t>
            </a:r>
            <a:r>
              <a:rPr lang="en-US" sz="2200" b="0" i="0" u="none" strike="noStrike" cap="none" baseline="0">
                <a:solidFill>
                  <a:schemeClr val="dk1"/>
                </a:solidFill>
                <a:latin typeface="Verdana"/>
                <a:ea typeface="Verdana"/>
                <a:cs typeface="Verdana"/>
                <a:sym typeface="Verdana"/>
              </a:rPr>
              <a:t>  </a:t>
            </a:r>
          </a:p>
          <a:p>
            <a:pPr marL="0" marR="0" lvl="0" indent="0" algn="l" rtl="0">
              <a:lnSpc>
                <a:spcPct val="10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Pie graphs compare the components of a set to each other and to the </a:t>
            </a:r>
            <a:r>
              <a:rPr lang="en-US" sz="2200" b="1" i="0" u="none" strike="noStrike" cap="none" baseline="0">
                <a:solidFill>
                  <a:schemeClr val="dk1"/>
                </a:solidFill>
                <a:latin typeface="Verdana"/>
                <a:ea typeface="Verdana"/>
                <a:cs typeface="Verdana"/>
                <a:sym typeface="Verdana"/>
              </a:rPr>
              <a:t>whole.</a:t>
            </a:r>
            <a:r>
              <a:rPr lang="en-US" sz="2200" b="0" i="0" u="none" strike="noStrike" cap="none" baseline="0">
                <a:solidFill>
                  <a:schemeClr val="dk1"/>
                </a:solidFill>
                <a:latin typeface="Verdana"/>
                <a:ea typeface="Verdana"/>
                <a:cs typeface="Verdana"/>
                <a:sym typeface="Verdana"/>
              </a:rPr>
              <a:t> </a:t>
            </a:r>
          </a:p>
          <a:p>
            <a:pPr marL="0" marR="0" lvl="0" indent="0" algn="l" rtl="0">
              <a:lnSpc>
                <a:spcPct val="10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Pie graphs are a member of an entire family of </a:t>
            </a:r>
            <a:r>
              <a:rPr lang="en-US" sz="2200" b="1" i="0" u="none" strike="noStrike" cap="none" baseline="0">
                <a:solidFill>
                  <a:schemeClr val="dk1"/>
                </a:solidFill>
                <a:latin typeface="Verdana"/>
                <a:ea typeface="Verdana"/>
                <a:cs typeface="Verdana"/>
                <a:sym typeface="Verdana"/>
              </a:rPr>
              <a:t>proportional</a:t>
            </a:r>
            <a:r>
              <a:rPr lang="en-US" sz="2200" b="0" i="0" u="none" strike="noStrike" cap="none" baseline="0">
                <a:solidFill>
                  <a:schemeClr val="dk1"/>
                </a:solidFill>
                <a:latin typeface="Verdana"/>
                <a:ea typeface="Verdana"/>
                <a:cs typeface="Verdana"/>
                <a:sym typeface="Verdana"/>
              </a:rPr>
              <a:t> graphs. </a:t>
            </a:r>
          </a:p>
          <a:p>
            <a:endParaRPr/>
          </a:p>
        </p:txBody>
      </p:sp>
      <p:sp>
        <p:nvSpPr>
          <p:cNvPr id="153" name="Shape 153"/>
          <p:cNvSpPr/>
          <p:nvPr/>
        </p:nvSpPr>
        <p:spPr>
          <a:xfrm>
            <a:off x="5518150" y="2247900"/>
            <a:ext cx="2820986" cy="2897186"/>
          </a:xfrm>
          <a:prstGeom prst="rect">
            <a:avLst/>
          </a:prstGeom>
          <a:blipFill>
            <a:blip r:embed="rId3"/>
            <a:stretch>
              <a:fillRect/>
            </a:stretch>
          </a:blipFill>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Pie Chart</a:t>
            </a:r>
          </a:p>
        </p:txBody>
      </p:sp>
      <p:sp>
        <p:nvSpPr>
          <p:cNvPr id="159" name="Shape 159"/>
          <p:cNvSpPr txBox="1">
            <a:spLocks noGrp="1"/>
          </p:cNvSpPr>
          <p:nvPr>
            <p:ph type="body" idx="1"/>
          </p:nvPr>
        </p:nvSpPr>
        <p:spPr>
          <a:xfrm>
            <a:off x="457200" y="1600200"/>
            <a:ext cx="5029199" cy="4530724"/>
          </a:xfrm>
          <a:prstGeom prst="rect">
            <a:avLst/>
          </a:prstGeom>
          <a:noFill/>
          <a:ln>
            <a:noFill/>
          </a:ln>
        </p:spPr>
        <p:txBody>
          <a:bodyPr lIns="91425" tIns="45700" rIns="91425" bIns="45700" anchor="t" anchorCtr="0">
            <a:noAutofit/>
          </a:bodyPr>
          <a:lstStyle/>
          <a:p>
            <a:pPr marL="0" marR="0" lvl="0" indent="0" algn="l" rtl="0">
              <a:lnSpc>
                <a:spcPct val="10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3. The angle of the area of each slice (sometimes called a segment or wedge) is the same percent of the total circle as the data it represents.</a:t>
            </a:r>
          </a:p>
          <a:p>
            <a:pPr marL="0" marR="0" lvl="0" indent="0" algn="l" rtl="0">
              <a:lnSpc>
                <a:spcPct val="10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4. Pie graph data may be contiguous or simultaneous in time and may be linked more by meaning than by physical proximity or sequence.</a:t>
            </a:r>
          </a:p>
          <a:p>
            <a:endParaRPr/>
          </a:p>
        </p:txBody>
      </p:sp>
      <p:sp>
        <p:nvSpPr>
          <p:cNvPr id="160" name="Shape 160"/>
          <p:cNvSpPr/>
          <p:nvPr/>
        </p:nvSpPr>
        <p:spPr>
          <a:xfrm>
            <a:off x="5943600" y="2286000"/>
            <a:ext cx="2666999" cy="2427287"/>
          </a:xfrm>
          <a:prstGeom prst="rect">
            <a:avLst/>
          </a:prstGeom>
          <a:blipFill>
            <a:blip r:embed="rId3"/>
            <a:stretch>
              <a:fillRect/>
            </a:stretch>
          </a:blipFill>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Scatter Plot Graph</a:t>
            </a:r>
            <a:r>
              <a:rPr lang="en-US" sz="4400" b="0" i="0" u="none" strike="noStrike" cap="none" baseline="0">
                <a:solidFill>
                  <a:schemeClr val="dk2"/>
                </a:solidFill>
                <a:latin typeface="Garamond"/>
                <a:ea typeface="Garamond"/>
                <a:cs typeface="Garamond"/>
                <a:sym typeface="Garamond"/>
              </a:rPr>
              <a:t> </a:t>
            </a:r>
          </a:p>
        </p:txBody>
      </p:sp>
      <p:sp>
        <p:nvSpPr>
          <p:cNvPr id="166" name="Shape 166"/>
          <p:cNvSpPr txBox="1">
            <a:spLocks noGrp="1"/>
          </p:cNvSpPr>
          <p:nvPr>
            <p:ph type="body" idx="1"/>
          </p:nvPr>
        </p:nvSpPr>
        <p:spPr>
          <a:xfrm>
            <a:off x="457200" y="1600200"/>
            <a:ext cx="4037012" cy="4530724"/>
          </a:xfrm>
          <a:prstGeom prst="rect">
            <a:avLst/>
          </a:prstGeom>
          <a:noFill/>
          <a:ln>
            <a:noFill/>
          </a:ln>
        </p:spPr>
        <p:txBody>
          <a:bodyPr lIns="91425" tIns="45700" rIns="91425" bIns="45700" anchor="t" anchorCtr="0">
            <a:noAutofit/>
          </a:bodyPr>
          <a:lstStyle/>
          <a:p>
            <a:pPr marL="0" marR="0" lvl="0" indent="0" algn="l" rtl="0">
              <a:lnSpc>
                <a:spcPct val="10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Used to get a </a:t>
            </a:r>
            <a:r>
              <a:rPr lang="en-US" sz="2200" b="1" i="0" u="none" strike="noStrike" cap="none" baseline="0">
                <a:solidFill>
                  <a:schemeClr val="dk1"/>
                </a:solidFill>
                <a:latin typeface="Verdana"/>
                <a:ea typeface="Verdana"/>
                <a:cs typeface="Verdana"/>
                <a:sym typeface="Verdana"/>
              </a:rPr>
              <a:t>visual</a:t>
            </a:r>
            <a:r>
              <a:rPr lang="en-US" sz="2200" b="0" i="0" u="none" strike="noStrike" cap="none" baseline="0">
                <a:solidFill>
                  <a:schemeClr val="dk1"/>
                </a:solidFill>
                <a:latin typeface="Verdana"/>
                <a:ea typeface="Verdana"/>
                <a:cs typeface="Verdana"/>
                <a:sym typeface="Verdana"/>
              </a:rPr>
              <a:t> representation of the relationship or correlation between two variables using the x-y graph method of plotting. </a:t>
            </a:r>
          </a:p>
          <a:p>
            <a:pPr marL="0" marR="0" lvl="0" indent="0" algn="l" rtl="0">
              <a:lnSpc>
                <a:spcPct val="10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Usually the lines connecting the data points </a:t>
            </a:r>
            <a:r>
              <a:rPr lang="en-US" sz="2200" b="1" i="0" u="none" strike="noStrike" cap="none" baseline="0">
                <a:solidFill>
                  <a:schemeClr val="dk1"/>
                </a:solidFill>
                <a:latin typeface="Verdana"/>
                <a:ea typeface="Verdana"/>
                <a:cs typeface="Verdana"/>
                <a:sym typeface="Verdana"/>
              </a:rPr>
              <a:t>are not connected.</a:t>
            </a:r>
          </a:p>
        </p:txBody>
      </p:sp>
      <p:sp>
        <p:nvSpPr>
          <p:cNvPr id="167" name="Shape 167"/>
          <p:cNvSpPr/>
          <p:nvPr/>
        </p:nvSpPr>
        <p:spPr>
          <a:xfrm>
            <a:off x="4649787" y="2620961"/>
            <a:ext cx="4037012" cy="2489200"/>
          </a:xfrm>
          <a:prstGeom prst="rect">
            <a:avLst/>
          </a:prstGeom>
          <a:blipFill>
            <a:blip r:embed="rId3"/>
            <a:stretch>
              <a:fillRect/>
            </a:stretch>
          </a:blipFill>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Histograms</a:t>
            </a:r>
            <a:r>
              <a:rPr lang="en-US" sz="4400" b="0" i="0" u="none" strike="noStrike" cap="none" baseline="0">
                <a:solidFill>
                  <a:schemeClr val="dk2"/>
                </a:solidFill>
                <a:latin typeface="Garamond"/>
                <a:ea typeface="Garamond"/>
                <a:cs typeface="Garamond"/>
                <a:sym typeface="Garamond"/>
              </a:rPr>
              <a:t> </a:t>
            </a:r>
          </a:p>
        </p:txBody>
      </p:sp>
      <p:sp>
        <p:nvSpPr>
          <p:cNvPr id="173" name="Shape 173"/>
          <p:cNvSpPr txBox="1">
            <a:spLocks noGrp="1"/>
          </p:cNvSpPr>
          <p:nvPr>
            <p:ph type="body" idx="1"/>
          </p:nvPr>
        </p:nvSpPr>
        <p:spPr>
          <a:xfrm>
            <a:off x="457200" y="1600200"/>
            <a:ext cx="4648199" cy="4530724"/>
          </a:xfrm>
          <a:prstGeom prst="rect">
            <a:avLst/>
          </a:prstGeom>
          <a:noFill/>
          <a:ln>
            <a:noFill/>
          </a:ln>
        </p:spPr>
        <p:txBody>
          <a:bodyPr lIns="91425" tIns="45700" rIns="91425" bIns="45700" anchor="t" anchorCtr="0">
            <a:noAutofit/>
          </a:bodyPr>
          <a:lstStyle/>
          <a:p>
            <a:pPr marL="0" marR="0" lvl="0" indent="0" algn="l" rtl="0">
              <a:lnSpc>
                <a:spcPct val="9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Histograms are bar charts that display </a:t>
            </a:r>
            <a:r>
              <a:rPr lang="en-US" sz="2200" b="1" i="0" u="none" strike="noStrike" cap="none" baseline="0">
                <a:solidFill>
                  <a:schemeClr val="dk1"/>
                </a:solidFill>
                <a:latin typeface="Verdana"/>
                <a:ea typeface="Verdana"/>
                <a:cs typeface="Verdana"/>
                <a:sym typeface="Verdana"/>
              </a:rPr>
              <a:t>frequencies </a:t>
            </a:r>
            <a:r>
              <a:rPr lang="en-US" sz="2200" b="0" i="0" u="none" strike="noStrike" cap="none" baseline="0">
                <a:solidFill>
                  <a:schemeClr val="dk1"/>
                </a:solidFill>
                <a:latin typeface="Verdana"/>
                <a:ea typeface="Verdana"/>
                <a:cs typeface="Verdana"/>
                <a:sym typeface="Verdana"/>
              </a:rPr>
              <a:t>or relative frequencies in the form of contiguous (touching) bars. </a:t>
            </a:r>
          </a:p>
          <a:p>
            <a:pPr marL="0" marR="0" lvl="0" indent="0" algn="l" rtl="0">
              <a:lnSpc>
                <a:spcPct val="9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Histograms can be used to see the </a:t>
            </a:r>
            <a:r>
              <a:rPr lang="en-US" sz="2200" b="1" i="0" u="none" strike="noStrike" cap="none" baseline="0">
                <a:solidFill>
                  <a:schemeClr val="dk1"/>
                </a:solidFill>
                <a:latin typeface="Verdana"/>
                <a:ea typeface="Verdana"/>
                <a:cs typeface="Verdana"/>
                <a:sym typeface="Verdana"/>
              </a:rPr>
              <a:t>shape</a:t>
            </a:r>
            <a:r>
              <a:rPr lang="en-US" sz="2200" b="0" i="0" u="none" strike="noStrike" cap="none" baseline="0">
                <a:solidFill>
                  <a:schemeClr val="dk1"/>
                </a:solidFill>
                <a:latin typeface="Verdana"/>
                <a:ea typeface="Verdana"/>
                <a:cs typeface="Verdana"/>
                <a:sym typeface="Verdana"/>
              </a:rPr>
              <a:t> of the distribution and to determine whether the data are distributed symmetrically. </a:t>
            </a:r>
          </a:p>
        </p:txBody>
      </p:sp>
      <p:sp>
        <p:nvSpPr>
          <p:cNvPr id="174" name="Shape 174"/>
          <p:cNvSpPr/>
          <p:nvPr/>
        </p:nvSpPr>
        <p:spPr>
          <a:xfrm>
            <a:off x="5360987" y="2247900"/>
            <a:ext cx="3213099" cy="3040061"/>
          </a:xfrm>
          <a:prstGeom prst="rect">
            <a:avLst/>
          </a:prstGeom>
          <a:blipFill>
            <a:blip r:embed="rId3"/>
            <a:stretch>
              <a:fillRect/>
            </a:stretch>
          </a:blipFill>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Histograms or Bar Charts</a:t>
            </a:r>
          </a:p>
        </p:txBody>
      </p:sp>
      <p:sp>
        <p:nvSpPr>
          <p:cNvPr id="180" name="Shape 180"/>
          <p:cNvSpPr txBox="1">
            <a:spLocks noGrp="1"/>
          </p:cNvSpPr>
          <p:nvPr>
            <p:ph type="body" idx="1"/>
          </p:nvPr>
        </p:nvSpPr>
        <p:spPr>
          <a:xfrm>
            <a:off x="533400" y="1752600"/>
            <a:ext cx="8381999" cy="4267199"/>
          </a:xfrm>
          <a:prstGeom prst="rect">
            <a:avLst/>
          </a:prstGeom>
          <a:noFill/>
          <a:ln>
            <a:noFill/>
          </a:ln>
        </p:spPr>
        <p:txBody>
          <a:bodyPr lIns="91425" tIns="45700" rIns="91425" bIns="45700" anchor="t" anchorCtr="0">
            <a:noAutofit/>
          </a:bodyPr>
          <a:lstStyle/>
          <a:p>
            <a:pPr marL="0" marR="0" lvl="0" indent="0" algn="l" rtl="0">
              <a:lnSpc>
                <a:spcPct val="8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Histograms are "</a:t>
            </a:r>
            <a:r>
              <a:rPr lang="en-US" sz="2200" b="1" i="0" u="none" strike="noStrike" cap="none" baseline="0">
                <a:solidFill>
                  <a:schemeClr val="dk1"/>
                </a:solidFill>
                <a:latin typeface="Verdana"/>
                <a:ea typeface="Verdana"/>
                <a:cs typeface="Verdana"/>
                <a:sym typeface="Verdana"/>
              </a:rPr>
              <a:t>sorting boxes</a:t>
            </a:r>
            <a:r>
              <a:rPr lang="en-US" sz="2200" b="0" i="0" u="none" strike="noStrike" cap="none" baseline="0">
                <a:solidFill>
                  <a:schemeClr val="dk1"/>
                </a:solidFill>
                <a:latin typeface="Verdana"/>
                <a:ea typeface="Verdana"/>
                <a:cs typeface="Verdana"/>
                <a:sym typeface="Verdana"/>
              </a:rPr>
              <a:t>." There is one variable and data is sorted by this variable by placing them into "boxes.”  </a:t>
            </a:r>
          </a:p>
          <a:p>
            <a:pPr marL="0" marR="0" lvl="0" indent="0" algn="l" rtl="0">
              <a:lnSpc>
                <a:spcPct val="8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The number of pieces of data in each box is counted. The height of the rectangle drawn on top of each box is proportional to the number of pieces in that box. </a:t>
            </a:r>
          </a:p>
          <a:p>
            <a:pPr marL="0" marR="0" lvl="0" indent="0" algn="l" rtl="0">
              <a:lnSpc>
                <a:spcPct val="8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A bar graph has several</a:t>
            </a:r>
            <a:r>
              <a:rPr lang="en-US" sz="2200" b="1" i="0" u="none" strike="noStrike" cap="none" baseline="0">
                <a:solidFill>
                  <a:schemeClr val="dk1"/>
                </a:solidFill>
                <a:latin typeface="Verdana"/>
                <a:ea typeface="Verdana"/>
                <a:cs typeface="Verdana"/>
                <a:sym typeface="Verdana"/>
              </a:rPr>
              <a:t> </a:t>
            </a:r>
            <a:r>
              <a:rPr lang="en-US" sz="2200" b="0" i="0" u="none" strike="noStrike" cap="none" baseline="0">
                <a:solidFill>
                  <a:schemeClr val="dk1"/>
                </a:solidFill>
                <a:latin typeface="Verdana"/>
                <a:ea typeface="Verdana"/>
                <a:cs typeface="Verdana"/>
                <a:sym typeface="Verdana"/>
              </a:rPr>
              <a:t>measurements of different</a:t>
            </a:r>
            <a:r>
              <a:rPr lang="en-US" sz="2200" b="1" i="0" u="none" strike="noStrike" cap="none" baseline="0">
                <a:solidFill>
                  <a:schemeClr val="dk1"/>
                </a:solidFill>
                <a:latin typeface="Verdana"/>
                <a:ea typeface="Verdana"/>
                <a:cs typeface="Verdana"/>
                <a:sym typeface="Verdana"/>
              </a:rPr>
              <a:t> </a:t>
            </a:r>
            <a:r>
              <a:rPr lang="en-US" sz="2200" b="0" i="0" u="none" strike="noStrike" cap="none" baseline="0">
                <a:solidFill>
                  <a:schemeClr val="dk1"/>
                </a:solidFill>
                <a:latin typeface="Verdana"/>
                <a:ea typeface="Verdana"/>
                <a:cs typeface="Verdana"/>
                <a:sym typeface="Verdana"/>
              </a:rPr>
              <a:t>items that are compared. </a:t>
            </a:r>
          </a:p>
          <a:p>
            <a:pPr marL="742950" marR="0" lvl="1" indent="-285750" algn="l" rtl="0">
              <a:lnSpc>
                <a:spcPct val="80000"/>
              </a:lnSpc>
              <a:spcBef>
                <a:spcPts val="440"/>
              </a:spcBef>
              <a:spcAft>
                <a:spcPts val="0"/>
              </a:spcAft>
              <a:buClr>
                <a:schemeClr val="dk2"/>
              </a:buClr>
              <a:buSzPct val="75757"/>
              <a:buFont typeface="Arial"/>
              <a:buChar char="•"/>
            </a:pPr>
            <a:r>
              <a:rPr lang="en-US" sz="2200" b="0" i="0" u="none" strike="noStrike" cap="none" baseline="0">
                <a:solidFill>
                  <a:schemeClr val="dk1"/>
                </a:solidFill>
                <a:latin typeface="Verdana"/>
                <a:ea typeface="Verdana"/>
                <a:cs typeface="Verdana"/>
                <a:sym typeface="Verdana"/>
              </a:rPr>
              <a:t>The main question a histogram answers is: "How many measurements are there in each of the classes of measurements?" </a:t>
            </a:r>
          </a:p>
          <a:p>
            <a:pPr marL="742950" marR="0" lvl="1" indent="-285750" algn="l" rtl="0">
              <a:lnSpc>
                <a:spcPct val="80000"/>
              </a:lnSpc>
              <a:spcBef>
                <a:spcPts val="440"/>
              </a:spcBef>
              <a:spcAft>
                <a:spcPts val="0"/>
              </a:spcAft>
              <a:buClr>
                <a:schemeClr val="dk2"/>
              </a:buClr>
              <a:buSzPct val="75757"/>
              <a:buFont typeface="Arial"/>
              <a:buChar char="•"/>
            </a:pPr>
            <a:r>
              <a:rPr lang="en-US" sz="2200" b="0" i="0" u="none" strike="noStrike" cap="none" baseline="0">
                <a:solidFill>
                  <a:schemeClr val="dk1"/>
                </a:solidFill>
                <a:latin typeface="Verdana"/>
                <a:ea typeface="Verdana"/>
                <a:cs typeface="Verdana"/>
                <a:sym typeface="Verdana"/>
              </a:rPr>
              <a:t>The main question a bar graph answers is: "What is the measurement for each item?" Here are some examples:</a:t>
            </a:r>
            <a:r>
              <a:rPr lang="en-US" sz="1900" b="0" i="0" u="none" strike="noStrike" cap="none" baseline="0">
                <a:solidFill>
                  <a:schemeClr val="dk1"/>
                </a:solidFill>
                <a:latin typeface="Verdana"/>
                <a:ea typeface="Verdana"/>
                <a:cs typeface="Verdana"/>
                <a:sym typeface="Verdana"/>
              </a:rPr>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grpSp>
        <p:nvGrpSpPr>
          <p:cNvPr id="185" name="Shape 185"/>
          <p:cNvGrpSpPr/>
          <p:nvPr/>
        </p:nvGrpSpPr>
        <p:grpSpPr>
          <a:xfrm>
            <a:off x="609600" y="1676399"/>
            <a:ext cx="8001000" cy="4756150"/>
            <a:chOff x="304800" y="1676400"/>
            <a:chExt cx="8534400" cy="4908550"/>
          </a:xfrm>
        </p:grpSpPr>
        <p:sp>
          <p:nvSpPr>
            <p:cNvPr id="186" name="Shape 186"/>
            <p:cNvSpPr txBox="1"/>
            <p:nvPr/>
          </p:nvSpPr>
          <p:spPr>
            <a:xfrm>
              <a:off x="4572000" y="5275262"/>
              <a:ext cx="4267199" cy="1309686"/>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Times New Roman"/>
                <a:buNone/>
              </a:pPr>
              <a:r>
                <a:rPr lang="en-US" sz="1800" b="1" i="0" u="none" strike="noStrike" cap="none" baseline="0">
                  <a:solidFill>
                    <a:srgbClr val="000000"/>
                  </a:solidFill>
                  <a:latin typeface="Times New Roman"/>
                  <a:ea typeface="Times New Roman"/>
                  <a:cs typeface="Times New Roman"/>
                  <a:sym typeface="Times New Roman"/>
                </a:rPr>
                <a:t>Histogram.</a:t>
              </a:r>
              <a:r>
                <a:rPr lang="en-US" sz="1800" b="0" i="0" u="none" strike="noStrike" cap="none" baseline="0">
                  <a:solidFill>
                    <a:srgbClr val="000000"/>
                  </a:solidFill>
                  <a:latin typeface="Times New Roman"/>
                  <a:ea typeface="Times New Roman"/>
                  <a:cs typeface="Times New Roman"/>
                  <a:sym typeface="Times New Roman"/>
                </a:rPr>
                <a:t> Key question: How many players are there in each class of heights?</a:t>
              </a:r>
            </a:p>
          </p:txBody>
        </p:sp>
        <p:sp>
          <p:nvSpPr>
            <p:cNvPr id="187" name="Shape 187"/>
            <p:cNvSpPr txBox="1"/>
            <p:nvPr/>
          </p:nvSpPr>
          <p:spPr>
            <a:xfrm>
              <a:off x="304800" y="5275262"/>
              <a:ext cx="4267199" cy="1309686"/>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Times New Roman"/>
                <a:buNone/>
              </a:pPr>
              <a:r>
                <a:rPr lang="en-US" sz="1800" b="0" i="0" u="none" strike="noStrike" cap="none" baseline="0">
                  <a:solidFill>
                    <a:srgbClr val="000000"/>
                  </a:solidFill>
                  <a:latin typeface="Times New Roman"/>
                  <a:ea typeface="Times New Roman"/>
                  <a:cs typeface="Times New Roman"/>
                  <a:sym typeface="Times New Roman"/>
                </a:rPr>
                <a:t>We have measured several players. We want to compare numbers of players that are from 5-5.5 feet high; from 5.5-6; from 6-6.5 and so on.</a:t>
              </a:r>
            </a:p>
          </p:txBody>
        </p:sp>
        <p:sp>
          <p:nvSpPr>
            <p:cNvPr id="188" name="Shape 188"/>
            <p:cNvSpPr txBox="1"/>
            <p:nvPr/>
          </p:nvSpPr>
          <p:spPr>
            <a:xfrm>
              <a:off x="4572000" y="4575175"/>
              <a:ext cx="4267199" cy="700086"/>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Times New Roman"/>
                <a:buNone/>
              </a:pPr>
              <a:r>
                <a:rPr lang="en-US" sz="1800" b="1" i="0" u="none" strike="noStrike" cap="none" baseline="0">
                  <a:solidFill>
                    <a:srgbClr val="000000"/>
                  </a:solidFill>
                  <a:latin typeface="Times New Roman"/>
                  <a:ea typeface="Times New Roman"/>
                  <a:cs typeface="Times New Roman"/>
                  <a:sym typeface="Times New Roman"/>
                </a:rPr>
                <a:t>Bar graph</a:t>
              </a:r>
              <a:r>
                <a:rPr lang="en-US" sz="1800" b="0" i="0" u="none" strike="noStrike" cap="none" baseline="0">
                  <a:solidFill>
                    <a:srgbClr val="000000"/>
                  </a:solidFill>
                  <a:latin typeface="Times New Roman"/>
                  <a:ea typeface="Times New Roman"/>
                  <a:cs typeface="Times New Roman"/>
                  <a:sym typeface="Times New Roman"/>
                </a:rPr>
                <a:t>. Key question: What is the height of each player?</a:t>
              </a:r>
            </a:p>
          </p:txBody>
        </p:sp>
        <p:sp>
          <p:nvSpPr>
            <p:cNvPr id="189" name="Shape 189"/>
            <p:cNvSpPr txBox="1"/>
            <p:nvPr/>
          </p:nvSpPr>
          <p:spPr>
            <a:xfrm>
              <a:off x="304800" y="4575175"/>
              <a:ext cx="4267199" cy="700086"/>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Times New Roman"/>
                <a:buNone/>
              </a:pPr>
              <a:r>
                <a:rPr lang="en-US" sz="1800" b="0" i="0" u="none" strike="noStrike" cap="none" baseline="0">
                  <a:solidFill>
                    <a:srgbClr val="000000"/>
                  </a:solidFill>
                  <a:latin typeface="Times New Roman"/>
                  <a:ea typeface="Times New Roman"/>
                  <a:cs typeface="Times New Roman"/>
                  <a:sym typeface="Times New Roman"/>
                </a:rPr>
                <a:t>We want to compare heights of ten basketball players on a team.</a:t>
              </a:r>
            </a:p>
          </p:txBody>
        </p:sp>
        <p:sp>
          <p:nvSpPr>
            <p:cNvPr id="190" name="Shape 190"/>
            <p:cNvSpPr txBox="1"/>
            <p:nvPr/>
          </p:nvSpPr>
          <p:spPr>
            <a:xfrm>
              <a:off x="4572000" y="2960686"/>
              <a:ext cx="4267199" cy="1614487"/>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Times New Roman"/>
                <a:buNone/>
              </a:pPr>
              <a:r>
                <a:rPr lang="en-US" sz="1800" b="1" i="0" u="none" strike="noStrike" cap="none" baseline="0">
                  <a:solidFill>
                    <a:srgbClr val="000000"/>
                  </a:solidFill>
                  <a:latin typeface="Times New Roman"/>
                  <a:ea typeface="Times New Roman"/>
                  <a:cs typeface="Times New Roman"/>
                  <a:sym typeface="Times New Roman"/>
                </a:rPr>
                <a:t>Histogram</a:t>
              </a:r>
              <a:r>
                <a:rPr lang="en-US" sz="1800" b="0" i="0" u="none" strike="noStrike" cap="none" baseline="0">
                  <a:solidFill>
                    <a:srgbClr val="000000"/>
                  </a:solidFill>
                  <a:latin typeface="Times New Roman"/>
                  <a:ea typeface="Times New Roman"/>
                  <a:cs typeface="Times New Roman"/>
                  <a:sym typeface="Times New Roman"/>
                </a:rPr>
                <a:t>. Key question: How many people are in each class of revenues?</a:t>
              </a:r>
            </a:p>
          </p:txBody>
        </p:sp>
        <p:sp>
          <p:nvSpPr>
            <p:cNvPr id="191" name="Shape 191"/>
            <p:cNvSpPr txBox="1"/>
            <p:nvPr/>
          </p:nvSpPr>
          <p:spPr>
            <a:xfrm>
              <a:off x="304800" y="2960686"/>
              <a:ext cx="4267199" cy="1614487"/>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Times New Roman"/>
                <a:buNone/>
              </a:pPr>
              <a:r>
                <a:rPr lang="en-US" sz="1800" b="0" i="0" u="none" strike="noStrike" cap="none" baseline="0">
                  <a:solidFill>
                    <a:srgbClr val="000000"/>
                  </a:solidFill>
                  <a:latin typeface="Times New Roman"/>
                  <a:ea typeface="Times New Roman"/>
                  <a:cs typeface="Times New Roman"/>
                  <a:sym typeface="Times New Roman"/>
                </a:rPr>
                <a:t>We have measured revenues of several people. We want to compare numbers of people that make from 0 to 10,000; from 10,000 to 20,000; from 20,000 to 30,000 and so on.</a:t>
              </a:r>
            </a:p>
          </p:txBody>
        </p:sp>
        <p:sp>
          <p:nvSpPr>
            <p:cNvPr id="192" name="Shape 192"/>
            <p:cNvSpPr txBox="1"/>
            <p:nvPr/>
          </p:nvSpPr>
          <p:spPr>
            <a:xfrm>
              <a:off x="4572000" y="2260600"/>
              <a:ext cx="4267199" cy="700086"/>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Times New Roman"/>
                <a:buNone/>
              </a:pPr>
              <a:r>
                <a:rPr lang="en-US" sz="1800" b="1" i="0" u="none" strike="noStrike" cap="none" baseline="0">
                  <a:solidFill>
                    <a:srgbClr val="000000"/>
                  </a:solidFill>
                  <a:latin typeface="Times New Roman"/>
                  <a:ea typeface="Times New Roman"/>
                  <a:cs typeface="Times New Roman"/>
                  <a:sym typeface="Times New Roman"/>
                </a:rPr>
                <a:t>Bar graph</a:t>
              </a:r>
              <a:r>
                <a:rPr lang="en-US" sz="1800" b="0" i="0" u="none" strike="noStrike" cap="none" baseline="0">
                  <a:solidFill>
                    <a:srgbClr val="000000"/>
                  </a:solidFill>
                  <a:latin typeface="Times New Roman"/>
                  <a:ea typeface="Times New Roman"/>
                  <a:cs typeface="Times New Roman"/>
                  <a:sym typeface="Times New Roman"/>
                </a:rPr>
                <a:t>. Key question: What is the revenue for each person?</a:t>
              </a:r>
            </a:p>
          </p:txBody>
        </p:sp>
        <p:sp>
          <p:nvSpPr>
            <p:cNvPr id="193" name="Shape 193"/>
            <p:cNvSpPr txBox="1"/>
            <p:nvPr/>
          </p:nvSpPr>
          <p:spPr>
            <a:xfrm>
              <a:off x="304800" y="2260600"/>
              <a:ext cx="4267199" cy="700086"/>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Times New Roman"/>
                <a:buNone/>
              </a:pPr>
              <a:r>
                <a:rPr lang="en-US" sz="1800" b="0" i="0" u="none" strike="noStrike" cap="none" baseline="0">
                  <a:solidFill>
                    <a:srgbClr val="000000"/>
                  </a:solidFill>
                  <a:latin typeface="Times New Roman"/>
                  <a:ea typeface="Times New Roman"/>
                  <a:cs typeface="Times New Roman"/>
                  <a:sym typeface="Times New Roman"/>
                </a:rPr>
                <a:t>We want to compare total income of five different people.</a:t>
              </a:r>
            </a:p>
          </p:txBody>
        </p:sp>
        <p:sp>
          <p:nvSpPr>
            <p:cNvPr id="194" name="Shape 194"/>
            <p:cNvSpPr txBox="1"/>
            <p:nvPr/>
          </p:nvSpPr>
          <p:spPr>
            <a:xfrm>
              <a:off x="4572000" y="1676400"/>
              <a:ext cx="4267199" cy="584200"/>
            </a:xfrm>
            <a:prstGeom prst="rect">
              <a:avLst/>
            </a:prstGeom>
            <a:noFill/>
            <a:ln>
              <a:noFill/>
            </a:ln>
          </p:spPr>
          <p:txBody>
            <a:bodyPr lIns="91425" tIns="45700" rIns="91425" bIns="45700" anchor="ctr" anchorCtr="0">
              <a:noAutofit/>
            </a:bodyPr>
            <a:lstStyle/>
            <a:p>
              <a:pPr marL="0" marR="0" lvl="0" indent="0" algn="ctr" rtl="0">
                <a:spcBef>
                  <a:spcPts val="0"/>
                </a:spcBef>
                <a:buSzPct val="25000"/>
                <a:buFont typeface="Times New Roman"/>
                <a:buNone/>
              </a:pPr>
              <a:r>
                <a:rPr lang="en-US" sz="1800" b="1" i="0" u="none" strike="noStrike" cap="none" baseline="0">
                  <a:solidFill>
                    <a:srgbClr val="000000"/>
                  </a:solidFill>
                  <a:latin typeface="Times New Roman"/>
                  <a:ea typeface="Times New Roman"/>
                  <a:cs typeface="Times New Roman"/>
                  <a:sym typeface="Times New Roman"/>
                </a:rPr>
                <a:t>Bar Graph or Histogram?</a:t>
              </a:r>
            </a:p>
          </p:txBody>
        </p:sp>
        <p:sp>
          <p:nvSpPr>
            <p:cNvPr id="195" name="Shape 195"/>
            <p:cNvSpPr txBox="1"/>
            <p:nvPr/>
          </p:nvSpPr>
          <p:spPr>
            <a:xfrm>
              <a:off x="304800" y="1676400"/>
              <a:ext cx="4267199" cy="584200"/>
            </a:xfrm>
            <a:prstGeom prst="rect">
              <a:avLst/>
            </a:prstGeom>
            <a:noFill/>
            <a:ln>
              <a:noFill/>
            </a:ln>
          </p:spPr>
          <p:txBody>
            <a:bodyPr lIns="91425" tIns="45700" rIns="91425" bIns="45700" anchor="ctr" anchorCtr="0">
              <a:noAutofit/>
            </a:bodyPr>
            <a:lstStyle/>
            <a:p>
              <a:pPr marL="0" marR="0" lvl="0" indent="0" algn="ctr" rtl="0">
                <a:spcBef>
                  <a:spcPts val="0"/>
                </a:spcBef>
                <a:buSzPct val="25000"/>
                <a:buFont typeface="Times New Roman"/>
                <a:buNone/>
              </a:pPr>
              <a:r>
                <a:rPr lang="en-US" sz="1800" b="1" i="0" u="none" strike="noStrike" cap="none" baseline="0">
                  <a:solidFill>
                    <a:srgbClr val="000000"/>
                  </a:solidFill>
                  <a:latin typeface="Times New Roman"/>
                  <a:ea typeface="Times New Roman"/>
                  <a:cs typeface="Times New Roman"/>
                  <a:sym typeface="Times New Roman"/>
                </a:rPr>
                <a:t>Situation</a:t>
              </a:r>
            </a:p>
          </p:txBody>
        </p:sp>
        <p:cxnSp>
          <p:nvCxnSpPr>
            <p:cNvPr id="196" name="Shape 196"/>
            <p:cNvCxnSpPr/>
            <p:nvPr/>
          </p:nvCxnSpPr>
          <p:spPr>
            <a:xfrm>
              <a:off x="304800" y="1676400"/>
              <a:ext cx="8534399" cy="0"/>
            </a:xfrm>
            <a:prstGeom prst="straightConnector1">
              <a:avLst/>
            </a:prstGeom>
            <a:noFill/>
            <a:ln w="25400" cap="rnd">
              <a:solidFill>
                <a:srgbClr val="000000"/>
              </a:solidFill>
              <a:prstDash val="solid"/>
              <a:miter/>
              <a:headEnd type="none" w="med" len="med"/>
              <a:tailEnd type="none" w="med" len="med"/>
            </a:ln>
          </p:spPr>
        </p:cxnSp>
        <p:cxnSp>
          <p:nvCxnSpPr>
            <p:cNvPr id="197" name="Shape 197"/>
            <p:cNvCxnSpPr/>
            <p:nvPr/>
          </p:nvCxnSpPr>
          <p:spPr>
            <a:xfrm>
              <a:off x="304800" y="6584950"/>
              <a:ext cx="8534399" cy="0"/>
            </a:xfrm>
            <a:prstGeom prst="straightConnector1">
              <a:avLst/>
            </a:prstGeom>
            <a:noFill/>
            <a:ln w="25400" cap="rnd">
              <a:solidFill>
                <a:srgbClr val="000000"/>
              </a:solidFill>
              <a:prstDash val="solid"/>
              <a:miter/>
              <a:headEnd type="none" w="med" len="med"/>
              <a:tailEnd type="none" w="med" len="med"/>
            </a:ln>
          </p:spPr>
        </p:cxnSp>
        <p:cxnSp>
          <p:nvCxnSpPr>
            <p:cNvPr id="198" name="Shape 198"/>
            <p:cNvCxnSpPr/>
            <p:nvPr/>
          </p:nvCxnSpPr>
          <p:spPr>
            <a:xfrm>
              <a:off x="304800" y="1676400"/>
              <a:ext cx="0" cy="4908550"/>
            </a:xfrm>
            <a:prstGeom prst="straightConnector1">
              <a:avLst/>
            </a:prstGeom>
            <a:noFill/>
            <a:ln w="25400" cap="rnd">
              <a:solidFill>
                <a:srgbClr val="000000"/>
              </a:solidFill>
              <a:prstDash val="solid"/>
              <a:miter/>
              <a:headEnd type="none" w="med" len="med"/>
              <a:tailEnd type="none" w="med" len="med"/>
            </a:ln>
          </p:spPr>
        </p:cxnSp>
        <p:cxnSp>
          <p:nvCxnSpPr>
            <p:cNvPr id="199" name="Shape 199"/>
            <p:cNvCxnSpPr/>
            <p:nvPr/>
          </p:nvCxnSpPr>
          <p:spPr>
            <a:xfrm>
              <a:off x="8839200" y="1676400"/>
              <a:ext cx="0" cy="4908550"/>
            </a:xfrm>
            <a:prstGeom prst="straightConnector1">
              <a:avLst/>
            </a:prstGeom>
            <a:noFill/>
            <a:ln w="25400" cap="rnd">
              <a:solidFill>
                <a:srgbClr val="000000"/>
              </a:solidFill>
              <a:prstDash val="solid"/>
              <a:miter/>
              <a:headEnd type="none" w="med" len="med"/>
              <a:tailEnd type="none" w="med" len="med"/>
            </a:ln>
          </p:spPr>
        </p:cxnSp>
        <p:cxnSp>
          <p:nvCxnSpPr>
            <p:cNvPr id="200" name="Shape 200"/>
            <p:cNvCxnSpPr/>
            <p:nvPr/>
          </p:nvCxnSpPr>
          <p:spPr>
            <a:xfrm>
              <a:off x="304800" y="2260600"/>
              <a:ext cx="8534399" cy="0"/>
            </a:xfrm>
            <a:prstGeom prst="straightConnector1">
              <a:avLst/>
            </a:prstGeom>
            <a:noFill/>
            <a:ln w="25400" cap="rnd">
              <a:solidFill>
                <a:srgbClr val="000000"/>
              </a:solidFill>
              <a:prstDash val="solid"/>
              <a:miter/>
              <a:headEnd type="none" w="med" len="med"/>
              <a:tailEnd type="none" w="med" len="med"/>
            </a:ln>
          </p:spPr>
        </p:cxnSp>
        <p:cxnSp>
          <p:nvCxnSpPr>
            <p:cNvPr id="201" name="Shape 201"/>
            <p:cNvCxnSpPr/>
            <p:nvPr/>
          </p:nvCxnSpPr>
          <p:spPr>
            <a:xfrm>
              <a:off x="4572000" y="1676400"/>
              <a:ext cx="0" cy="4908550"/>
            </a:xfrm>
            <a:prstGeom prst="straightConnector1">
              <a:avLst/>
            </a:prstGeom>
            <a:noFill/>
            <a:ln w="25400" cap="rnd">
              <a:solidFill>
                <a:srgbClr val="000000"/>
              </a:solidFill>
              <a:prstDash val="solid"/>
              <a:miter/>
              <a:headEnd type="none" w="med" len="med"/>
              <a:tailEnd type="none" w="med" len="med"/>
            </a:ln>
          </p:spPr>
        </p:cxnSp>
        <p:cxnSp>
          <p:nvCxnSpPr>
            <p:cNvPr id="202" name="Shape 202"/>
            <p:cNvCxnSpPr/>
            <p:nvPr/>
          </p:nvCxnSpPr>
          <p:spPr>
            <a:xfrm>
              <a:off x="304800" y="2960686"/>
              <a:ext cx="8534399" cy="0"/>
            </a:xfrm>
            <a:prstGeom prst="straightConnector1">
              <a:avLst/>
            </a:prstGeom>
            <a:noFill/>
            <a:ln w="25400" cap="rnd">
              <a:solidFill>
                <a:srgbClr val="000000"/>
              </a:solidFill>
              <a:prstDash val="solid"/>
              <a:miter/>
              <a:headEnd type="none" w="med" len="med"/>
              <a:tailEnd type="none" w="med" len="med"/>
            </a:ln>
          </p:spPr>
        </p:cxnSp>
        <p:cxnSp>
          <p:nvCxnSpPr>
            <p:cNvPr id="203" name="Shape 203"/>
            <p:cNvCxnSpPr/>
            <p:nvPr/>
          </p:nvCxnSpPr>
          <p:spPr>
            <a:xfrm>
              <a:off x="304800" y="4575175"/>
              <a:ext cx="8534399" cy="0"/>
            </a:xfrm>
            <a:prstGeom prst="straightConnector1">
              <a:avLst/>
            </a:prstGeom>
            <a:noFill/>
            <a:ln w="25400" cap="rnd">
              <a:solidFill>
                <a:srgbClr val="000000"/>
              </a:solidFill>
              <a:prstDash val="solid"/>
              <a:miter/>
              <a:headEnd type="none" w="med" len="med"/>
              <a:tailEnd type="none" w="med" len="med"/>
            </a:ln>
          </p:spPr>
        </p:cxnSp>
        <p:cxnSp>
          <p:nvCxnSpPr>
            <p:cNvPr id="204" name="Shape 204"/>
            <p:cNvCxnSpPr/>
            <p:nvPr/>
          </p:nvCxnSpPr>
          <p:spPr>
            <a:xfrm>
              <a:off x="304800" y="5275262"/>
              <a:ext cx="8534399" cy="0"/>
            </a:xfrm>
            <a:prstGeom prst="straightConnector1">
              <a:avLst/>
            </a:prstGeom>
            <a:noFill/>
            <a:ln w="25400" cap="rnd">
              <a:solidFill>
                <a:srgbClr val="000000"/>
              </a:solidFill>
              <a:prstDash val="solid"/>
              <a:miter/>
              <a:headEnd type="none" w="med" len="med"/>
              <a:tailEnd type="none" w="med" len="med"/>
            </a:ln>
          </p:spPr>
        </p:cxnSp>
      </p:grpSp>
      <p:sp>
        <p:nvSpPr>
          <p:cNvPr id="205" name="Shape 205"/>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Histogram or Bar Graph</a:t>
            </a:r>
            <a:r>
              <a:rPr lang="en-US" sz="4400" b="0" i="0" u="none" strike="noStrike" cap="none" baseline="0">
                <a:solidFill>
                  <a:schemeClr val="dk2"/>
                </a:solidFill>
                <a:latin typeface="Garamond"/>
                <a:ea typeface="Garamond"/>
                <a:cs typeface="Garamond"/>
                <a:sym typeface="Garamond"/>
              </a:rPr>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Parts of a Chart </a:t>
            </a:r>
          </a:p>
        </p:txBody>
      </p:sp>
      <p:sp>
        <p:nvSpPr>
          <p:cNvPr id="211" name="Shape 211"/>
          <p:cNvSpPr txBox="1">
            <a:spLocks noGrp="1"/>
          </p:cNvSpPr>
          <p:nvPr>
            <p:ph type="body" idx="1"/>
          </p:nvPr>
        </p:nvSpPr>
        <p:spPr>
          <a:xfrm>
            <a:off x="457200" y="1752600"/>
            <a:ext cx="8534399" cy="4267199"/>
          </a:xfrm>
          <a:prstGeom prst="rect">
            <a:avLst/>
          </a:prstGeom>
          <a:noFill/>
          <a:ln>
            <a:noFill/>
          </a:ln>
        </p:spPr>
        <p:txBody>
          <a:bodyPr lIns="91425" tIns="45700" rIns="91425" bIns="45700" anchor="t" anchorCtr="0">
            <a:noAutofit/>
          </a:bodyPr>
          <a:lstStyle/>
          <a:p>
            <a:pPr marL="0" marR="0" lvl="0" indent="457200" algn="l" rtl="0">
              <a:lnSpc>
                <a:spcPct val="100000"/>
              </a:lnSpc>
              <a:spcBef>
                <a:spcPts val="0"/>
              </a:spcBef>
              <a:spcAft>
                <a:spcPts val="0"/>
              </a:spcAft>
              <a:buClr>
                <a:schemeClr val="lt2"/>
              </a:buClr>
              <a:buSzPct val="75757"/>
              <a:buFont typeface="Arial"/>
              <a:buChar char="•"/>
            </a:pPr>
            <a:r>
              <a:rPr lang="en-US" sz="2200" b="1" i="0" u="none" strike="noStrike" cap="none" baseline="0">
                <a:solidFill>
                  <a:schemeClr val="dk1"/>
                </a:solidFill>
                <a:latin typeface="Verdana"/>
                <a:ea typeface="Verdana"/>
                <a:cs typeface="Verdana"/>
                <a:sym typeface="Verdana"/>
              </a:rPr>
              <a:t>Axis</a:t>
            </a:r>
            <a:r>
              <a:rPr lang="en-US" sz="2200" b="0" i="0" u="none" strike="noStrike" cap="none" baseline="0">
                <a:solidFill>
                  <a:schemeClr val="dk1"/>
                </a:solidFill>
                <a:latin typeface="Verdana"/>
                <a:ea typeface="Verdana"/>
                <a:cs typeface="Verdana"/>
                <a:sym typeface="Verdana"/>
              </a:rPr>
              <a:t> -- The reference lines in a coordinate system. The X-axis is the horizontal reference, and the Y-axis is the vertical reference. </a:t>
            </a:r>
          </a:p>
          <a:p>
            <a:pPr marL="0" marR="0" lvl="0" indent="457200" algn="l" rtl="0">
              <a:lnSpc>
                <a:spcPct val="100000"/>
              </a:lnSpc>
              <a:spcBef>
                <a:spcPts val="0"/>
              </a:spcBef>
              <a:spcAft>
                <a:spcPts val="0"/>
              </a:spcAft>
              <a:buClr>
                <a:schemeClr val="lt2"/>
              </a:buClr>
              <a:buSzPct val="75757"/>
              <a:buFont typeface="Arial"/>
              <a:buChar char="•"/>
            </a:pPr>
            <a:r>
              <a:rPr lang="en-US" sz="2200" b="1" i="0" u="none" strike="noStrike" cap="none" baseline="0">
                <a:solidFill>
                  <a:schemeClr val="dk1"/>
                </a:solidFill>
                <a:latin typeface="Verdana"/>
                <a:ea typeface="Verdana"/>
                <a:cs typeface="Verdana"/>
                <a:sym typeface="Verdana"/>
              </a:rPr>
              <a:t>Title </a:t>
            </a:r>
            <a:r>
              <a:rPr lang="en-US" sz="2200" b="0" i="0" u="none" strike="noStrike" cap="none" baseline="0">
                <a:solidFill>
                  <a:schemeClr val="dk1"/>
                </a:solidFill>
                <a:latin typeface="Verdana"/>
                <a:ea typeface="Verdana"/>
                <a:cs typeface="Verdana"/>
                <a:sym typeface="Verdana"/>
              </a:rPr>
              <a:t>-- Describes the data the chart is symbolizing. </a:t>
            </a:r>
          </a:p>
          <a:p>
            <a:pPr marL="0" marR="0" lvl="0" indent="457200" algn="l" rtl="0">
              <a:lnSpc>
                <a:spcPct val="100000"/>
              </a:lnSpc>
              <a:spcBef>
                <a:spcPts val="0"/>
              </a:spcBef>
              <a:spcAft>
                <a:spcPts val="0"/>
              </a:spcAft>
              <a:buClr>
                <a:schemeClr val="lt2"/>
              </a:buClr>
              <a:buSzPct val="75757"/>
              <a:buFont typeface="Arial"/>
              <a:buChar char="•"/>
            </a:pPr>
            <a:r>
              <a:rPr lang="en-US" sz="2200" b="1" i="0" u="none" strike="noStrike" cap="none" baseline="0">
                <a:solidFill>
                  <a:schemeClr val="dk1"/>
                </a:solidFill>
                <a:latin typeface="Verdana"/>
                <a:ea typeface="Verdana"/>
                <a:cs typeface="Verdana"/>
                <a:sym typeface="Verdana"/>
              </a:rPr>
              <a:t>Legend </a:t>
            </a:r>
            <a:r>
              <a:rPr lang="en-US" sz="2200" b="0" i="0" u="none" strike="noStrike" cap="none" baseline="0">
                <a:solidFill>
                  <a:schemeClr val="dk1"/>
                </a:solidFill>
                <a:latin typeface="Verdana"/>
                <a:ea typeface="Verdana"/>
                <a:cs typeface="Verdana"/>
                <a:sym typeface="Verdana"/>
              </a:rPr>
              <a:t>-- An explanatory list of symbols on a chart (needed when you graph multiple data sets).</a:t>
            </a:r>
          </a:p>
          <a:p>
            <a:pPr marL="0" marR="0" lvl="0" indent="457200" algn="l" rtl="0">
              <a:lnSpc>
                <a:spcPct val="100000"/>
              </a:lnSpc>
              <a:spcBef>
                <a:spcPts val="0"/>
              </a:spcBef>
              <a:spcAft>
                <a:spcPts val="0"/>
              </a:spcAft>
              <a:buClr>
                <a:schemeClr val="lt2"/>
              </a:buClr>
              <a:buSzPct val="75757"/>
              <a:buFont typeface="Arial"/>
              <a:buChar char="•"/>
            </a:pPr>
            <a:r>
              <a:rPr lang="en-US" sz="2200" b="1" i="0" u="none" strike="noStrike" cap="none" baseline="0">
                <a:solidFill>
                  <a:schemeClr val="dk1"/>
                </a:solidFill>
                <a:latin typeface="Verdana"/>
                <a:ea typeface="Verdana"/>
                <a:cs typeface="Verdana"/>
                <a:sym typeface="Verdana"/>
              </a:rPr>
              <a:t>Labels </a:t>
            </a:r>
            <a:r>
              <a:rPr lang="en-US" sz="2200" b="0" i="0" u="none" strike="noStrike" cap="none" baseline="0">
                <a:solidFill>
                  <a:schemeClr val="dk1"/>
                </a:solidFill>
                <a:latin typeface="Verdana"/>
                <a:ea typeface="Verdana"/>
                <a:cs typeface="Verdana"/>
                <a:sym typeface="Verdana"/>
              </a:rPr>
              <a:t>-- Are needed for linking the chart to the information being displayed. If charted data has labels in the spreadsheet, the labels should be carried over to the chart.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Parts of a Chart </a:t>
            </a:r>
          </a:p>
        </p:txBody>
      </p:sp>
      <p:sp>
        <p:nvSpPr>
          <p:cNvPr id="217" name="Shape 217"/>
          <p:cNvSpPr/>
          <p:nvPr/>
        </p:nvSpPr>
        <p:spPr>
          <a:xfrm>
            <a:off x="1066800" y="1752600"/>
            <a:ext cx="7010400" cy="4343400"/>
          </a:xfrm>
          <a:prstGeom prst="rect">
            <a:avLst/>
          </a:prstGeom>
          <a:blipFill>
            <a:blip r:embed="rId3"/>
            <a:stretch>
              <a:fillRect/>
            </a:stretch>
          </a:blipFill>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Types of Charts and Their Uses</a:t>
            </a:r>
          </a:p>
        </p:txBody>
      </p:sp>
      <p:sp>
        <p:nvSpPr>
          <p:cNvPr id="76" name="Shape 76"/>
          <p:cNvSpPr txBox="1">
            <a:spLocks noGrp="1"/>
          </p:cNvSpPr>
          <p:nvPr>
            <p:ph type="body" idx="1"/>
          </p:nvPr>
        </p:nvSpPr>
        <p:spPr>
          <a:xfrm>
            <a:off x="457200" y="1600200"/>
            <a:ext cx="4648199" cy="4530724"/>
          </a:xfrm>
          <a:prstGeom prst="rect">
            <a:avLst/>
          </a:prstGeom>
          <a:noFill/>
          <a:ln>
            <a:noFill/>
          </a:ln>
        </p:spPr>
        <p:txBody>
          <a:bodyPr lIns="91425" tIns="45700" rIns="91425" bIns="45700" anchor="t" anchorCtr="0">
            <a:noAutofit/>
          </a:bodyPr>
          <a:lstStyle/>
          <a:p>
            <a:pPr marL="0" marR="0" lvl="0" indent="0" algn="l" rtl="0">
              <a:lnSpc>
                <a:spcPct val="90000"/>
              </a:lnSpc>
              <a:spcBef>
                <a:spcPts val="480"/>
              </a:spcBef>
              <a:spcAft>
                <a:spcPts val="0"/>
              </a:spcAft>
              <a:buClr>
                <a:schemeClr val="lt2"/>
              </a:buClr>
              <a:buSzPct val="76388"/>
              <a:buFont typeface="Arial"/>
              <a:buChar char="•"/>
            </a:pPr>
            <a:r>
              <a:rPr lang="en-US" sz="2400" b="0" i="0" u="none" strike="noStrike" cap="none" baseline="0">
                <a:solidFill>
                  <a:schemeClr val="dk1"/>
                </a:solidFill>
                <a:latin typeface="Verdana"/>
                <a:ea typeface="Verdana"/>
                <a:cs typeface="Verdana"/>
                <a:sym typeface="Verdana"/>
              </a:rPr>
              <a:t>Why create charts?</a:t>
            </a:r>
          </a:p>
          <a:p>
            <a:pPr marL="742950" marR="0" lvl="1" indent="-285750" algn="l" rtl="0">
              <a:lnSpc>
                <a:spcPct val="90000"/>
              </a:lnSpc>
              <a:spcBef>
                <a:spcPts val="400"/>
              </a:spcBef>
              <a:spcAft>
                <a:spcPts val="0"/>
              </a:spcAft>
              <a:buClr>
                <a:schemeClr val="dk2"/>
              </a:buClr>
              <a:buSzPct val="74999"/>
              <a:buFont typeface="Arial"/>
              <a:buChar char="•"/>
            </a:pPr>
            <a:r>
              <a:rPr lang="en-US" sz="2000" b="1" i="0" u="none" strike="noStrike" cap="none" baseline="0">
                <a:solidFill>
                  <a:schemeClr val="dk1"/>
                </a:solidFill>
                <a:latin typeface="Verdana"/>
                <a:ea typeface="Verdana"/>
                <a:cs typeface="Verdana"/>
                <a:sym typeface="Verdana"/>
              </a:rPr>
              <a:t>Present data in a visual method</a:t>
            </a:r>
          </a:p>
          <a:p>
            <a:pPr marL="742950" marR="0" lvl="1" indent="-285750" algn="l" rtl="0">
              <a:lnSpc>
                <a:spcPct val="90000"/>
              </a:lnSpc>
              <a:spcBef>
                <a:spcPts val="400"/>
              </a:spcBef>
              <a:spcAft>
                <a:spcPts val="0"/>
              </a:spcAft>
              <a:buClr>
                <a:schemeClr val="dk2"/>
              </a:buClr>
              <a:buSzPct val="74999"/>
              <a:buFont typeface="Arial"/>
              <a:buChar char="•"/>
            </a:pPr>
            <a:r>
              <a:rPr lang="en-US" sz="2000" b="0" i="0" u="none" strike="noStrike" cap="none" baseline="0">
                <a:solidFill>
                  <a:schemeClr val="dk1"/>
                </a:solidFill>
                <a:latin typeface="Verdana"/>
                <a:ea typeface="Verdana"/>
                <a:cs typeface="Verdana"/>
                <a:sym typeface="Verdana"/>
              </a:rPr>
              <a:t>Prevent </a:t>
            </a:r>
            <a:r>
              <a:rPr lang="en-US" sz="2000" b="1" i="0" u="none" strike="noStrike" cap="none" baseline="0">
                <a:solidFill>
                  <a:schemeClr val="dk1"/>
                </a:solidFill>
                <a:latin typeface="Verdana"/>
                <a:ea typeface="Verdana"/>
                <a:cs typeface="Verdana"/>
                <a:sym typeface="Verdana"/>
              </a:rPr>
              <a:t>distorting</a:t>
            </a:r>
            <a:r>
              <a:rPr lang="en-US" sz="2000" b="0" i="0" u="none" strike="noStrike" cap="none" baseline="0">
                <a:solidFill>
                  <a:schemeClr val="dk1"/>
                </a:solidFill>
                <a:latin typeface="Verdana"/>
                <a:ea typeface="Verdana"/>
                <a:cs typeface="Verdana"/>
                <a:sym typeface="Verdana"/>
              </a:rPr>
              <a:t> data </a:t>
            </a:r>
          </a:p>
          <a:p>
            <a:pPr marL="742950" marR="0" lvl="1" indent="-285750" algn="l" rtl="0">
              <a:lnSpc>
                <a:spcPct val="90000"/>
              </a:lnSpc>
              <a:spcBef>
                <a:spcPts val="400"/>
              </a:spcBef>
              <a:spcAft>
                <a:spcPts val="0"/>
              </a:spcAft>
              <a:buClr>
                <a:schemeClr val="dk2"/>
              </a:buClr>
              <a:buSzPct val="74999"/>
              <a:buFont typeface="Arial"/>
              <a:buChar char="•"/>
            </a:pPr>
            <a:r>
              <a:rPr lang="en-US" sz="2000" b="0" i="0" u="none" strike="noStrike" cap="none" baseline="0">
                <a:solidFill>
                  <a:schemeClr val="dk1"/>
                </a:solidFill>
                <a:latin typeface="Verdana"/>
                <a:ea typeface="Verdana"/>
                <a:cs typeface="Verdana"/>
                <a:sym typeface="Verdana"/>
              </a:rPr>
              <a:t>Present many numbers in a </a:t>
            </a:r>
            <a:r>
              <a:rPr lang="en-US" sz="2000" b="1" i="0" u="none" strike="noStrike" cap="none" baseline="0">
                <a:solidFill>
                  <a:schemeClr val="dk1"/>
                </a:solidFill>
                <a:latin typeface="Verdana"/>
                <a:ea typeface="Verdana"/>
                <a:cs typeface="Verdana"/>
                <a:sym typeface="Verdana"/>
              </a:rPr>
              <a:t>single unit.</a:t>
            </a:r>
          </a:p>
          <a:p>
            <a:pPr marL="742950" marR="0" lvl="1" indent="-285750" algn="l" rtl="0">
              <a:lnSpc>
                <a:spcPct val="90000"/>
              </a:lnSpc>
              <a:spcBef>
                <a:spcPts val="400"/>
              </a:spcBef>
              <a:spcAft>
                <a:spcPts val="0"/>
              </a:spcAft>
              <a:buClr>
                <a:schemeClr val="dk2"/>
              </a:buClr>
              <a:buSzPct val="74999"/>
              <a:buFont typeface="Arial"/>
              <a:buChar char="•"/>
            </a:pPr>
            <a:r>
              <a:rPr lang="en-US" sz="2000" b="0" i="0" u="none" strike="noStrike" cap="none" baseline="0">
                <a:solidFill>
                  <a:schemeClr val="dk1"/>
                </a:solidFill>
                <a:latin typeface="Verdana"/>
                <a:ea typeface="Verdana"/>
                <a:cs typeface="Verdana"/>
                <a:sym typeface="Verdana"/>
              </a:rPr>
              <a:t>Make large data sets </a:t>
            </a:r>
            <a:r>
              <a:rPr lang="en-US" sz="2000" b="1" i="0" u="none" strike="noStrike" cap="none" baseline="0">
                <a:solidFill>
                  <a:schemeClr val="dk1"/>
                </a:solidFill>
                <a:latin typeface="Verdana"/>
                <a:ea typeface="Verdana"/>
                <a:cs typeface="Verdana"/>
                <a:sym typeface="Verdana"/>
              </a:rPr>
              <a:t>easy to understand</a:t>
            </a:r>
          </a:p>
          <a:p>
            <a:pPr marL="742950" marR="0" lvl="1" indent="-285750" algn="l" rtl="0">
              <a:lnSpc>
                <a:spcPct val="90000"/>
              </a:lnSpc>
              <a:spcBef>
                <a:spcPts val="400"/>
              </a:spcBef>
              <a:spcAft>
                <a:spcPts val="0"/>
              </a:spcAft>
              <a:buClr>
                <a:schemeClr val="dk2"/>
              </a:buClr>
              <a:buSzPct val="74999"/>
              <a:buFont typeface="Arial"/>
              <a:buChar char="•"/>
            </a:pPr>
            <a:r>
              <a:rPr lang="en-US" sz="2000" b="0" i="0" u="none" strike="noStrike" cap="none" baseline="0">
                <a:solidFill>
                  <a:schemeClr val="dk1"/>
                </a:solidFill>
                <a:latin typeface="Verdana"/>
                <a:ea typeface="Verdana"/>
                <a:cs typeface="Verdana"/>
                <a:sym typeface="Verdana"/>
              </a:rPr>
              <a:t>Encourage the eye to </a:t>
            </a:r>
            <a:r>
              <a:rPr lang="en-US" sz="2000" b="1" i="0" u="none" strike="noStrike" cap="none" baseline="0">
                <a:solidFill>
                  <a:schemeClr val="dk1"/>
                </a:solidFill>
                <a:latin typeface="Verdana"/>
                <a:ea typeface="Verdana"/>
                <a:cs typeface="Verdana"/>
                <a:sym typeface="Verdana"/>
              </a:rPr>
              <a:t>compare</a:t>
            </a:r>
            <a:r>
              <a:rPr lang="en-US" sz="2000" b="0" i="0" u="none" strike="noStrike" cap="none" baseline="0">
                <a:solidFill>
                  <a:schemeClr val="dk1"/>
                </a:solidFill>
                <a:latin typeface="Verdana"/>
                <a:ea typeface="Verdana"/>
                <a:cs typeface="Verdana"/>
                <a:sym typeface="Verdana"/>
              </a:rPr>
              <a:t> different pieces of data </a:t>
            </a:r>
          </a:p>
          <a:p>
            <a:pPr marL="742950" marR="0" lvl="1" indent="-285750" algn="l" rtl="0">
              <a:lnSpc>
                <a:spcPct val="90000"/>
              </a:lnSpc>
              <a:spcBef>
                <a:spcPts val="400"/>
              </a:spcBef>
              <a:spcAft>
                <a:spcPts val="0"/>
              </a:spcAft>
              <a:buClr>
                <a:schemeClr val="dk2"/>
              </a:buClr>
              <a:buSzPct val="74999"/>
              <a:buFont typeface="Arial"/>
              <a:buChar char="•"/>
            </a:pPr>
            <a:r>
              <a:rPr lang="en-US" sz="2000" b="0" i="0" u="none" strike="noStrike" cap="none" baseline="0">
                <a:solidFill>
                  <a:schemeClr val="dk1"/>
                </a:solidFill>
                <a:latin typeface="Verdana"/>
                <a:ea typeface="Verdana"/>
                <a:cs typeface="Verdana"/>
                <a:sym typeface="Verdana"/>
              </a:rPr>
              <a:t>Reveal the data at </a:t>
            </a:r>
            <a:r>
              <a:rPr lang="en-US" sz="2000" b="1" i="0" u="none" strike="noStrike" cap="none" baseline="0">
                <a:solidFill>
                  <a:schemeClr val="dk1"/>
                </a:solidFill>
                <a:latin typeface="Verdana"/>
                <a:ea typeface="Verdana"/>
                <a:cs typeface="Verdana"/>
                <a:sym typeface="Verdana"/>
              </a:rPr>
              <a:t>several levels of detail</a:t>
            </a:r>
            <a:r>
              <a:rPr lang="en-US" sz="2000" b="0" i="0" u="none" strike="noStrike" cap="none" baseline="0">
                <a:solidFill>
                  <a:schemeClr val="dk1"/>
                </a:solidFill>
                <a:latin typeface="Verdana"/>
                <a:ea typeface="Verdana"/>
                <a:cs typeface="Verdana"/>
                <a:sym typeface="Verdana"/>
              </a:rPr>
              <a:t>, from a broad overview to the fine structure </a:t>
            </a:r>
          </a:p>
          <a:p>
            <a:endParaRPr/>
          </a:p>
        </p:txBody>
      </p:sp>
      <p:sp>
        <p:nvSpPr>
          <p:cNvPr id="77" name="Shape 77"/>
          <p:cNvSpPr/>
          <p:nvPr/>
        </p:nvSpPr>
        <p:spPr>
          <a:xfrm>
            <a:off x="5181600" y="2971800"/>
            <a:ext cx="3657600" cy="2371724"/>
          </a:xfrm>
          <a:prstGeom prst="rect">
            <a:avLst/>
          </a:prstGeom>
          <a:blipFill>
            <a:blip r:embed="rId3"/>
            <a:stretch>
              <a:fillRect/>
            </a:stretch>
          </a:blipFill>
        </p:spPr>
      </p:sp>
      <p:sp>
        <p:nvSpPr>
          <p:cNvPr id="78" name="Shape 78"/>
          <p:cNvSpPr txBox="1"/>
          <p:nvPr/>
        </p:nvSpPr>
        <p:spPr>
          <a:xfrm>
            <a:off x="5867400" y="2590800"/>
            <a:ext cx="2286000" cy="641350"/>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900"/>
              </a:spcBef>
              <a:spcAft>
                <a:spcPts val="0"/>
              </a:spcAft>
              <a:buClr>
                <a:schemeClr val="dk1"/>
              </a:buClr>
              <a:buSzPct val="25000"/>
              <a:buFont typeface="Verdana"/>
              <a:buNone/>
            </a:pPr>
            <a:r>
              <a:rPr lang="en-US" sz="1800" b="0" i="0" u="none" strike="noStrike" cap="none" baseline="0">
                <a:solidFill>
                  <a:schemeClr val="dk1"/>
                </a:solidFill>
                <a:latin typeface="Verdana"/>
                <a:ea typeface="Verdana"/>
                <a:cs typeface="Verdana"/>
                <a:sym typeface="Verdana"/>
              </a:rPr>
              <a:t>Greensboro Age Distribution 2000</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Basic Rules for Creating a Chart </a:t>
            </a:r>
          </a:p>
        </p:txBody>
      </p:sp>
      <p:sp>
        <p:nvSpPr>
          <p:cNvPr id="223" name="Shape 223"/>
          <p:cNvSpPr txBox="1">
            <a:spLocks noGrp="1"/>
          </p:cNvSpPr>
          <p:nvPr>
            <p:ph type="body" idx="1"/>
          </p:nvPr>
        </p:nvSpPr>
        <p:spPr>
          <a:xfrm>
            <a:off x="457200" y="1600200"/>
            <a:ext cx="7391399" cy="4530724"/>
          </a:xfrm>
          <a:prstGeom prst="rect">
            <a:avLst/>
          </a:prstGeom>
          <a:noFill/>
          <a:ln>
            <a:noFill/>
          </a:ln>
        </p:spPr>
        <p:txBody>
          <a:bodyPr lIns="91425" tIns="45700" rIns="91425" bIns="45700" anchor="t" anchorCtr="0">
            <a:noAutofit/>
          </a:bodyPr>
          <a:lstStyle/>
          <a:p>
            <a:pPr marL="0" marR="0" lvl="0" indent="0" algn="l" rtl="0">
              <a:lnSpc>
                <a:spcPct val="9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Use graph paper, a spreadsheet program, or graphing program such as </a:t>
            </a:r>
            <a:r>
              <a:rPr lang="en-US" sz="2200" b="1" i="0" u="none" strike="noStrike" cap="none" baseline="0">
                <a:solidFill>
                  <a:schemeClr val="dk1"/>
                </a:solidFill>
                <a:latin typeface="Verdana"/>
                <a:ea typeface="Verdana"/>
                <a:cs typeface="Verdana"/>
                <a:sym typeface="Verdana"/>
              </a:rPr>
              <a:t>Excel.</a:t>
            </a:r>
          </a:p>
          <a:p>
            <a:pPr marL="0" marR="0" lvl="0" indent="0" algn="l" rtl="0">
              <a:lnSpc>
                <a:spcPct val="9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Decide on the </a:t>
            </a:r>
            <a:r>
              <a:rPr lang="en-US" sz="2200" b="1" i="0" u="none" strike="noStrike" cap="none" baseline="0">
                <a:solidFill>
                  <a:schemeClr val="dk1"/>
                </a:solidFill>
                <a:latin typeface="Verdana"/>
                <a:ea typeface="Verdana"/>
                <a:cs typeface="Verdana"/>
                <a:sym typeface="Verdana"/>
              </a:rPr>
              <a:t>correct</a:t>
            </a:r>
            <a:r>
              <a:rPr lang="en-US" sz="2200" b="0" i="0" u="none" strike="noStrike" cap="none" baseline="0">
                <a:solidFill>
                  <a:schemeClr val="dk1"/>
                </a:solidFill>
                <a:latin typeface="Verdana"/>
                <a:ea typeface="Verdana"/>
                <a:cs typeface="Verdana"/>
                <a:sym typeface="Verdana"/>
              </a:rPr>
              <a:t> type of chart or graph.</a:t>
            </a:r>
          </a:p>
          <a:p>
            <a:pPr marL="0" marR="0" lvl="0" indent="0" algn="l" rtl="0">
              <a:lnSpc>
                <a:spcPct val="9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Determine the </a:t>
            </a:r>
            <a:r>
              <a:rPr lang="en-US" sz="2200" b="1" i="0" u="none" strike="noStrike" cap="none" baseline="0">
                <a:solidFill>
                  <a:schemeClr val="dk1"/>
                </a:solidFill>
                <a:latin typeface="Verdana"/>
                <a:ea typeface="Verdana"/>
                <a:cs typeface="Verdana"/>
                <a:sym typeface="Verdana"/>
              </a:rPr>
              <a:t>largest value</a:t>
            </a:r>
            <a:r>
              <a:rPr lang="en-US" sz="2200" b="0" i="0" u="none" strike="noStrike" cap="none" baseline="0">
                <a:solidFill>
                  <a:schemeClr val="dk1"/>
                </a:solidFill>
                <a:latin typeface="Verdana"/>
                <a:ea typeface="Verdana"/>
                <a:cs typeface="Verdana"/>
                <a:sym typeface="Verdana"/>
              </a:rPr>
              <a:t> number to be plotted on each axis and make sure the scale is large enough to use at least half of the paper in both directions. </a:t>
            </a:r>
          </a:p>
        </p:txBody>
      </p:sp>
      <p:sp>
        <p:nvSpPr>
          <p:cNvPr id="224" name="Shape 224"/>
          <p:cNvSpPr/>
          <p:nvPr/>
        </p:nvSpPr>
        <p:spPr>
          <a:xfrm>
            <a:off x="914400" y="4191000"/>
            <a:ext cx="6858000" cy="2205036"/>
          </a:xfrm>
          <a:prstGeom prst="rect">
            <a:avLst/>
          </a:prstGeom>
          <a:blipFill>
            <a:blip r:embed="rId3"/>
            <a:stretch>
              <a:fillRect/>
            </a:stretch>
          </a:blipFill>
        </p:spPr>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Basic Rules for Creating a Chart </a:t>
            </a:r>
          </a:p>
        </p:txBody>
      </p:sp>
      <p:sp>
        <p:nvSpPr>
          <p:cNvPr id="230" name="Shape 230"/>
          <p:cNvSpPr txBox="1">
            <a:spLocks noGrp="1"/>
          </p:cNvSpPr>
          <p:nvPr>
            <p:ph type="body" idx="1"/>
          </p:nvPr>
        </p:nvSpPr>
        <p:spPr>
          <a:xfrm>
            <a:off x="457200" y="1600200"/>
            <a:ext cx="8077199" cy="4530724"/>
          </a:xfrm>
          <a:prstGeom prst="rect">
            <a:avLst/>
          </a:prstGeom>
          <a:noFill/>
          <a:ln>
            <a:noFill/>
          </a:ln>
        </p:spPr>
        <p:txBody>
          <a:bodyPr lIns="91425" tIns="45700" rIns="91425" bIns="45700" anchor="t" anchorCtr="0">
            <a:noAutofit/>
          </a:bodyPr>
          <a:lstStyle/>
          <a:p>
            <a:pPr marL="0" marR="0" lvl="0" indent="0" algn="l" rtl="0">
              <a:lnSpc>
                <a:spcPct val="8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4. Plot the </a:t>
            </a:r>
            <a:r>
              <a:rPr lang="en-US" sz="2200" b="1" i="0" u="none" strike="noStrike" cap="none" baseline="0">
                <a:solidFill>
                  <a:schemeClr val="dk1"/>
                </a:solidFill>
                <a:latin typeface="Verdana"/>
                <a:ea typeface="Verdana"/>
                <a:cs typeface="Verdana"/>
                <a:sym typeface="Verdana"/>
              </a:rPr>
              <a:t>independent </a:t>
            </a:r>
            <a:r>
              <a:rPr lang="en-US" sz="2200" b="0" i="0" u="none" strike="noStrike" cap="none" baseline="0">
                <a:solidFill>
                  <a:schemeClr val="dk1"/>
                </a:solidFill>
                <a:latin typeface="Verdana"/>
                <a:ea typeface="Verdana"/>
                <a:cs typeface="Verdana"/>
                <a:sym typeface="Verdana"/>
              </a:rPr>
              <a:t>or control variable on the x-axis.  The dependent variable is plotted on the y-axis.</a:t>
            </a:r>
          </a:p>
          <a:p>
            <a:pPr marL="0" marR="0" lvl="0" indent="0" algn="l" rtl="0">
              <a:lnSpc>
                <a:spcPct val="8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5. Label the </a:t>
            </a:r>
            <a:r>
              <a:rPr lang="en-US" sz="2200" b="1" i="0" u="none" strike="noStrike" cap="none" baseline="0">
                <a:solidFill>
                  <a:schemeClr val="dk1"/>
                </a:solidFill>
                <a:latin typeface="Verdana"/>
                <a:ea typeface="Verdana"/>
                <a:cs typeface="Verdana"/>
                <a:sym typeface="Verdana"/>
              </a:rPr>
              <a:t>axes</a:t>
            </a:r>
            <a:r>
              <a:rPr lang="en-US" sz="2200" b="0" i="0" u="none" strike="noStrike" cap="none" baseline="0">
                <a:solidFill>
                  <a:schemeClr val="dk1"/>
                </a:solidFill>
                <a:latin typeface="Verdana"/>
                <a:ea typeface="Verdana"/>
                <a:cs typeface="Verdana"/>
                <a:sym typeface="Verdana"/>
              </a:rPr>
              <a:t> and give units to those labels.</a:t>
            </a:r>
          </a:p>
          <a:p>
            <a:pPr marL="0" marR="0" lvl="0" indent="0" algn="l" rtl="0">
              <a:lnSpc>
                <a:spcPct val="8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6. All graphs should have a </a:t>
            </a:r>
            <a:r>
              <a:rPr lang="en-US" sz="2200" b="1" i="0" u="none" strike="noStrike" cap="none" baseline="0">
                <a:solidFill>
                  <a:schemeClr val="dk1"/>
                </a:solidFill>
                <a:latin typeface="Verdana"/>
                <a:ea typeface="Verdana"/>
                <a:cs typeface="Verdana"/>
                <a:sym typeface="Verdana"/>
              </a:rPr>
              <a:t>title.</a:t>
            </a:r>
            <a:r>
              <a:rPr lang="en-US" sz="2200" b="0" i="0" u="none" strike="noStrike" cap="none" baseline="0">
                <a:solidFill>
                  <a:schemeClr val="dk1"/>
                </a:solidFill>
                <a:latin typeface="Verdana"/>
                <a:ea typeface="Verdana"/>
                <a:cs typeface="Verdana"/>
                <a:sym typeface="Verdana"/>
              </a:rPr>
              <a:t> A good title that always works is "y" as a function of "x." </a:t>
            </a:r>
          </a:p>
          <a:p>
            <a:endParaRPr/>
          </a:p>
        </p:txBody>
      </p:sp>
      <p:sp>
        <p:nvSpPr>
          <p:cNvPr id="231" name="Shape 231"/>
          <p:cNvSpPr/>
          <p:nvPr/>
        </p:nvSpPr>
        <p:spPr>
          <a:xfrm>
            <a:off x="1524000" y="3886200"/>
            <a:ext cx="5105399" cy="2608261"/>
          </a:xfrm>
          <a:prstGeom prst="rect">
            <a:avLst/>
          </a:prstGeom>
          <a:blipFill>
            <a:blip r:embed="rId3"/>
            <a:stretch>
              <a:fillRect/>
            </a:stretch>
          </a:blipFill>
        </p:spPr>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Basic Rules for Creating a Chart </a:t>
            </a:r>
          </a:p>
        </p:txBody>
      </p:sp>
      <p:sp>
        <p:nvSpPr>
          <p:cNvPr id="237" name="Shape 237"/>
          <p:cNvSpPr txBox="1">
            <a:spLocks noGrp="1"/>
          </p:cNvSpPr>
          <p:nvPr>
            <p:ph type="body" idx="1"/>
          </p:nvPr>
        </p:nvSpPr>
        <p:spPr>
          <a:xfrm>
            <a:off x="457200" y="1600200"/>
            <a:ext cx="7391399" cy="4530724"/>
          </a:xfrm>
          <a:prstGeom prst="rect">
            <a:avLst/>
          </a:prstGeom>
          <a:noFill/>
          <a:ln>
            <a:noFill/>
          </a:ln>
        </p:spPr>
        <p:txBody>
          <a:bodyPr lIns="91425" tIns="45700" rIns="91425" bIns="45700" anchor="t" anchorCtr="0">
            <a:noAutofit/>
          </a:bodyPr>
          <a:lstStyle/>
          <a:p>
            <a:pPr marL="0" marR="0" lvl="0" indent="0" algn="l" rtl="0">
              <a:lnSpc>
                <a:spcPct val="8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7. </a:t>
            </a:r>
            <a:r>
              <a:rPr lang="en-US" sz="2000" b="0" i="0" u="none" strike="noStrike" cap="none" baseline="0">
                <a:solidFill>
                  <a:schemeClr val="dk1"/>
                </a:solidFill>
                <a:latin typeface="Verdana"/>
                <a:ea typeface="Verdana"/>
                <a:cs typeface="Verdana"/>
                <a:sym typeface="Verdana"/>
              </a:rPr>
              <a:t>Most graphs should start at the </a:t>
            </a:r>
            <a:r>
              <a:rPr lang="en-US" sz="2000" b="1" i="0" u="none" strike="noStrike" cap="none" baseline="0">
                <a:solidFill>
                  <a:schemeClr val="dk1"/>
                </a:solidFill>
                <a:latin typeface="Verdana"/>
                <a:ea typeface="Verdana"/>
                <a:cs typeface="Verdana"/>
                <a:sym typeface="Verdana"/>
              </a:rPr>
              <a:t>origin </a:t>
            </a:r>
            <a:r>
              <a:rPr lang="en-US" sz="2000" b="0" i="0" u="none" strike="noStrike" cap="none" baseline="0">
                <a:solidFill>
                  <a:schemeClr val="dk1"/>
                </a:solidFill>
                <a:latin typeface="Verdana"/>
                <a:ea typeface="Verdana"/>
                <a:cs typeface="Verdana"/>
                <a:sym typeface="Verdana"/>
              </a:rPr>
              <a:t>(x = 0, y = 0). There are exceptions like graphing temperature. If the lowest temperature is 37o C start at 35 o C. This is because 0 o C is not the lowest temperature.</a:t>
            </a:r>
          </a:p>
          <a:p>
            <a:pPr marL="0" marR="0" lvl="0" indent="0" algn="l" rtl="0">
              <a:lnSpc>
                <a:spcPct val="8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8. Number the x- and y-axis with a </a:t>
            </a:r>
            <a:r>
              <a:rPr lang="en-US" sz="2000" b="1" i="0" u="none" strike="noStrike" cap="none" baseline="0">
                <a:solidFill>
                  <a:schemeClr val="dk1"/>
                </a:solidFill>
                <a:latin typeface="Verdana"/>
                <a:ea typeface="Verdana"/>
                <a:cs typeface="Verdana"/>
                <a:sym typeface="Verdana"/>
              </a:rPr>
              <a:t>regular</a:t>
            </a:r>
            <a:r>
              <a:rPr lang="en-US" sz="2000" b="0" i="0" u="none" strike="noStrike" cap="none" baseline="0">
                <a:solidFill>
                  <a:schemeClr val="dk1"/>
                </a:solidFill>
                <a:latin typeface="Verdana"/>
                <a:ea typeface="Verdana"/>
                <a:cs typeface="Verdana"/>
                <a:sym typeface="Verdana"/>
              </a:rPr>
              <a:t> numerical sequence or pattern starting with 0 to space out your data so it fills the entire graph. Use a ruler for straight lines.</a:t>
            </a:r>
          </a:p>
          <a:p>
            <a:endParaRPr/>
          </a:p>
        </p:txBody>
      </p:sp>
      <p:sp>
        <p:nvSpPr>
          <p:cNvPr id="238" name="Shape 238"/>
          <p:cNvSpPr/>
          <p:nvPr/>
        </p:nvSpPr>
        <p:spPr>
          <a:xfrm>
            <a:off x="2286000" y="3910012"/>
            <a:ext cx="4572000" cy="2579687"/>
          </a:xfrm>
          <a:prstGeom prst="rect">
            <a:avLst/>
          </a:prstGeom>
          <a:blipFill>
            <a:blip r:embed="rId3"/>
            <a:stretch>
              <a:fillRect/>
            </a:stretch>
          </a:blipFill>
        </p:spPr>
      </p:sp>
      <p:cxnSp>
        <p:nvCxnSpPr>
          <p:cNvPr id="239" name="Shape 239"/>
          <p:cNvCxnSpPr/>
          <p:nvPr/>
        </p:nvCxnSpPr>
        <p:spPr>
          <a:xfrm rot="10800000" flipH="1">
            <a:off x="1905000" y="5791199"/>
            <a:ext cx="1219199" cy="228600"/>
          </a:xfrm>
          <a:prstGeom prst="straightConnector1">
            <a:avLst/>
          </a:prstGeom>
          <a:noFill/>
          <a:ln w="9525" cap="rnd">
            <a:solidFill>
              <a:schemeClr val="dk1"/>
            </a:solidFill>
            <a:prstDash val="solid"/>
            <a:miter/>
            <a:headEnd type="none" w="med" len="med"/>
            <a:tailEnd type="triangle" w="med" len="med"/>
          </a:ln>
        </p:spPr>
      </p:cxnSp>
      <p:sp>
        <p:nvSpPr>
          <p:cNvPr id="240" name="Shape 240"/>
          <p:cNvSpPr txBox="1"/>
          <p:nvPr/>
        </p:nvSpPr>
        <p:spPr>
          <a:xfrm>
            <a:off x="990600" y="5867400"/>
            <a:ext cx="114300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900"/>
              </a:spcBef>
              <a:spcAft>
                <a:spcPts val="0"/>
              </a:spcAft>
              <a:buClr>
                <a:schemeClr val="dk1"/>
              </a:buClr>
              <a:buSzPct val="25000"/>
              <a:buFont typeface="Verdana"/>
              <a:buNone/>
            </a:pPr>
            <a:r>
              <a:rPr lang="en-US" sz="1800" b="0" i="0" u="none" strike="noStrike" cap="none" baseline="0">
                <a:solidFill>
                  <a:schemeClr val="dk1"/>
                </a:solidFill>
                <a:latin typeface="Verdana"/>
                <a:ea typeface="Verdana"/>
                <a:cs typeface="Verdana"/>
                <a:sym typeface="Verdana"/>
              </a:rPr>
              <a:t>origin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Basic Rules for Creating a Chart </a:t>
            </a:r>
          </a:p>
        </p:txBody>
      </p:sp>
      <p:sp>
        <p:nvSpPr>
          <p:cNvPr id="246" name="Shape 246"/>
          <p:cNvSpPr txBox="1">
            <a:spLocks noGrp="1"/>
          </p:cNvSpPr>
          <p:nvPr>
            <p:ph type="body" idx="1"/>
          </p:nvPr>
        </p:nvSpPr>
        <p:spPr>
          <a:xfrm>
            <a:off x="457200" y="1600200"/>
            <a:ext cx="7619999" cy="4530724"/>
          </a:xfrm>
          <a:prstGeom prst="rect">
            <a:avLst/>
          </a:prstGeom>
          <a:noFill/>
          <a:ln>
            <a:noFill/>
          </a:ln>
        </p:spPr>
        <p:txBody>
          <a:bodyPr lIns="91425" tIns="45700" rIns="91425" bIns="45700" anchor="t" anchorCtr="0">
            <a:noAutofit/>
          </a:bodyPr>
          <a:lstStyle/>
          <a:p>
            <a:pPr marL="0" marR="0" lvl="0" indent="0" algn="l" rtl="0">
              <a:lnSpc>
                <a:spcPct val="9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10. If 2 or more lines are plotted on a graph, </a:t>
            </a:r>
            <a:r>
              <a:rPr lang="en-US" sz="2200" b="1" i="0" u="none" strike="noStrike" cap="none" baseline="0">
                <a:solidFill>
                  <a:schemeClr val="dk1"/>
                </a:solidFill>
                <a:latin typeface="Verdana"/>
                <a:ea typeface="Verdana"/>
                <a:cs typeface="Verdana"/>
                <a:sym typeface="Verdana"/>
              </a:rPr>
              <a:t>a key or legend</a:t>
            </a:r>
            <a:r>
              <a:rPr lang="en-US" sz="2200" b="0" i="0" u="none" strike="noStrike" cap="none" baseline="0">
                <a:solidFill>
                  <a:schemeClr val="dk1"/>
                </a:solidFill>
                <a:latin typeface="Verdana"/>
                <a:ea typeface="Verdana"/>
                <a:cs typeface="Verdana"/>
                <a:sym typeface="Verdana"/>
              </a:rPr>
              <a:t> is necessary. A different hue or symbol should be used for each line. </a:t>
            </a:r>
          </a:p>
          <a:p>
            <a:pPr marL="0" marR="0" lvl="0" indent="0" algn="l" rtl="0">
              <a:lnSpc>
                <a:spcPct val="9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11. The color of the background of the graph, and the lines on the graph should be clearly </a:t>
            </a:r>
            <a:r>
              <a:rPr lang="en-US" sz="2200" b="1" i="0" u="none" strike="noStrike" cap="none" baseline="0">
                <a:solidFill>
                  <a:schemeClr val="dk1"/>
                </a:solidFill>
                <a:latin typeface="Verdana"/>
                <a:ea typeface="Verdana"/>
                <a:cs typeface="Verdana"/>
                <a:sym typeface="Verdana"/>
              </a:rPr>
              <a:t>distinguishable</a:t>
            </a:r>
            <a:r>
              <a:rPr lang="en-US" sz="2200" b="0" i="0" u="none" strike="noStrike" cap="none" baseline="0">
                <a:solidFill>
                  <a:schemeClr val="dk1"/>
                </a:solidFill>
                <a:latin typeface="Verdana"/>
                <a:ea typeface="Verdana"/>
                <a:cs typeface="Verdana"/>
                <a:sym typeface="Verdana"/>
              </a:rPr>
              <a:t> from each other. </a:t>
            </a:r>
          </a:p>
          <a:p>
            <a:pPr marL="0" marR="0" lvl="0" indent="0" algn="l" rtl="0">
              <a:lnSpc>
                <a:spcPct val="9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12. The color of lines on a multi-line graph should be </a:t>
            </a:r>
            <a:r>
              <a:rPr lang="en-US" sz="2200" b="1" i="0" u="none" strike="noStrike" cap="none" baseline="0">
                <a:solidFill>
                  <a:schemeClr val="dk1"/>
                </a:solidFill>
                <a:latin typeface="Verdana"/>
                <a:ea typeface="Verdana"/>
                <a:cs typeface="Verdana"/>
                <a:sym typeface="Verdana"/>
              </a:rPr>
              <a:t>distinguishable</a:t>
            </a:r>
            <a:r>
              <a:rPr lang="en-US" sz="2200" b="0" i="0" u="none" strike="noStrike" cap="none" baseline="0">
                <a:solidFill>
                  <a:schemeClr val="dk1"/>
                </a:solidFill>
                <a:latin typeface="Verdana"/>
                <a:ea typeface="Verdana"/>
                <a:cs typeface="Verdana"/>
                <a:sym typeface="Verdana"/>
              </a:rPr>
              <a:t> from each other.</a:t>
            </a:r>
          </a:p>
          <a:p>
            <a:endParaRPr/>
          </a:p>
          <a:p>
            <a:endParaRPr/>
          </a:p>
        </p:txBody>
      </p:sp>
      <p:sp>
        <p:nvSpPr>
          <p:cNvPr id="247" name="Shape 247"/>
          <p:cNvSpPr/>
          <p:nvPr/>
        </p:nvSpPr>
        <p:spPr>
          <a:xfrm>
            <a:off x="4953000" y="4495800"/>
            <a:ext cx="2895600" cy="2076449"/>
          </a:xfrm>
          <a:prstGeom prst="rect">
            <a:avLst/>
          </a:prstGeom>
          <a:blipFill>
            <a:blip r:embed="rId3"/>
            <a:stretch>
              <a:fillRect/>
            </a:stretch>
          </a:blipFill>
        </p:spPr>
      </p:sp>
      <p:sp>
        <p:nvSpPr>
          <p:cNvPr id="248" name="Shape 248"/>
          <p:cNvSpPr txBox="1"/>
          <p:nvPr/>
        </p:nvSpPr>
        <p:spPr>
          <a:xfrm>
            <a:off x="1219200" y="4953000"/>
            <a:ext cx="3124199" cy="641350"/>
          </a:xfrm>
          <a:prstGeom prst="rect">
            <a:avLst/>
          </a:prstGeom>
          <a:noFill/>
          <a:ln>
            <a:noFill/>
          </a:ln>
        </p:spPr>
        <p:txBody>
          <a:bodyPr lIns="91425" tIns="45700" rIns="91425" bIns="45700" anchor="t" anchorCtr="0">
            <a:noAutofit/>
          </a:bodyPr>
          <a:lstStyle/>
          <a:p>
            <a:pPr marL="0" marR="0" lvl="0" indent="0" algn="l" rtl="0">
              <a:lnSpc>
                <a:spcPct val="100000"/>
              </a:lnSpc>
              <a:spcBef>
                <a:spcPts val="900"/>
              </a:spcBef>
              <a:spcAft>
                <a:spcPts val="0"/>
              </a:spcAft>
              <a:buClr>
                <a:schemeClr val="dk1"/>
              </a:buClr>
              <a:buSzPct val="25000"/>
              <a:buFont typeface="Verdana"/>
              <a:buNone/>
            </a:pPr>
            <a:r>
              <a:rPr lang="en-US" sz="1800" b="0" i="0" u="none" strike="noStrike" cap="none" baseline="0">
                <a:solidFill>
                  <a:schemeClr val="dk1"/>
                </a:solidFill>
                <a:latin typeface="Verdana"/>
                <a:ea typeface="Verdana"/>
                <a:cs typeface="Verdana"/>
                <a:sym typeface="Verdana"/>
              </a:rPr>
              <a:t>How many color rules are broken in the graph?</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General Advice for Creating a Chart </a:t>
            </a:r>
          </a:p>
        </p:txBody>
      </p:sp>
      <p:sp>
        <p:nvSpPr>
          <p:cNvPr id="254" name="Shape 254"/>
          <p:cNvSpPr txBox="1">
            <a:spLocks noGrp="1"/>
          </p:cNvSpPr>
          <p:nvPr>
            <p:ph type="body" idx="1"/>
          </p:nvPr>
        </p:nvSpPr>
        <p:spPr>
          <a:xfrm>
            <a:off x="457200" y="1600200"/>
            <a:ext cx="4800600" cy="4267199"/>
          </a:xfrm>
          <a:prstGeom prst="rect">
            <a:avLst/>
          </a:prstGeom>
          <a:noFill/>
          <a:ln>
            <a:noFill/>
          </a:ln>
        </p:spPr>
        <p:txBody>
          <a:bodyPr lIns="91425" tIns="45700" rIns="91425" bIns="45700" anchor="t" anchorCtr="0">
            <a:noAutofit/>
          </a:bodyPr>
          <a:lstStyle/>
          <a:p>
            <a:pPr marL="0" marR="0" lvl="0" indent="0" algn="l" rtl="0">
              <a:lnSpc>
                <a:spcPct val="80000"/>
              </a:lnSpc>
              <a:spcBef>
                <a:spcPts val="44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a. </a:t>
            </a:r>
            <a:r>
              <a:rPr lang="en-US" sz="2200" b="0" i="0" u="none" strike="noStrike" cap="none" baseline="0">
                <a:solidFill>
                  <a:schemeClr val="dk1"/>
                </a:solidFill>
                <a:latin typeface="Verdana"/>
                <a:ea typeface="Verdana"/>
                <a:cs typeface="Verdana"/>
                <a:sym typeface="Verdana"/>
              </a:rPr>
              <a:t>Keep graphs </a:t>
            </a:r>
            <a:r>
              <a:rPr lang="en-US" sz="2200" b="1" i="0" u="none" strike="noStrike" cap="none" baseline="0">
                <a:solidFill>
                  <a:schemeClr val="dk1"/>
                </a:solidFill>
                <a:latin typeface="Verdana"/>
                <a:ea typeface="Verdana"/>
                <a:cs typeface="Verdana"/>
                <a:sym typeface="Verdana"/>
              </a:rPr>
              <a:t>simple </a:t>
            </a:r>
            <a:r>
              <a:rPr lang="en-US" sz="2200" b="0" i="0" u="none" strike="noStrike" cap="none" baseline="0">
                <a:solidFill>
                  <a:schemeClr val="dk1"/>
                </a:solidFill>
                <a:latin typeface="Verdana"/>
                <a:ea typeface="Verdana"/>
                <a:cs typeface="Verdana"/>
                <a:sym typeface="Verdana"/>
              </a:rPr>
              <a:t>-- make the data do the talking.  Don’t "liven" up you chart with extra colors, 3D, or pictures.  Interesting data captures an audience’s attention more than any graphic or special printing effects could.</a:t>
            </a:r>
          </a:p>
          <a:p>
            <a:pPr marL="0" marR="0" lvl="0" indent="0" algn="l" rtl="0">
              <a:lnSpc>
                <a:spcPct val="8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b. Use </a:t>
            </a:r>
            <a:r>
              <a:rPr lang="en-US" sz="2200" b="1" i="0" u="none" strike="noStrike" cap="none" baseline="0">
                <a:solidFill>
                  <a:schemeClr val="dk1"/>
                </a:solidFill>
                <a:latin typeface="Verdana"/>
                <a:ea typeface="Verdana"/>
                <a:cs typeface="Verdana"/>
                <a:sym typeface="Verdana"/>
              </a:rPr>
              <a:t>meaningful </a:t>
            </a:r>
            <a:r>
              <a:rPr lang="en-US" sz="2200" b="0" i="0" u="none" strike="noStrike" cap="none" baseline="0">
                <a:solidFill>
                  <a:schemeClr val="dk1"/>
                </a:solidFill>
                <a:latin typeface="Verdana"/>
                <a:ea typeface="Verdana"/>
                <a:cs typeface="Verdana"/>
                <a:sym typeface="Verdana"/>
              </a:rPr>
              <a:t>titles and labels - let the audience think about what the data means, not what the data is or could be.</a:t>
            </a:r>
          </a:p>
        </p:txBody>
      </p:sp>
      <p:sp>
        <p:nvSpPr>
          <p:cNvPr id="255" name="Shape 255"/>
          <p:cNvSpPr/>
          <p:nvPr/>
        </p:nvSpPr>
        <p:spPr>
          <a:xfrm>
            <a:off x="5410200" y="1524000"/>
            <a:ext cx="3175000" cy="3314700"/>
          </a:xfrm>
          <a:prstGeom prst="rect">
            <a:avLst/>
          </a:prstGeom>
          <a:blipFill>
            <a:blip r:embed="rId3"/>
            <a:stretch>
              <a:fillRect/>
            </a:stretch>
          </a:blipFill>
        </p:spPr>
      </p:sp>
      <p:sp>
        <p:nvSpPr>
          <p:cNvPr id="256" name="Shape 256"/>
          <p:cNvSpPr txBox="1"/>
          <p:nvPr/>
        </p:nvSpPr>
        <p:spPr>
          <a:xfrm>
            <a:off x="457200" y="5548312"/>
            <a:ext cx="7619999" cy="1443037"/>
          </a:xfrm>
          <a:prstGeom prst="rect">
            <a:avLst/>
          </a:prstGeom>
          <a:noFill/>
          <a:ln>
            <a:noFill/>
          </a:ln>
        </p:spPr>
        <p:txBody>
          <a:bodyPr lIns="91425" tIns="45700" rIns="91425" bIns="45700" anchor="t" anchorCtr="0">
            <a:noAutofit/>
          </a:bodyPr>
          <a:lstStyle/>
          <a:p>
            <a:pPr marL="0" marR="0" lvl="0" indent="0" algn="l" rtl="0">
              <a:lnSpc>
                <a:spcPct val="80000"/>
              </a:lnSpc>
              <a:spcBef>
                <a:spcPts val="440"/>
              </a:spcBef>
              <a:spcAft>
                <a:spcPts val="0"/>
              </a:spcAft>
              <a:buClr>
                <a:schemeClr val="dk1"/>
              </a:buClr>
              <a:buSzPct val="25000"/>
              <a:buFont typeface="Verdana"/>
              <a:buNone/>
            </a:pPr>
            <a:r>
              <a:rPr lang="en-US" sz="2200" b="0" i="0" u="none" strike="noStrike" cap="none" baseline="0">
                <a:solidFill>
                  <a:schemeClr val="dk1"/>
                </a:solidFill>
                <a:latin typeface="Verdana"/>
                <a:ea typeface="Verdana"/>
                <a:cs typeface="Verdana"/>
                <a:sym typeface="Verdana"/>
              </a:rPr>
              <a:t>c. Be </a:t>
            </a:r>
            <a:r>
              <a:rPr lang="en-US" sz="2200" b="1" i="0" u="none" strike="noStrike" cap="none" baseline="0">
                <a:solidFill>
                  <a:schemeClr val="dk1"/>
                </a:solidFill>
                <a:latin typeface="Verdana"/>
                <a:ea typeface="Verdana"/>
                <a:cs typeface="Verdana"/>
                <a:sym typeface="Verdana"/>
              </a:rPr>
              <a:t>truthful</a:t>
            </a:r>
            <a:r>
              <a:rPr lang="en-US" sz="2200" b="0" i="0" u="none" strike="noStrike" cap="none" baseline="0">
                <a:solidFill>
                  <a:schemeClr val="dk1"/>
                </a:solidFill>
                <a:latin typeface="Verdana"/>
                <a:ea typeface="Verdana"/>
                <a:cs typeface="Verdana"/>
                <a:sym typeface="Verdana"/>
              </a:rPr>
              <a:t> with the axes -- Do not exchange</a:t>
            </a:r>
          </a:p>
          <a:p>
            <a:pPr marL="0" marR="0" lvl="0" indent="0" algn="l" rtl="0">
              <a:lnSpc>
                <a:spcPct val="80000"/>
              </a:lnSpc>
              <a:spcBef>
                <a:spcPts val="440"/>
              </a:spcBef>
              <a:spcAft>
                <a:spcPts val="0"/>
              </a:spcAft>
              <a:buClr>
                <a:schemeClr val="dk1"/>
              </a:buClr>
              <a:buSzPct val="25000"/>
              <a:buFont typeface="Verdana"/>
              <a:buNone/>
            </a:pPr>
            <a:r>
              <a:rPr lang="en-US" sz="2200" b="0" i="0" u="none" strike="noStrike" cap="none" baseline="0">
                <a:solidFill>
                  <a:schemeClr val="dk1"/>
                </a:solidFill>
                <a:latin typeface="Verdana"/>
                <a:ea typeface="Verdana"/>
                <a:cs typeface="Verdana"/>
                <a:sym typeface="Verdana"/>
              </a:rPr>
              <a:t>    scales or perspectives to gain a falsely perceived</a:t>
            </a:r>
          </a:p>
          <a:p>
            <a:pPr marL="0" marR="0" lvl="0" indent="0" algn="l" rtl="0">
              <a:lnSpc>
                <a:spcPct val="80000"/>
              </a:lnSpc>
              <a:spcBef>
                <a:spcPts val="440"/>
              </a:spcBef>
              <a:spcAft>
                <a:spcPts val="0"/>
              </a:spcAft>
              <a:buClr>
                <a:schemeClr val="dk1"/>
              </a:buClr>
              <a:buSzPct val="25000"/>
              <a:buFont typeface="Verdana"/>
              <a:buNone/>
            </a:pPr>
            <a:r>
              <a:rPr lang="en-US" sz="2200" b="0" i="0" u="none" strike="noStrike" cap="none" baseline="0">
                <a:solidFill>
                  <a:schemeClr val="dk1"/>
                </a:solidFill>
                <a:latin typeface="Verdana"/>
                <a:ea typeface="Verdana"/>
                <a:cs typeface="Verdana"/>
                <a:sym typeface="Verdana"/>
              </a:rPr>
              <a:t>    advantage.</a:t>
            </a:r>
          </a:p>
          <a:p>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Basic Rules for 3D </a:t>
            </a:r>
          </a:p>
        </p:txBody>
      </p:sp>
      <p:sp>
        <p:nvSpPr>
          <p:cNvPr id="262" name="Shape 262"/>
          <p:cNvSpPr txBox="1">
            <a:spLocks noGrp="1"/>
          </p:cNvSpPr>
          <p:nvPr>
            <p:ph type="body" idx="1"/>
          </p:nvPr>
        </p:nvSpPr>
        <p:spPr>
          <a:xfrm>
            <a:off x="457200" y="1600200"/>
            <a:ext cx="6235699" cy="4530724"/>
          </a:xfrm>
          <a:prstGeom prst="rect">
            <a:avLst/>
          </a:prstGeom>
          <a:noFill/>
          <a:ln>
            <a:noFill/>
          </a:ln>
        </p:spPr>
        <p:txBody>
          <a:bodyPr lIns="91425" tIns="45700" rIns="91425" bIns="45700" anchor="t" anchorCtr="0">
            <a:noAutofit/>
          </a:bodyPr>
          <a:lstStyle/>
          <a:p>
            <a:pPr marL="0" marR="0" lvl="0" indent="0" algn="l" rtl="0">
              <a:lnSpc>
                <a:spcPct val="10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3D may not be a good idea because the data may appear </a:t>
            </a:r>
            <a:r>
              <a:rPr lang="en-US" sz="2200" b="1" i="0" u="none" strike="noStrike" cap="none" baseline="0">
                <a:solidFill>
                  <a:schemeClr val="dk1"/>
                </a:solidFill>
                <a:latin typeface="Verdana"/>
                <a:ea typeface="Verdana"/>
                <a:cs typeface="Verdana"/>
                <a:sym typeface="Verdana"/>
              </a:rPr>
              <a:t>distorted</a:t>
            </a:r>
            <a:r>
              <a:rPr lang="en-US" sz="2200" b="0" i="0" u="none" strike="noStrike" cap="none" baseline="0">
                <a:solidFill>
                  <a:schemeClr val="dk1"/>
                </a:solidFill>
                <a:latin typeface="Verdana"/>
                <a:ea typeface="Verdana"/>
                <a:cs typeface="Verdana"/>
                <a:sym typeface="Verdana"/>
              </a:rPr>
              <a:t>, can be misinterpreted, or may be misleading.  </a:t>
            </a:r>
          </a:p>
          <a:p>
            <a:pPr marL="0" marR="0" lvl="0" indent="0" algn="l" rtl="0">
              <a:lnSpc>
                <a:spcPct val="10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A demonstration of problematic 3D perspective:  the chart on the left clearly shows that Clinton edged out Dole in Florida.  </a:t>
            </a:r>
          </a:p>
          <a:p>
            <a:pPr marL="0" marR="0" lvl="0" indent="0" algn="l" rtl="0">
              <a:lnSpc>
                <a:spcPct val="100000"/>
              </a:lnSpc>
              <a:spcBef>
                <a:spcPts val="440"/>
              </a:spcBef>
              <a:spcAft>
                <a:spcPts val="0"/>
              </a:spcAft>
              <a:buClr>
                <a:schemeClr val="lt2"/>
              </a:buClr>
              <a:buSzPct val="75757"/>
              <a:buFont typeface="Arial"/>
              <a:buChar char="•"/>
            </a:pPr>
            <a:r>
              <a:rPr lang="en-US" sz="2200" b="0" i="0" u="none" strike="noStrike" cap="none" baseline="0">
                <a:solidFill>
                  <a:schemeClr val="dk1"/>
                </a:solidFill>
                <a:latin typeface="Verdana"/>
                <a:ea typeface="Verdana"/>
                <a:cs typeface="Verdana"/>
                <a:sym typeface="Verdana"/>
              </a:rPr>
              <a:t>When Excel shows this data in 3D format, it is impossible to clearly tell if anyone won or if it was a tie.</a:t>
            </a:r>
          </a:p>
          <a:p>
            <a:endParaRPr/>
          </a:p>
        </p:txBody>
      </p:sp>
      <p:sp>
        <p:nvSpPr>
          <p:cNvPr id="263" name="Shape 263"/>
          <p:cNvSpPr/>
          <p:nvPr/>
        </p:nvSpPr>
        <p:spPr>
          <a:xfrm>
            <a:off x="6831385" y="4272694"/>
            <a:ext cx="1855413" cy="1858230"/>
          </a:xfrm>
          <a:prstGeom prst="rect">
            <a:avLst/>
          </a:prstGeom>
          <a:blipFill>
            <a:blip r:embed="rId3"/>
            <a:stretch>
              <a:fillRect/>
            </a:stretch>
          </a:blipFill>
        </p:spPr>
      </p:sp>
      <p:sp>
        <p:nvSpPr>
          <p:cNvPr id="264" name="Shape 264"/>
          <p:cNvSpPr/>
          <p:nvPr/>
        </p:nvSpPr>
        <p:spPr>
          <a:xfrm>
            <a:off x="6934200" y="1752600"/>
            <a:ext cx="1833561" cy="2027236"/>
          </a:xfrm>
          <a:prstGeom prst="rect">
            <a:avLst/>
          </a:prstGeom>
          <a:blipFill>
            <a:blip r:embed="rId4"/>
            <a:stretch>
              <a:fillRect/>
            </a:stretch>
          </a:blipFill>
        </p:spPr>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066800" y="457200"/>
            <a:ext cx="7696199" cy="914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1"/>
                </a:solidFill>
                <a:latin typeface="Garamond"/>
                <a:ea typeface="Garamond"/>
                <a:cs typeface="Garamond"/>
                <a:sym typeface="Garamond"/>
              </a:rPr>
              <a:t>Flow/Process Charts</a:t>
            </a:r>
          </a:p>
        </p:txBody>
      </p:sp>
      <p:sp>
        <p:nvSpPr>
          <p:cNvPr id="270" name="Shape 270"/>
          <p:cNvSpPr txBox="1">
            <a:spLocks noGrp="1"/>
          </p:cNvSpPr>
          <p:nvPr>
            <p:ph type="body" idx="1"/>
          </p:nvPr>
        </p:nvSpPr>
        <p:spPr>
          <a:xfrm>
            <a:off x="838200" y="1219200"/>
            <a:ext cx="7772400" cy="4841875"/>
          </a:xfrm>
          <a:prstGeom prst="rect">
            <a:avLst/>
          </a:prstGeom>
          <a:noFill/>
          <a:ln>
            <a:noFill/>
          </a:ln>
        </p:spPr>
        <p:txBody>
          <a:bodyPr lIns="91425" tIns="45700" rIns="91425" bIns="45700" anchor="t" anchorCtr="0">
            <a:noAutofit/>
          </a:bodyPr>
          <a:lstStyle/>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Picture description of a </a:t>
            </a:r>
          </a:p>
          <a:p>
            <a:pPr marL="0" marR="0" lvl="0" indent="0" algn="l" rtl="0">
              <a:lnSpc>
                <a:spcPct val="100000"/>
              </a:lnSpc>
              <a:spcBef>
                <a:spcPts val="500"/>
              </a:spcBef>
              <a:spcAft>
                <a:spcPts val="500"/>
              </a:spcAft>
              <a:buClr>
                <a:schemeClr val="lt2"/>
              </a:buClr>
              <a:buSzPct val="25000"/>
              <a:buFont typeface="Verdana"/>
              <a:buNone/>
            </a:pPr>
            <a:r>
              <a:rPr lang="en-US" sz="2800" b="0" i="0" u="none" strike="noStrike" cap="none" baseline="0">
                <a:solidFill>
                  <a:schemeClr val="dk1"/>
                </a:solidFill>
                <a:latin typeface="Verdana"/>
                <a:ea typeface="Verdana"/>
                <a:cs typeface="Verdana"/>
                <a:sym typeface="Verdana"/>
              </a:rPr>
              <a:t>procedure followed to solve a </a:t>
            </a:r>
          </a:p>
          <a:p>
            <a:pPr marL="0" marR="0" lvl="0" indent="0" algn="l" rtl="0">
              <a:lnSpc>
                <a:spcPct val="100000"/>
              </a:lnSpc>
              <a:spcBef>
                <a:spcPts val="500"/>
              </a:spcBef>
              <a:spcAft>
                <a:spcPts val="500"/>
              </a:spcAft>
              <a:buClr>
                <a:schemeClr val="lt2"/>
              </a:buClr>
              <a:buSzPct val="25000"/>
              <a:buFont typeface="Verdana"/>
              <a:buNone/>
            </a:pPr>
            <a:r>
              <a:rPr lang="en-US" sz="2800" b="0" i="0" u="none" strike="noStrike" cap="none" baseline="0">
                <a:solidFill>
                  <a:schemeClr val="dk1"/>
                </a:solidFill>
                <a:latin typeface="Verdana"/>
                <a:ea typeface="Verdana"/>
                <a:cs typeface="Verdana"/>
                <a:sym typeface="Verdana"/>
              </a:rPr>
              <a:t>problem </a:t>
            </a:r>
          </a:p>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shows relationships between people and processes rather than numbers</a:t>
            </a:r>
          </a:p>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Common use -computer programs</a:t>
            </a:r>
          </a:p>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To perform the process start at the top and move from box to box.</a:t>
            </a:r>
          </a:p>
          <a:p>
            <a:endParaRPr/>
          </a:p>
        </p:txBody>
      </p:sp>
      <p:sp>
        <p:nvSpPr>
          <p:cNvPr id="271" name="Shape 271"/>
          <p:cNvSpPr/>
          <p:nvPr/>
        </p:nvSpPr>
        <p:spPr>
          <a:xfrm>
            <a:off x="6629400" y="228600"/>
            <a:ext cx="2286000" cy="1905000"/>
          </a:xfrm>
          <a:prstGeom prst="rect">
            <a:avLst/>
          </a:prstGeom>
          <a:blipFill>
            <a:blip r:embed="rId3"/>
            <a:stretch>
              <a:fillRect/>
            </a:stretch>
          </a:blipFill>
        </p:spPr>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input</a:t>
            </a:r>
          </a:p>
        </p:txBody>
      </p:sp>
      <p:sp>
        <p:nvSpPr>
          <p:cNvPr id="277" name="Shape 277"/>
          <p:cNvSpPr txBox="1">
            <a:spLocks noGrp="1"/>
          </p:cNvSpPr>
          <p:nvPr>
            <p:ph type="body" idx="1"/>
          </p:nvPr>
        </p:nvSpPr>
        <p:spPr>
          <a:xfrm>
            <a:off x="457200" y="1600200"/>
            <a:ext cx="8229600" cy="4530724"/>
          </a:xfrm>
          <a:prstGeom prst="rect">
            <a:avLst/>
          </a:prstGeom>
          <a:noFill/>
          <a:ln>
            <a:noFill/>
          </a:ln>
        </p:spPr>
        <p:txBody>
          <a:bodyPr lIns="91425" tIns="45700" rIns="91425" bIns="45700" anchor="t" anchorCtr="0">
            <a:noAutofit/>
          </a:bodyPr>
          <a:lstStyle/>
          <a:p>
            <a:endParaRPr/>
          </a:p>
        </p:txBody>
      </p:sp>
      <p:sp>
        <p:nvSpPr>
          <p:cNvPr id="278" name="Shape 278"/>
          <p:cNvSpPr/>
          <p:nvPr/>
        </p:nvSpPr>
        <p:spPr>
          <a:xfrm>
            <a:off x="3581400" y="1676400"/>
            <a:ext cx="1981199" cy="2895600"/>
          </a:xfrm>
          <a:prstGeom prst="can">
            <a:avLst>
              <a:gd name="adj" fmla="val 25000"/>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279" name="Shape 279"/>
          <p:cNvSpPr/>
          <p:nvPr/>
        </p:nvSpPr>
        <p:spPr>
          <a:xfrm>
            <a:off x="1828800" y="609600"/>
            <a:ext cx="1219199" cy="533399"/>
          </a:xfrm>
          <a:prstGeom prst="ellipse">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input</a:t>
            </a:r>
          </a:p>
        </p:txBody>
      </p:sp>
      <p:sp>
        <p:nvSpPr>
          <p:cNvPr id="280" name="Shape 280"/>
          <p:cNvSpPr/>
          <p:nvPr/>
        </p:nvSpPr>
        <p:spPr>
          <a:xfrm>
            <a:off x="5562600" y="5638800"/>
            <a:ext cx="1676399" cy="838199"/>
          </a:xfrm>
          <a:prstGeom prst="ellipse">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output</a:t>
            </a:r>
          </a:p>
        </p:txBody>
      </p:sp>
      <p:cxnSp>
        <p:nvCxnSpPr>
          <p:cNvPr id="281" name="Shape 281"/>
          <p:cNvCxnSpPr/>
          <p:nvPr/>
        </p:nvCxnSpPr>
        <p:spPr>
          <a:xfrm>
            <a:off x="2743200" y="1066800"/>
            <a:ext cx="1447800" cy="990599"/>
          </a:xfrm>
          <a:prstGeom prst="straightConnector1">
            <a:avLst/>
          </a:prstGeom>
          <a:noFill/>
          <a:ln w="9525" cap="rnd">
            <a:solidFill>
              <a:schemeClr val="dk1"/>
            </a:solidFill>
            <a:prstDash val="solid"/>
            <a:miter/>
            <a:headEnd type="none" w="med" len="med"/>
            <a:tailEnd type="triangle" w="med" len="med"/>
          </a:ln>
        </p:spPr>
      </p:cxnSp>
      <p:cxnSp>
        <p:nvCxnSpPr>
          <p:cNvPr id="282" name="Shape 282"/>
          <p:cNvCxnSpPr/>
          <p:nvPr/>
        </p:nvCxnSpPr>
        <p:spPr>
          <a:xfrm>
            <a:off x="5029200" y="4572000"/>
            <a:ext cx="1143000" cy="1295400"/>
          </a:xfrm>
          <a:prstGeom prst="straightConnector1">
            <a:avLst/>
          </a:prstGeom>
          <a:noFill/>
          <a:ln w="9525" cap="rnd">
            <a:solidFill>
              <a:schemeClr val="dk1"/>
            </a:solidFill>
            <a:prstDash val="solid"/>
            <a:miter/>
            <a:headEnd type="none" w="med" len="med"/>
            <a:tailEnd type="triangle" w="med" len="med"/>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How to Make a Flowchart</a:t>
            </a:r>
          </a:p>
        </p:txBody>
      </p:sp>
      <p:sp>
        <p:nvSpPr>
          <p:cNvPr id="288" name="Shape 288"/>
          <p:cNvSpPr txBox="1">
            <a:spLocks noGrp="1"/>
          </p:cNvSpPr>
          <p:nvPr>
            <p:ph type="body" idx="1"/>
          </p:nvPr>
        </p:nvSpPr>
        <p:spPr>
          <a:xfrm>
            <a:off x="1169987" y="1676400"/>
            <a:ext cx="7772400" cy="4384675"/>
          </a:xfrm>
          <a:prstGeom prst="rect">
            <a:avLst/>
          </a:prstGeom>
          <a:noFill/>
          <a:ln>
            <a:noFill/>
          </a:ln>
        </p:spPr>
        <p:txBody>
          <a:bodyPr lIns="91425" tIns="45700" rIns="91425" bIns="45700" anchor="t" anchorCtr="0">
            <a:noAutofit/>
          </a:bodyPr>
          <a:lstStyle/>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Determine the beginning and end of a process.</a:t>
            </a:r>
          </a:p>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Brainstorm all major inputs, outputs, and processes</a:t>
            </a:r>
          </a:p>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Use “post it” notes to sequence events and arrange them for all to see</a:t>
            </a:r>
          </a:p>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Walk through. Check for smoothness. Make changes. Apply.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143000" y="228600"/>
            <a:ext cx="7772400" cy="1143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Flowchart symbols</a:t>
            </a:r>
          </a:p>
        </p:txBody>
      </p:sp>
      <p:sp>
        <p:nvSpPr>
          <p:cNvPr id="294" name="Shape 294"/>
          <p:cNvSpPr txBox="1">
            <a:spLocks noGrp="1"/>
          </p:cNvSpPr>
          <p:nvPr>
            <p:ph type="body" idx="1"/>
          </p:nvPr>
        </p:nvSpPr>
        <p:spPr>
          <a:xfrm>
            <a:off x="1169987" y="1447800"/>
            <a:ext cx="7772400" cy="4613275"/>
          </a:xfrm>
          <a:prstGeom prst="rect">
            <a:avLst/>
          </a:prstGeom>
          <a:noFill/>
          <a:ln>
            <a:noFill/>
          </a:ln>
        </p:spPr>
        <p:txBody>
          <a:bodyPr lIns="91425" tIns="45700" rIns="91425" bIns="45700" anchor="t" anchorCtr="0">
            <a:noAutofit/>
          </a:bodyPr>
          <a:lstStyle/>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Oval -  Input / Output (Start, end)</a:t>
            </a:r>
          </a:p>
          <a:p>
            <a:pPr marL="0" marR="0" lvl="0" indent="0" algn="l" rtl="0">
              <a:lnSpc>
                <a:spcPct val="100000"/>
              </a:lnSpc>
              <a:spcBef>
                <a:spcPts val="560"/>
              </a:spcBef>
              <a:spcAft>
                <a:spcPts val="0"/>
              </a:spcAft>
              <a:buClr>
                <a:schemeClr val="lt2"/>
              </a:buClr>
              <a:buSzPct val="80128"/>
              <a:buFont typeface="Arial"/>
              <a:buChar char="•"/>
            </a:pPr>
            <a:r>
              <a:rPr lang="en-US" sz="2600" b="0" i="0" u="none" strike="noStrike" cap="none" baseline="0">
                <a:solidFill>
                  <a:schemeClr val="dk1"/>
                </a:solidFill>
                <a:latin typeface="Verdana"/>
                <a:ea typeface="Verdana"/>
                <a:cs typeface="Verdana"/>
                <a:sym typeface="Verdana"/>
              </a:rPr>
              <a:t>Box - Activity</a:t>
            </a:r>
            <a:r>
              <a:rPr lang="en-US" sz="2800" b="0" i="0" u="none" strike="noStrike" cap="none" baseline="0">
                <a:solidFill>
                  <a:schemeClr val="dk1"/>
                </a:solidFill>
                <a:latin typeface="Verdana"/>
                <a:ea typeface="Verdana"/>
                <a:cs typeface="Verdana"/>
                <a:sym typeface="Verdana"/>
              </a:rPr>
              <a:t> </a:t>
            </a:r>
            <a:r>
              <a:rPr lang="en-US" sz="2000" b="0" i="0" u="none" strike="noStrike" cap="none" baseline="0">
                <a:solidFill>
                  <a:schemeClr val="dk1"/>
                </a:solidFill>
                <a:latin typeface="Verdana"/>
                <a:ea typeface="Verdana"/>
                <a:cs typeface="Verdana"/>
                <a:sym typeface="Verdana"/>
              </a:rPr>
              <a:t>a single step ("add two cups "), or and entire sub-process ("make bread") within a larger process. </a:t>
            </a:r>
          </a:p>
          <a:p>
            <a:pPr marL="0" marR="0" lvl="0" indent="0" algn="l" rtl="0">
              <a:lnSpc>
                <a:spcPct val="100000"/>
              </a:lnSpc>
              <a:spcBef>
                <a:spcPts val="560"/>
              </a:spcBef>
              <a:spcAft>
                <a:spcPts val="0"/>
              </a:spcAft>
              <a:buClr>
                <a:schemeClr val="lt2"/>
              </a:buClr>
              <a:buSzPct val="80128"/>
              <a:buFont typeface="Arial"/>
              <a:buChar char="•"/>
            </a:pPr>
            <a:r>
              <a:rPr lang="en-US" sz="2600" b="0" i="0" u="none" strike="noStrike" cap="none" baseline="0">
                <a:solidFill>
                  <a:schemeClr val="dk1"/>
                </a:solidFill>
                <a:latin typeface="Verdana"/>
                <a:ea typeface="Verdana"/>
                <a:cs typeface="Verdana"/>
                <a:sym typeface="Verdana"/>
              </a:rPr>
              <a:t>Diamond - Yes / NO</a:t>
            </a:r>
            <a:r>
              <a:rPr lang="en-US" sz="2800" b="0" i="0" u="none" strike="noStrike" cap="none" baseline="0">
                <a:solidFill>
                  <a:schemeClr val="dk1"/>
                </a:solidFill>
                <a:latin typeface="Verdana"/>
                <a:ea typeface="Verdana"/>
                <a:cs typeface="Verdana"/>
                <a:sym typeface="Verdana"/>
              </a:rPr>
              <a:t>-</a:t>
            </a:r>
            <a:r>
              <a:rPr lang="en-US" sz="2000" b="0" i="0" u="none" strike="noStrike" cap="none" baseline="0">
                <a:solidFill>
                  <a:schemeClr val="dk1"/>
                </a:solidFill>
                <a:latin typeface="Verdana"/>
                <a:ea typeface="Verdana"/>
                <a:cs typeface="Verdana"/>
                <a:sym typeface="Verdana"/>
              </a:rPr>
              <a:t>Lines representing different decisions emerge from different points of the diamond.</a:t>
            </a:r>
            <a:r>
              <a:rPr lang="en-US" sz="2800" b="0" i="0" u="none" strike="noStrike" cap="none" baseline="0">
                <a:solidFill>
                  <a:schemeClr val="dk1"/>
                </a:solidFill>
                <a:latin typeface="Verdana"/>
                <a:ea typeface="Verdana"/>
                <a:cs typeface="Verdana"/>
                <a:sym typeface="Verdana"/>
              </a:rPr>
              <a:t> </a:t>
            </a:r>
          </a:p>
          <a:p>
            <a:pPr marL="0" marR="0" lvl="0" indent="0" algn="l" rtl="0">
              <a:lnSpc>
                <a:spcPct val="100000"/>
              </a:lnSpc>
              <a:spcBef>
                <a:spcPts val="560"/>
              </a:spcBef>
              <a:spcAft>
                <a:spcPts val="0"/>
              </a:spcAft>
              <a:buClr>
                <a:schemeClr val="lt2"/>
              </a:buClr>
              <a:buSzPct val="80128"/>
              <a:buFont typeface="Arial"/>
              <a:buChar char="•"/>
            </a:pPr>
            <a:r>
              <a:rPr lang="en-US" sz="2600" b="0" i="0" u="none" strike="noStrike" cap="none" baseline="0">
                <a:solidFill>
                  <a:schemeClr val="dk1"/>
                </a:solidFill>
                <a:latin typeface="Verdana"/>
                <a:ea typeface="Verdana"/>
                <a:cs typeface="Verdana"/>
                <a:sym typeface="Verdana"/>
              </a:rPr>
              <a:t>Circle - Break</a:t>
            </a:r>
            <a:r>
              <a:rPr lang="en-US" sz="2800" b="0" i="0" u="none" strike="noStrike" cap="none" baseline="0">
                <a:solidFill>
                  <a:schemeClr val="dk1"/>
                </a:solidFill>
                <a:latin typeface="Verdana"/>
                <a:ea typeface="Verdana"/>
                <a:cs typeface="Verdana"/>
                <a:sym typeface="Verdana"/>
              </a:rPr>
              <a:t> </a:t>
            </a:r>
            <a:r>
              <a:rPr lang="en-US" sz="2000" b="0" i="0" u="none" strike="noStrike" cap="none" baseline="0">
                <a:solidFill>
                  <a:schemeClr val="dk1"/>
                </a:solidFill>
                <a:latin typeface="Verdana"/>
                <a:ea typeface="Verdana"/>
                <a:cs typeface="Verdana"/>
                <a:sym typeface="Verdana"/>
              </a:rPr>
              <a:t>Indicates that the flow continues on another page, where a matching symbol (containing the same letter) has been placed.</a:t>
            </a:r>
            <a:r>
              <a:rPr lang="en-US" sz="2800" b="0" i="0" u="none" strike="noStrike" cap="none" baseline="0">
                <a:solidFill>
                  <a:schemeClr val="dk1"/>
                </a:solidFill>
                <a:latin typeface="Verdana"/>
                <a:ea typeface="Verdana"/>
                <a:cs typeface="Verdana"/>
                <a:sym typeface="Verdana"/>
              </a:rPr>
              <a:t> </a:t>
            </a:r>
          </a:p>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Arrow - Flow-</a:t>
            </a:r>
            <a:r>
              <a:rPr lang="en-US" sz="2000" b="0" i="0" u="none" strike="noStrike" cap="none" baseline="0">
                <a:solidFill>
                  <a:schemeClr val="dk1"/>
                </a:solidFill>
                <a:latin typeface="Verdana"/>
                <a:ea typeface="Verdana"/>
                <a:cs typeface="Verdana"/>
                <a:sym typeface="Verdana"/>
              </a:rPr>
              <a:t>sequence of steps and the direction of flow</a:t>
            </a:r>
          </a:p>
          <a:p>
            <a:endParaRPr/>
          </a:p>
        </p:txBody>
      </p:sp>
      <p:sp>
        <p:nvSpPr>
          <p:cNvPr id="295" name="Shape 295"/>
          <p:cNvSpPr/>
          <p:nvPr/>
        </p:nvSpPr>
        <p:spPr>
          <a:xfrm>
            <a:off x="533400" y="1447800"/>
            <a:ext cx="609599" cy="304799"/>
          </a:xfrm>
          <a:prstGeom prst="ellipse">
            <a:avLst/>
          </a:prstGeom>
          <a:solidFill>
            <a:srgbClr val="5BD985"/>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296" name="Shape 296"/>
          <p:cNvSpPr/>
          <p:nvPr/>
        </p:nvSpPr>
        <p:spPr>
          <a:xfrm>
            <a:off x="685800" y="2133600"/>
            <a:ext cx="381000" cy="381000"/>
          </a:xfrm>
          <a:prstGeom prst="rect">
            <a:avLst/>
          </a:prstGeom>
          <a:solidFill>
            <a:srgbClr val="FF3300"/>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297" name="Shape 297"/>
          <p:cNvSpPr/>
          <p:nvPr/>
        </p:nvSpPr>
        <p:spPr>
          <a:xfrm>
            <a:off x="609600" y="3048000"/>
            <a:ext cx="533400" cy="533400"/>
          </a:xfrm>
          <a:prstGeom prst="flowChartDecision">
            <a:avLst/>
          </a:prstGeom>
          <a:solidFill>
            <a:srgbClr val="FFFF99"/>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298" name="Shape 298"/>
          <p:cNvSpPr/>
          <p:nvPr/>
        </p:nvSpPr>
        <p:spPr>
          <a:xfrm>
            <a:off x="685800" y="3962400"/>
            <a:ext cx="457200" cy="457200"/>
          </a:xfrm>
          <a:prstGeom prst="ellipse">
            <a:avLst/>
          </a:prstGeom>
          <a:solidFill>
            <a:srgbClr val="FF66FF"/>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cxnSp>
        <p:nvCxnSpPr>
          <p:cNvPr id="299" name="Shape 299"/>
          <p:cNvCxnSpPr/>
          <p:nvPr/>
        </p:nvCxnSpPr>
        <p:spPr>
          <a:xfrm>
            <a:off x="533400" y="5486400"/>
            <a:ext cx="685799" cy="0"/>
          </a:xfrm>
          <a:prstGeom prst="straightConnector1">
            <a:avLst/>
          </a:prstGeom>
          <a:noFill/>
          <a:ln w="57150" cap="rnd">
            <a:solidFill>
              <a:schemeClr val="dk1"/>
            </a:solidFill>
            <a:prstDash val="solid"/>
            <a:miter/>
            <a:headEnd type="none" w="med" len="med"/>
            <a:tailEnd type="triangle" w="med" len="med"/>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5 types of Graphs</a:t>
            </a:r>
          </a:p>
        </p:txBody>
      </p:sp>
      <p:sp>
        <p:nvSpPr>
          <p:cNvPr id="84" name="Shape 84"/>
          <p:cNvSpPr txBox="1">
            <a:spLocks noGrp="1"/>
          </p:cNvSpPr>
          <p:nvPr>
            <p:ph type="body" idx="1"/>
          </p:nvPr>
        </p:nvSpPr>
        <p:spPr>
          <a:xfrm>
            <a:off x="457200" y="1600200"/>
            <a:ext cx="8229600" cy="4530724"/>
          </a:xfrm>
          <a:prstGeom prst="rect">
            <a:avLst/>
          </a:prstGeom>
          <a:noFill/>
          <a:ln>
            <a:noFill/>
          </a:ln>
        </p:spPr>
        <p:txBody>
          <a:bodyPr lIns="91425" tIns="45700" rIns="91425" bIns="45700" anchor="t" anchorCtr="0">
            <a:noAutofit/>
          </a:bodyPr>
          <a:lstStyle/>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Bar</a:t>
            </a:r>
          </a:p>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Column</a:t>
            </a:r>
          </a:p>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Line</a:t>
            </a:r>
          </a:p>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Pie</a:t>
            </a:r>
          </a:p>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Scatter</a:t>
            </a:r>
          </a:p>
          <a:p>
            <a:pPr marL="0" marR="0" lvl="0" indent="0" algn="l" rtl="0">
              <a:lnSpc>
                <a:spcPct val="100000"/>
              </a:lnSpc>
              <a:spcBef>
                <a:spcPts val="560"/>
              </a:spcBef>
              <a:spcAft>
                <a:spcPts val="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Histogram</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Enter a number</a:t>
            </a:r>
          </a:p>
        </p:txBody>
      </p:sp>
      <p:sp>
        <p:nvSpPr>
          <p:cNvPr id="305" name="Shape 305"/>
          <p:cNvSpPr txBox="1">
            <a:spLocks noGrp="1"/>
          </p:cNvSpPr>
          <p:nvPr>
            <p:ph type="body" idx="1"/>
          </p:nvPr>
        </p:nvSpPr>
        <p:spPr>
          <a:xfrm>
            <a:off x="457200" y="1600200"/>
            <a:ext cx="8229600" cy="4530724"/>
          </a:xfrm>
          <a:prstGeom prst="rect">
            <a:avLst/>
          </a:prstGeom>
          <a:noFill/>
          <a:ln>
            <a:noFill/>
          </a:ln>
        </p:spPr>
        <p:txBody>
          <a:bodyPr lIns="91425" tIns="45700" rIns="91425" bIns="45700" anchor="t" anchorCtr="0">
            <a:noAutofit/>
          </a:bodyPr>
          <a:lstStyle/>
          <a:p>
            <a:endParaRPr/>
          </a:p>
        </p:txBody>
      </p:sp>
      <p:sp>
        <p:nvSpPr>
          <p:cNvPr id="306" name="Shape 306"/>
          <p:cNvSpPr/>
          <p:nvPr/>
        </p:nvSpPr>
        <p:spPr>
          <a:xfrm>
            <a:off x="3429000" y="304800"/>
            <a:ext cx="1639887" cy="644524"/>
          </a:xfrm>
          <a:prstGeom prst="ellipse">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Enter a number</a:t>
            </a:r>
          </a:p>
        </p:txBody>
      </p:sp>
      <p:sp>
        <p:nvSpPr>
          <p:cNvPr id="307" name="Shape 307"/>
          <p:cNvSpPr/>
          <p:nvPr/>
        </p:nvSpPr>
        <p:spPr>
          <a:xfrm>
            <a:off x="3657600" y="1447800"/>
            <a:ext cx="1266825" cy="966787"/>
          </a:xfrm>
          <a:prstGeom prst="diamond">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Is it even?</a:t>
            </a:r>
          </a:p>
        </p:txBody>
      </p:sp>
      <p:sp>
        <p:nvSpPr>
          <p:cNvPr id="308" name="Shape 308"/>
          <p:cNvSpPr txBox="1"/>
          <p:nvPr/>
        </p:nvSpPr>
        <p:spPr>
          <a:xfrm>
            <a:off x="1828800" y="1752600"/>
            <a:ext cx="1042986" cy="515936"/>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Add 42</a:t>
            </a:r>
          </a:p>
        </p:txBody>
      </p:sp>
      <p:sp>
        <p:nvSpPr>
          <p:cNvPr id="309" name="Shape 309"/>
          <p:cNvSpPr txBox="1"/>
          <p:nvPr/>
        </p:nvSpPr>
        <p:spPr>
          <a:xfrm>
            <a:off x="6248400" y="1676400"/>
            <a:ext cx="1192211" cy="515936"/>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Mult by 12</a:t>
            </a:r>
          </a:p>
        </p:txBody>
      </p:sp>
      <p:sp>
        <p:nvSpPr>
          <p:cNvPr id="310" name="Shape 310"/>
          <p:cNvSpPr/>
          <p:nvPr/>
        </p:nvSpPr>
        <p:spPr>
          <a:xfrm>
            <a:off x="1600200" y="3505200"/>
            <a:ext cx="1490661" cy="1160462"/>
          </a:xfrm>
          <a:prstGeom prst="diamond">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Is it less than </a:t>
            </a:r>
          </a:p>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300?</a:t>
            </a:r>
          </a:p>
        </p:txBody>
      </p:sp>
      <p:sp>
        <p:nvSpPr>
          <p:cNvPr id="311" name="Shape 311"/>
          <p:cNvSpPr/>
          <p:nvPr/>
        </p:nvSpPr>
        <p:spPr>
          <a:xfrm>
            <a:off x="6248400" y="3657600"/>
            <a:ext cx="1266825" cy="1031875"/>
          </a:xfrm>
          <a:prstGeom prst="diamond">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Is = or &gt;</a:t>
            </a:r>
          </a:p>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300?</a:t>
            </a:r>
          </a:p>
        </p:txBody>
      </p:sp>
      <p:sp>
        <p:nvSpPr>
          <p:cNvPr id="312" name="Shape 312"/>
          <p:cNvSpPr/>
          <p:nvPr/>
        </p:nvSpPr>
        <p:spPr>
          <a:xfrm>
            <a:off x="1828800" y="2819400"/>
            <a:ext cx="1042986" cy="450850"/>
          </a:xfrm>
          <a:prstGeom prst="ellipse">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313" name="Shape 313"/>
          <p:cNvSpPr/>
          <p:nvPr/>
        </p:nvSpPr>
        <p:spPr>
          <a:xfrm>
            <a:off x="6324600" y="2819400"/>
            <a:ext cx="1117599" cy="450850"/>
          </a:xfrm>
          <a:prstGeom prst="ellipse">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314" name="Shape 314"/>
          <p:cNvSpPr txBox="1"/>
          <p:nvPr/>
        </p:nvSpPr>
        <p:spPr>
          <a:xfrm>
            <a:off x="457200" y="3962400"/>
            <a:ext cx="819150" cy="515936"/>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Mult by 7</a:t>
            </a:r>
          </a:p>
        </p:txBody>
      </p:sp>
      <p:sp>
        <p:nvSpPr>
          <p:cNvPr id="315" name="Shape 315"/>
          <p:cNvSpPr txBox="1"/>
          <p:nvPr/>
        </p:nvSpPr>
        <p:spPr>
          <a:xfrm>
            <a:off x="3352800" y="3962400"/>
            <a:ext cx="968374" cy="515936"/>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Divide by 6</a:t>
            </a:r>
          </a:p>
        </p:txBody>
      </p:sp>
      <p:sp>
        <p:nvSpPr>
          <p:cNvPr id="316" name="Shape 316"/>
          <p:cNvSpPr txBox="1"/>
          <p:nvPr/>
        </p:nvSpPr>
        <p:spPr>
          <a:xfrm>
            <a:off x="5029200" y="3962400"/>
            <a:ext cx="1042986" cy="450850"/>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Divide by 4</a:t>
            </a:r>
          </a:p>
        </p:txBody>
      </p:sp>
      <p:sp>
        <p:nvSpPr>
          <p:cNvPr id="317" name="Shape 317"/>
          <p:cNvSpPr txBox="1"/>
          <p:nvPr/>
        </p:nvSpPr>
        <p:spPr>
          <a:xfrm>
            <a:off x="7772400" y="3962400"/>
            <a:ext cx="968374" cy="515936"/>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Mult by3</a:t>
            </a:r>
          </a:p>
        </p:txBody>
      </p:sp>
      <p:cxnSp>
        <p:nvCxnSpPr>
          <p:cNvPr id="318" name="Shape 318"/>
          <p:cNvCxnSpPr/>
          <p:nvPr/>
        </p:nvCxnSpPr>
        <p:spPr>
          <a:xfrm>
            <a:off x="4343400" y="914400"/>
            <a:ext cx="1587" cy="322262"/>
          </a:xfrm>
          <a:prstGeom prst="straightConnector1">
            <a:avLst/>
          </a:prstGeom>
          <a:noFill/>
          <a:ln w="9525" cap="rnd">
            <a:solidFill>
              <a:schemeClr val="dk1"/>
            </a:solidFill>
            <a:prstDash val="solid"/>
            <a:miter/>
            <a:headEnd type="none" w="med" len="med"/>
            <a:tailEnd type="triangle" w="med" len="med"/>
          </a:ln>
        </p:spPr>
      </p:cxnSp>
      <p:cxnSp>
        <p:nvCxnSpPr>
          <p:cNvPr id="319" name="Shape 319"/>
          <p:cNvCxnSpPr/>
          <p:nvPr/>
        </p:nvCxnSpPr>
        <p:spPr>
          <a:xfrm>
            <a:off x="4800600" y="1905000"/>
            <a:ext cx="1266825" cy="1587"/>
          </a:xfrm>
          <a:prstGeom prst="straightConnector1">
            <a:avLst/>
          </a:prstGeom>
          <a:noFill/>
          <a:ln w="9525" cap="rnd">
            <a:solidFill>
              <a:schemeClr val="dk1"/>
            </a:solidFill>
            <a:prstDash val="solid"/>
            <a:miter/>
            <a:headEnd type="none" w="med" len="med"/>
            <a:tailEnd type="triangle" w="med" len="med"/>
          </a:ln>
        </p:spPr>
      </p:cxnSp>
      <p:cxnSp>
        <p:nvCxnSpPr>
          <p:cNvPr id="320" name="Shape 320"/>
          <p:cNvCxnSpPr/>
          <p:nvPr/>
        </p:nvCxnSpPr>
        <p:spPr>
          <a:xfrm flipH="1">
            <a:off x="2971800" y="1905000"/>
            <a:ext cx="893762" cy="1587"/>
          </a:xfrm>
          <a:prstGeom prst="straightConnector1">
            <a:avLst/>
          </a:prstGeom>
          <a:noFill/>
          <a:ln w="9525" cap="rnd">
            <a:solidFill>
              <a:schemeClr val="dk1"/>
            </a:solidFill>
            <a:prstDash val="solid"/>
            <a:miter/>
            <a:headEnd type="none" w="med" len="med"/>
            <a:tailEnd type="triangle" w="med" len="med"/>
          </a:ln>
        </p:spPr>
      </p:cxnSp>
      <p:cxnSp>
        <p:nvCxnSpPr>
          <p:cNvPr id="321" name="Shape 321"/>
          <p:cNvCxnSpPr/>
          <p:nvPr/>
        </p:nvCxnSpPr>
        <p:spPr>
          <a:xfrm flipH="1">
            <a:off x="2362199" y="2286000"/>
            <a:ext cx="74611" cy="515936"/>
          </a:xfrm>
          <a:prstGeom prst="straightConnector1">
            <a:avLst/>
          </a:prstGeom>
          <a:noFill/>
          <a:ln w="9525" cap="rnd">
            <a:solidFill>
              <a:schemeClr val="dk1"/>
            </a:solidFill>
            <a:prstDash val="solid"/>
            <a:miter/>
            <a:headEnd type="none" w="med" len="med"/>
            <a:tailEnd type="triangle" w="med" len="med"/>
          </a:ln>
        </p:spPr>
      </p:cxnSp>
      <p:cxnSp>
        <p:nvCxnSpPr>
          <p:cNvPr id="322" name="Shape 322"/>
          <p:cNvCxnSpPr/>
          <p:nvPr/>
        </p:nvCxnSpPr>
        <p:spPr>
          <a:xfrm>
            <a:off x="6934200" y="2286000"/>
            <a:ext cx="1587" cy="515936"/>
          </a:xfrm>
          <a:prstGeom prst="straightConnector1">
            <a:avLst/>
          </a:prstGeom>
          <a:noFill/>
          <a:ln w="9525" cap="rnd">
            <a:solidFill>
              <a:schemeClr val="dk1"/>
            </a:solidFill>
            <a:prstDash val="solid"/>
            <a:miter/>
            <a:headEnd type="none" w="med" len="med"/>
            <a:tailEnd type="triangle" w="med" len="med"/>
          </a:ln>
        </p:spPr>
      </p:cxnSp>
      <p:cxnSp>
        <p:nvCxnSpPr>
          <p:cNvPr id="323" name="Shape 323"/>
          <p:cNvCxnSpPr/>
          <p:nvPr/>
        </p:nvCxnSpPr>
        <p:spPr>
          <a:xfrm>
            <a:off x="2362200" y="3276600"/>
            <a:ext cx="1587" cy="322262"/>
          </a:xfrm>
          <a:prstGeom prst="straightConnector1">
            <a:avLst/>
          </a:prstGeom>
          <a:noFill/>
          <a:ln w="9525" cap="rnd">
            <a:solidFill>
              <a:schemeClr val="dk1"/>
            </a:solidFill>
            <a:prstDash val="solid"/>
            <a:miter/>
            <a:headEnd type="none" w="med" len="med"/>
            <a:tailEnd type="triangle" w="med" len="med"/>
          </a:ln>
        </p:spPr>
      </p:cxnSp>
      <p:cxnSp>
        <p:nvCxnSpPr>
          <p:cNvPr id="324" name="Shape 324"/>
          <p:cNvCxnSpPr/>
          <p:nvPr/>
        </p:nvCxnSpPr>
        <p:spPr>
          <a:xfrm>
            <a:off x="6934200" y="3276600"/>
            <a:ext cx="1587" cy="450850"/>
          </a:xfrm>
          <a:prstGeom prst="straightConnector1">
            <a:avLst/>
          </a:prstGeom>
          <a:noFill/>
          <a:ln w="9525" cap="rnd">
            <a:solidFill>
              <a:schemeClr val="dk1"/>
            </a:solidFill>
            <a:prstDash val="solid"/>
            <a:miter/>
            <a:headEnd type="none" w="med" len="med"/>
            <a:tailEnd type="triangle" w="med" len="med"/>
          </a:ln>
        </p:spPr>
      </p:cxnSp>
      <p:cxnSp>
        <p:nvCxnSpPr>
          <p:cNvPr id="325" name="Shape 325"/>
          <p:cNvCxnSpPr/>
          <p:nvPr/>
        </p:nvCxnSpPr>
        <p:spPr>
          <a:xfrm flipH="1">
            <a:off x="1143000" y="4495800"/>
            <a:ext cx="968374" cy="1587"/>
          </a:xfrm>
          <a:prstGeom prst="straightConnector1">
            <a:avLst/>
          </a:prstGeom>
          <a:noFill/>
          <a:ln w="9525" cap="rnd">
            <a:solidFill>
              <a:schemeClr val="dk1"/>
            </a:solidFill>
            <a:prstDash val="solid"/>
            <a:miter/>
            <a:headEnd type="none" w="med" len="med"/>
            <a:tailEnd type="triangle" w="med" len="med"/>
          </a:ln>
        </p:spPr>
      </p:cxnSp>
      <p:cxnSp>
        <p:nvCxnSpPr>
          <p:cNvPr id="326" name="Shape 326"/>
          <p:cNvCxnSpPr/>
          <p:nvPr/>
        </p:nvCxnSpPr>
        <p:spPr>
          <a:xfrm>
            <a:off x="2819400" y="4419600"/>
            <a:ext cx="522286" cy="1587"/>
          </a:xfrm>
          <a:prstGeom prst="straightConnector1">
            <a:avLst/>
          </a:prstGeom>
          <a:noFill/>
          <a:ln w="9525" cap="rnd">
            <a:solidFill>
              <a:schemeClr val="dk1"/>
            </a:solidFill>
            <a:prstDash val="solid"/>
            <a:miter/>
            <a:headEnd type="none" w="med" len="med"/>
            <a:tailEnd type="triangle" w="med" len="med"/>
          </a:ln>
        </p:spPr>
      </p:cxnSp>
      <p:cxnSp>
        <p:nvCxnSpPr>
          <p:cNvPr id="327" name="Shape 327"/>
          <p:cNvCxnSpPr/>
          <p:nvPr/>
        </p:nvCxnSpPr>
        <p:spPr>
          <a:xfrm flipH="1">
            <a:off x="6019799" y="3962400"/>
            <a:ext cx="744537" cy="1587"/>
          </a:xfrm>
          <a:prstGeom prst="straightConnector1">
            <a:avLst/>
          </a:prstGeom>
          <a:noFill/>
          <a:ln w="9525" cap="rnd">
            <a:solidFill>
              <a:schemeClr val="dk1"/>
            </a:solidFill>
            <a:prstDash val="solid"/>
            <a:miter/>
            <a:headEnd type="none" w="med" len="med"/>
            <a:tailEnd type="triangle" w="med" len="med"/>
          </a:ln>
        </p:spPr>
      </p:cxnSp>
      <p:cxnSp>
        <p:nvCxnSpPr>
          <p:cNvPr id="328" name="Shape 328"/>
          <p:cNvCxnSpPr/>
          <p:nvPr/>
        </p:nvCxnSpPr>
        <p:spPr>
          <a:xfrm>
            <a:off x="7315200" y="4495800"/>
            <a:ext cx="522286" cy="1587"/>
          </a:xfrm>
          <a:prstGeom prst="straightConnector1">
            <a:avLst/>
          </a:prstGeom>
          <a:noFill/>
          <a:ln w="9525" cap="rnd">
            <a:solidFill>
              <a:schemeClr val="dk1"/>
            </a:solidFill>
            <a:prstDash val="solid"/>
            <a:miter/>
            <a:headEnd type="none" w="med" len="med"/>
            <a:tailEnd type="triangle" w="med" len="med"/>
          </a:ln>
        </p:spPr>
      </p:cxnSp>
      <p:cxnSp>
        <p:nvCxnSpPr>
          <p:cNvPr id="329" name="Shape 329"/>
          <p:cNvCxnSpPr/>
          <p:nvPr/>
        </p:nvCxnSpPr>
        <p:spPr>
          <a:xfrm>
            <a:off x="914400" y="4495800"/>
            <a:ext cx="1639887" cy="1095375"/>
          </a:xfrm>
          <a:prstGeom prst="straightConnector1">
            <a:avLst/>
          </a:prstGeom>
          <a:noFill/>
          <a:ln w="9525" cap="rnd">
            <a:solidFill>
              <a:schemeClr val="dk1"/>
            </a:solidFill>
            <a:prstDash val="solid"/>
            <a:miter/>
            <a:headEnd type="none" w="med" len="med"/>
            <a:tailEnd type="triangle" w="med" len="med"/>
          </a:ln>
        </p:spPr>
      </p:cxnSp>
      <p:cxnSp>
        <p:nvCxnSpPr>
          <p:cNvPr id="330" name="Shape 330"/>
          <p:cNvCxnSpPr/>
          <p:nvPr/>
        </p:nvCxnSpPr>
        <p:spPr>
          <a:xfrm>
            <a:off x="3962400" y="4495800"/>
            <a:ext cx="1587" cy="903286"/>
          </a:xfrm>
          <a:prstGeom prst="straightConnector1">
            <a:avLst/>
          </a:prstGeom>
          <a:noFill/>
          <a:ln w="9525" cap="rnd">
            <a:solidFill>
              <a:schemeClr val="dk1"/>
            </a:solidFill>
            <a:prstDash val="solid"/>
            <a:miter/>
            <a:headEnd type="none" w="med" len="med"/>
            <a:tailEnd type="triangle" w="med" len="med"/>
          </a:ln>
        </p:spPr>
      </p:cxnSp>
      <p:cxnSp>
        <p:nvCxnSpPr>
          <p:cNvPr id="331" name="Shape 331"/>
          <p:cNvCxnSpPr/>
          <p:nvPr/>
        </p:nvCxnSpPr>
        <p:spPr>
          <a:xfrm flipH="1">
            <a:off x="5257800" y="4419600"/>
            <a:ext cx="447674" cy="966787"/>
          </a:xfrm>
          <a:prstGeom prst="straightConnector1">
            <a:avLst/>
          </a:prstGeom>
          <a:noFill/>
          <a:ln w="9525" cap="rnd">
            <a:solidFill>
              <a:schemeClr val="dk1"/>
            </a:solidFill>
            <a:prstDash val="solid"/>
            <a:miter/>
            <a:headEnd type="none" w="med" len="med"/>
            <a:tailEnd type="triangle" w="med" len="med"/>
          </a:ln>
        </p:spPr>
      </p:cxnSp>
      <p:cxnSp>
        <p:nvCxnSpPr>
          <p:cNvPr id="332" name="Shape 332"/>
          <p:cNvCxnSpPr/>
          <p:nvPr/>
        </p:nvCxnSpPr>
        <p:spPr>
          <a:xfrm flipH="1">
            <a:off x="5943599" y="4495800"/>
            <a:ext cx="2309812" cy="1225550"/>
          </a:xfrm>
          <a:prstGeom prst="straightConnector1">
            <a:avLst/>
          </a:prstGeom>
          <a:noFill/>
          <a:ln w="9525" cap="rnd">
            <a:solidFill>
              <a:schemeClr val="dk1"/>
            </a:solidFill>
            <a:prstDash val="solid"/>
            <a:miter/>
            <a:headEnd type="none" w="med" len="med"/>
            <a:tailEnd type="triangle" w="med" len="med"/>
          </a:ln>
        </p:spPr>
      </p:cxnSp>
      <p:sp>
        <p:nvSpPr>
          <p:cNvPr id="333" name="Shape 333"/>
          <p:cNvSpPr/>
          <p:nvPr/>
        </p:nvSpPr>
        <p:spPr>
          <a:xfrm>
            <a:off x="2590800" y="5638800"/>
            <a:ext cx="3352799" cy="838199"/>
          </a:xfrm>
          <a:prstGeom prst="ellipse">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strike="noStrike" cap="none" baseline="0">
                <a:solidFill>
                  <a:schemeClr val="dk1"/>
                </a:solidFill>
                <a:latin typeface="Times New Roman"/>
                <a:ea typeface="Times New Roman"/>
                <a:cs typeface="Times New Roman"/>
                <a:sym typeface="Times New Roman"/>
              </a:rPr>
              <a:t>output</a:t>
            </a:r>
          </a:p>
        </p:txBody>
      </p:sp>
      <p:sp>
        <p:nvSpPr>
          <p:cNvPr id="334" name="Shape 334"/>
          <p:cNvSpPr txBox="1"/>
          <p:nvPr/>
        </p:nvSpPr>
        <p:spPr>
          <a:xfrm>
            <a:off x="3184525" y="1509712"/>
            <a:ext cx="387350" cy="3365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no</a:t>
            </a:r>
          </a:p>
        </p:txBody>
      </p:sp>
      <p:sp>
        <p:nvSpPr>
          <p:cNvPr id="335" name="Shape 335"/>
          <p:cNvSpPr txBox="1"/>
          <p:nvPr/>
        </p:nvSpPr>
        <p:spPr>
          <a:xfrm>
            <a:off x="5013325" y="1509712"/>
            <a:ext cx="455612" cy="3365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yes</a:t>
            </a:r>
          </a:p>
        </p:txBody>
      </p:sp>
      <p:sp>
        <p:nvSpPr>
          <p:cNvPr id="336" name="Shape 336"/>
          <p:cNvSpPr txBox="1"/>
          <p:nvPr/>
        </p:nvSpPr>
        <p:spPr>
          <a:xfrm>
            <a:off x="1279525" y="4557712"/>
            <a:ext cx="455612" cy="3365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yes</a:t>
            </a:r>
          </a:p>
        </p:txBody>
      </p:sp>
      <p:sp>
        <p:nvSpPr>
          <p:cNvPr id="337" name="Shape 337"/>
          <p:cNvSpPr txBox="1"/>
          <p:nvPr/>
        </p:nvSpPr>
        <p:spPr>
          <a:xfrm>
            <a:off x="2803525" y="4481512"/>
            <a:ext cx="387350" cy="3365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no</a:t>
            </a:r>
          </a:p>
        </p:txBody>
      </p:sp>
      <p:sp>
        <p:nvSpPr>
          <p:cNvPr id="338" name="Shape 338"/>
          <p:cNvSpPr txBox="1"/>
          <p:nvPr/>
        </p:nvSpPr>
        <p:spPr>
          <a:xfrm>
            <a:off x="5927725" y="3567112"/>
            <a:ext cx="455612" cy="3365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yes</a:t>
            </a:r>
          </a:p>
        </p:txBody>
      </p:sp>
      <p:sp>
        <p:nvSpPr>
          <p:cNvPr id="339" name="Shape 339"/>
          <p:cNvSpPr txBox="1"/>
          <p:nvPr/>
        </p:nvSpPr>
        <p:spPr>
          <a:xfrm>
            <a:off x="7299325" y="4481512"/>
            <a:ext cx="387350" cy="3365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1600" b="0" i="0" u="none" strike="noStrike" cap="none" baseline="0">
                <a:solidFill>
                  <a:schemeClr val="dk1"/>
                </a:solidFill>
                <a:latin typeface="Times New Roman"/>
                <a:ea typeface="Times New Roman"/>
                <a:cs typeface="Times New Roman"/>
                <a:sym typeface="Times New Roman"/>
              </a:rPr>
              <a:t>no</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43000" y="304800"/>
            <a:ext cx="7772400" cy="990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Flowchart Layout</a:t>
            </a:r>
          </a:p>
        </p:txBody>
      </p:sp>
      <p:sp>
        <p:nvSpPr>
          <p:cNvPr id="345" name="Shape 345"/>
          <p:cNvSpPr txBox="1">
            <a:spLocks noGrp="1"/>
          </p:cNvSpPr>
          <p:nvPr>
            <p:ph type="body" idx="1"/>
          </p:nvPr>
        </p:nvSpPr>
        <p:spPr>
          <a:xfrm>
            <a:off x="762000" y="1524000"/>
            <a:ext cx="8180387" cy="4537074"/>
          </a:xfrm>
          <a:prstGeom prst="rect">
            <a:avLst/>
          </a:prstGeom>
          <a:noFill/>
          <a:ln>
            <a:noFill/>
          </a:ln>
        </p:spPr>
        <p:txBody>
          <a:bodyPr lIns="91425" tIns="45700" rIns="91425" bIns="45700" anchor="t" anchorCtr="0">
            <a:noAutofit/>
          </a:bodyPr>
          <a:lstStyle/>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Keep your type as large as possible, but don't crowd the edges of your boxes.</a:t>
            </a:r>
          </a:p>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 Abbreviate wherever possible. Use only first initials for names in organization charts. </a:t>
            </a:r>
          </a:p>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Keep connecting lines short ­ use the space for boxes and text. </a:t>
            </a:r>
          </a:p>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Always supply printed handouts when using complex charts. </a:t>
            </a:r>
          </a:p>
          <a:p>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Examples of flowcharts</a:t>
            </a:r>
          </a:p>
        </p:txBody>
      </p:sp>
      <p:sp>
        <p:nvSpPr>
          <p:cNvPr id="351" name="Shape 351"/>
          <p:cNvSpPr txBox="1">
            <a:spLocks noGrp="1"/>
          </p:cNvSpPr>
          <p:nvPr>
            <p:ph type="body" idx="1"/>
          </p:nvPr>
        </p:nvSpPr>
        <p:spPr>
          <a:xfrm>
            <a:off x="457200" y="1524000"/>
            <a:ext cx="4522786" cy="4537074"/>
          </a:xfrm>
          <a:prstGeom prst="rect">
            <a:avLst/>
          </a:prstGeom>
          <a:noFill/>
          <a:ln>
            <a:noFill/>
          </a:ln>
        </p:spPr>
        <p:txBody>
          <a:bodyPr lIns="91425" tIns="45700" rIns="91425" bIns="45700" anchor="t" anchorCtr="0">
            <a:noAutofit/>
          </a:bodyPr>
          <a:lstStyle/>
          <a:p>
            <a:pPr marL="0" marR="0" lvl="0" indent="0" algn="l" rtl="0">
              <a:lnSpc>
                <a:spcPct val="100000"/>
              </a:lnSpc>
              <a:spcBef>
                <a:spcPts val="500"/>
              </a:spcBef>
              <a:spcAft>
                <a:spcPts val="500"/>
              </a:spcAft>
              <a:buClr>
                <a:schemeClr val="lt2"/>
              </a:buClr>
              <a:buSzPct val="25000"/>
              <a:buFont typeface="Verdana"/>
              <a:buNone/>
            </a:pPr>
            <a:r>
              <a:rPr lang="en-US" sz="2400" b="0" i="0" u="none" strike="noStrike" cap="none" baseline="0">
                <a:solidFill>
                  <a:schemeClr val="dk1"/>
                </a:solidFill>
                <a:latin typeface="Verdana"/>
                <a:ea typeface="Verdana"/>
                <a:cs typeface="Verdana"/>
                <a:sym typeface="Verdana"/>
              </a:rPr>
              <a:t>Organization Charts-</a:t>
            </a:r>
            <a:r>
              <a:rPr lang="en-US" sz="2000" b="0" i="0" u="none" strike="noStrike" cap="none" baseline="0">
                <a:solidFill>
                  <a:schemeClr val="dk1"/>
                </a:solidFill>
                <a:latin typeface="Verdana"/>
                <a:ea typeface="Verdana"/>
                <a:cs typeface="Verdana"/>
                <a:sym typeface="Verdana"/>
              </a:rPr>
              <a:t>the relationships between people in a business or other group</a:t>
            </a:r>
          </a:p>
          <a:p>
            <a:pPr marL="0" marR="0" lvl="0" indent="0" algn="l" rtl="0">
              <a:lnSpc>
                <a:spcPct val="100000"/>
              </a:lnSpc>
              <a:spcBef>
                <a:spcPts val="500"/>
              </a:spcBef>
              <a:spcAft>
                <a:spcPts val="500"/>
              </a:spcAft>
              <a:buClr>
                <a:schemeClr val="lt2"/>
              </a:buClr>
              <a:buSzPct val="25000"/>
              <a:buFont typeface="Verdana"/>
              <a:buNone/>
            </a:pPr>
            <a:r>
              <a:rPr lang="en-US" sz="2400" b="0" i="0" u="none" strike="noStrike" cap="none" baseline="0">
                <a:solidFill>
                  <a:schemeClr val="dk1"/>
                </a:solidFill>
                <a:latin typeface="Verdana"/>
                <a:ea typeface="Verdana"/>
                <a:cs typeface="Verdana"/>
                <a:sym typeface="Verdana"/>
              </a:rPr>
              <a:t>-</a:t>
            </a:r>
          </a:p>
          <a:p>
            <a:endParaRPr/>
          </a:p>
        </p:txBody>
      </p:sp>
      <p:sp>
        <p:nvSpPr>
          <p:cNvPr id="352" name="Shape 352"/>
          <p:cNvSpPr txBox="1">
            <a:spLocks noGrp="1"/>
          </p:cNvSpPr>
          <p:nvPr>
            <p:ph type="body" idx="2"/>
          </p:nvPr>
        </p:nvSpPr>
        <p:spPr>
          <a:xfrm>
            <a:off x="5132387" y="1524000"/>
            <a:ext cx="3809999" cy="4537074"/>
          </a:xfrm>
          <a:prstGeom prst="rect">
            <a:avLst/>
          </a:prstGeom>
          <a:noFill/>
          <a:ln>
            <a:noFill/>
          </a:ln>
        </p:spPr>
        <p:txBody>
          <a:bodyPr lIns="91425" tIns="45700" rIns="91425" bIns="45700" anchor="t" anchorCtr="0">
            <a:noAutofit/>
          </a:bodyPr>
          <a:lstStyle/>
          <a:p>
            <a:pPr marL="0" marR="0" lvl="0" indent="0" algn="l" rtl="0">
              <a:lnSpc>
                <a:spcPct val="100000"/>
              </a:lnSpc>
              <a:spcBef>
                <a:spcPts val="500"/>
              </a:spcBef>
              <a:spcAft>
                <a:spcPts val="500"/>
              </a:spcAft>
              <a:buClr>
                <a:schemeClr val="lt2"/>
              </a:buClr>
              <a:buSzPct val="25000"/>
              <a:buFont typeface="Verdana"/>
              <a:buNone/>
            </a:pPr>
            <a:r>
              <a:rPr lang="en-US" sz="2400" b="0" i="0" u="none" strike="noStrike" cap="none" baseline="0">
                <a:solidFill>
                  <a:schemeClr val="dk1"/>
                </a:solidFill>
                <a:latin typeface="Verdana"/>
                <a:ea typeface="Verdana"/>
                <a:cs typeface="Verdana"/>
                <a:sym typeface="Verdana"/>
              </a:rPr>
              <a:t>PERT Charts</a:t>
            </a:r>
            <a:r>
              <a:rPr lang="en-US" sz="2000" b="0" i="0" u="none" strike="noStrike" cap="none" baseline="0">
                <a:solidFill>
                  <a:schemeClr val="dk1"/>
                </a:solidFill>
                <a:latin typeface="Verdana"/>
                <a:ea typeface="Verdana"/>
                <a:cs typeface="Verdana"/>
                <a:sym typeface="Verdana"/>
              </a:rPr>
              <a:t>-a product is made, or a task completed</a:t>
            </a:r>
          </a:p>
          <a:p>
            <a:endParaRPr/>
          </a:p>
          <a:p>
            <a:endParaRPr/>
          </a:p>
        </p:txBody>
      </p:sp>
      <p:sp>
        <p:nvSpPr>
          <p:cNvPr id="353" name="Shape 353"/>
          <p:cNvSpPr/>
          <p:nvPr/>
        </p:nvSpPr>
        <p:spPr>
          <a:xfrm>
            <a:off x="990600" y="2895600"/>
            <a:ext cx="3809999" cy="3200399"/>
          </a:xfrm>
          <a:prstGeom prst="rect">
            <a:avLst/>
          </a:prstGeom>
          <a:solidFill>
            <a:schemeClr val="dk1"/>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354" name="Shape 354"/>
          <p:cNvSpPr/>
          <p:nvPr/>
        </p:nvSpPr>
        <p:spPr>
          <a:xfrm>
            <a:off x="5105400" y="2743200"/>
            <a:ext cx="3809999" cy="3352799"/>
          </a:xfrm>
          <a:prstGeom prst="rect">
            <a:avLst/>
          </a:prstGeom>
          <a:solidFill>
            <a:schemeClr val="dk1"/>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355" name="Shape 355"/>
          <p:cNvSpPr/>
          <p:nvPr/>
        </p:nvSpPr>
        <p:spPr>
          <a:xfrm>
            <a:off x="1295400" y="3124200"/>
            <a:ext cx="3200400" cy="2819400"/>
          </a:xfrm>
          <a:prstGeom prst="rect">
            <a:avLst/>
          </a:prstGeom>
          <a:blipFill>
            <a:blip r:embed="rId3"/>
            <a:stretch>
              <a:fillRect/>
            </a:stretch>
          </a:blipFill>
        </p:spPr>
      </p:sp>
      <p:sp>
        <p:nvSpPr>
          <p:cNvPr id="356" name="Shape 356"/>
          <p:cNvSpPr/>
          <p:nvPr/>
        </p:nvSpPr>
        <p:spPr>
          <a:xfrm>
            <a:off x="5334000" y="3048000"/>
            <a:ext cx="3276600" cy="2819400"/>
          </a:xfrm>
          <a:prstGeom prst="rect">
            <a:avLst/>
          </a:prstGeom>
          <a:blipFill>
            <a:blip r:embed="rId4"/>
            <a:stretch>
              <a:fillRect/>
            </a:stretch>
          </a:blipFill>
        </p:spPr>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Venn Diagrams</a:t>
            </a:r>
          </a:p>
        </p:txBody>
      </p:sp>
      <p:sp>
        <p:nvSpPr>
          <p:cNvPr id="362" name="Shape 362"/>
          <p:cNvSpPr txBox="1">
            <a:spLocks noGrp="1"/>
          </p:cNvSpPr>
          <p:nvPr>
            <p:ph type="body" idx="1"/>
          </p:nvPr>
        </p:nvSpPr>
        <p:spPr>
          <a:xfrm>
            <a:off x="1169987" y="1676400"/>
            <a:ext cx="4773612" cy="4384675"/>
          </a:xfrm>
          <a:prstGeom prst="rect">
            <a:avLst/>
          </a:prstGeom>
          <a:noFill/>
          <a:ln>
            <a:noFill/>
          </a:ln>
        </p:spPr>
        <p:txBody>
          <a:bodyPr lIns="91425" tIns="45700" rIns="91425" bIns="45700" anchor="t" anchorCtr="0">
            <a:noAutofit/>
          </a:bodyPr>
          <a:lstStyle/>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Made up of two or more overlapping circles.</a:t>
            </a:r>
          </a:p>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 Used to show relationships between sets. </a:t>
            </a:r>
          </a:p>
          <a:p>
            <a:pPr marL="0" marR="0" lvl="0" indent="0" algn="l" rtl="0">
              <a:lnSpc>
                <a:spcPct val="100000"/>
              </a:lnSpc>
              <a:spcBef>
                <a:spcPts val="500"/>
              </a:spcBef>
              <a:spcAft>
                <a:spcPts val="500"/>
              </a:spcAft>
              <a:buClr>
                <a:schemeClr val="lt2"/>
              </a:buClr>
              <a:buSzPct val="74404"/>
              <a:buFont typeface="Arial"/>
              <a:buChar char="•"/>
            </a:pPr>
            <a:r>
              <a:rPr lang="en-US" sz="2800" b="0" i="0" u="none" strike="noStrike" cap="none" baseline="0">
                <a:solidFill>
                  <a:schemeClr val="dk1"/>
                </a:solidFill>
                <a:latin typeface="Verdana"/>
                <a:ea typeface="Verdana"/>
                <a:cs typeface="Verdana"/>
                <a:sym typeface="Verdana"/>
              </a:rPr>
              <a:t>Used to show similarities and differences in characters, stories, poems, etc. </a:t>
            </a:r>
          </a:p>
          <a:p>
            <a:endParaRPr/>
          </a:p>
        </p:txBody>
      </p:sp>
      <p:sp>
        <p:nvSpPr>
          <p:cNvPr id="363" name="Shape 363"/>
          <p:cNvSpPr/>
          <p:nvPr/>
        </p:nvSpPr>
        <p:spPr>
          <a:xfrm>
            <a:off x="5791200" y="2743200"/>
            <a:ext cx="1371599" cy="1295400"/>
          </a:xfrm>
          <a:prstGeom prst="ellipse">
            <a:avLst/>
          </a:prstGeom>
          <a:no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364" name="Shape 364"/>
          <p:cNvSpPr/>
          <p:nvPr/>
        </p:nvSpPr>
        <p:spPr>
          <a:xfrm>
            <a:off x="6019800" y="3352800"/>
            <a:ext cx="1371599" cy="1295400"/>
          </a:xfrm>
          <a:prstGeom prst="ellipse">
            <a:avLst/>
          </a:prstGeom>
          <a:no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365" name="Shape 365"/>
          <p:cNvSpPr/>
          <p:nvPr/>
        </p:nvSpPr>
        <p:spPr>
          <a:xfrm>
            <a:off x="6400800" y="2819400"/>
            <a:ext cx="1371599" cy="1295400"/>
          </a:xfrm>
          <a:prstGeom prst="ellipse">
            <a:avLst/>
          </a:prstGeom>
          <a:no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Bar Chart</a:t>
            </a:r>
            <a:r>
              <a:rPr lang="en-US" sz="4400" b="0" i="0" u="none" strike="noStrike" cap="none" baseline="0">
                <a:solidFill>
                  <a:schemeClr val="dk2"/>
                </a:solidFill>
                <a:latin typeface="Garamond"/>
                <a:ea typeface="Garamond"/>
                <a:cs typeface="Garamond"/>
                <a:sym typeface="Garamond"/>
              </a:rPr>
              <a:t> </a:t>
            </a:r>
          </a:p>
        </p:txBody>
      </p:sp>
      <p:sp>
        <p:nvSpPr>
          <p:cNvPr id="90" name="Shape 90"/>
          <p:cNvSpPr txBox="1">
            <a:spLocks noGrp="1"/>
          </p:cNvSpPr>
          <p:nvPr>
            <p:ph type="body" idx="1"/>
          </p:nvPr>
        </p:nvSpPr>
        <p:spPr>
          <a:xfrm>
            <a:off x="381000" y="1524000"/>
            <a:ext cx="8229600" cy="4876799"/>
          </a:xfrm>
          <a:prstGeom prst="rect">
            <a:avLst/>
          </a:prstGeom>
          <a:noFill/>
          <a:ln>
            <a:noFill/>
          </a:ln>
        </p:spPr>
        <p:txBody>
          <a:bodyPr lIns="91425" tIns="45700" rIns="91425" bIns="45700" anchor="t" anchorCtr="0">
            <a:noAutofit/>
          </a:bodyPr>
          <a:lstStyle/>
          <a:p>
            <a:pPr marL="0" marR="0" lvl="0" indent="0" algn="l" rtl="0">
              <a:lnSpc>
                <a:spcPct val="100000"/>
              </a:lnSpc>
              <a:spcBef>
                <a:spcPts val="400"/>
              </a:spcBef>
              <a:spcAft>
                <a:spcPts val="0"/>
              </a:spcAft>
              <a:buClr>
                <a:schemeClr val="lt2"/>
              </a:buClr>
              <a:buSzPct val="74999"/>
              <a:buFont typeface="Arial"/>
              <a:buChar char="•"/>
            </a:pPr>
            <a:r>
              <a:rPr lang="en-US" sz="2000" b="0" i="0" u="none" strike="noStrike" cap="none" baseline="0">
                <a:solidFill>
                  <a:schemeClr val="dk1"/>
                </a:solidFill>
                <a:latin typeface="Verdana"/>
                <a:ea typeface="Verdana"/>
                <a:cs typeface="Verdana"/>
                <a:sym typeface="Verdana"/>
              </a:rPr>
              <a:t>Used for </a:t>
            </a:r>
            <a:r>
              <a:rPr lang="en-US" sz="2000" b="1" i="0" u="none" strike="noStrike" cap="none" baseline="0">
                <a:solidFill>
                  <a:schemeClr val="dk1"/>
                </a:solidFill>
                <a:latin typeface="Verdana"/>
                <a:ea typeface="Verdana"/>
                <a:cs typeface="Verdana"/>
                <a:sym typeface="Verdana"/>
              </a:rPr>
              <a:t>comparing items that are not related</a:t>
            </a:r>
            <a:r>
              <a:rPr lang="en-US" sz="2000" b="0" i="0" u="none" strike="noStrike" cap="none" baseline="0">
                <a:solidFill>
                  <a:schemeClr val="dk1"/>
                </a:solidFill>
                <a:latin typeface="Verdana"/>
                <a:ea typeface="Verdana"/>
                <a:cs typeface="Verdana"/>
                <a:sym typeface="Verdana"/>
              </a:rPr>
              <a:t> to each other-also comparisons between unrelated variables. </a:t>
            </a:r>
          </a:p>
          <a:p>
            <a:pPr marL="0" marR="0" lvl="0" indent="0" algn="l" rtl="0">
              <a:lnSpc>
                <a:spcPct val="100000"/>
              </a:lnSpc>
              <a:spcBef>
                <a:spcPts val="400"/>
              </a:spcBef>
              <a:spcAft>
                <a:spcPts val="0"/>
              </a:spcAft>
              <a:buClr>
                <a:schemeClr val="lt2"/>
              </a:buClr>
              <a:buSzPct val="74999"/>
              <a:buFont typeface="Arial"/>
              <a:buChar char="•"/>
            </a:pPr>
            <a:r>
              <a:rPr lang="en-US" sz="2000" b="0" i="1" u="none" strike="noStrike" cap="none" baseline="0">
                <a:solidFill>
                  <a:schemeClr val="dk1"/>
                </a:solidFill>
                <a:latin typeface="Verdana"/>
                <a:ea typeface="Verdana"/>
                <a:cs typeface="Verdana"/>
                <a:sym typeface="Verdana"/>
              </a:rPr>
              <a:t>Other names:</a:t>
            </a:r>
            <a:r>
              <a:rPr lang="en-US" sz="2000" b="0" i="0" u="none" strike="noStrike" cap="none" baseline="0">
                <a:solidFill>
                  <a:schemeClr val="dk1"/>
                </a:solidFill>
                <a:latin typeface="Verdana"/>
                <a:ea typeface="Verdana"/>
                <a:cs typeface="Verdana"/>
                <a:sym typeface="Verdana"/>
              </a:rPr>
              <a:t> bar chart, </a:t>
            </a:r>
            <a:r>
              <a:rPr lang="en-US" sz="2000" b="1" i="0" u="none" strike="noStrike" cap="none" baseline="0">
                <a:solidFill>
                  <a:schemeClr val="dk1"/>
                </a:solidFill>
                <a:latin typeface="Verdana"/>
                <a:ea typeface="Verdana"/>
                <a:cs typeface="Verdana"/>
                <a:sym typeface="Verdana"/>
              </a:rPr>
              <a:t>column graph,</a:t>
            </a:r>
            <a:r>
              <a:rPr lang="en-US" sz="2000" b="0" i="0" u="none" strike="noStrike" cap="none" baseline="0">
                <a:solidFill>
                  <a:schemeClr val="dk1"/>
                </a:solidFill>
                <a:latin typeface="Verdana"/>
                <a:ea typeface="Verdana"/>
                <a:cs typeface="Verdana"/>
                <a:sym typeface="Verdana"/>
              </a:rPr>
              <a:t> histogram, horizontal bar chart, stacked bar chart</a:t>
            </a:r>
          </a:p>
          <a:p>
            <a:pPr marL="0" marR="0" lvl="0" indent="0" algn="l" rtl="0">
              <a:lnSpc>
                <a:spcPct val="100000"/>
              </a:lnSpc>
              <a:spcBef>
                <a:spcPts val="400"/>
              </a:spcBef>
              <a:spcAft>
                <a:spcPts val="0"/>
              </a:spcAft>
              <a:buClr>
                <a:schemeClr val="lt2"/>
              </a:buClr>
              <a:buSzPct val="74999"/>
              <a:buFont typeface="Arial"/>
              <a:buChar char="•"/>
            </a:pPr>
            <a:r>
              <a:rPr lang="en-US" sz="2000" b="0" i="0" u="none" strike="noStrike" cap="none" baseline="0">
                <a:solidFill>
                  <a:schemeClr val="dk1"/>
                </a:solidFill>
                <a:latin typeface="Verdana"/>
                <a:ea typeface="Verdana"/>
                <a:cs typeface="Verdana"/>
                <a:sym typeface="Verdana"/>
              </a:rPr>
              <a:t>Bar graphs are a family of charts that display </a:t>
            </a:r>
            <a:r>
              <a:rPr lang="en-US" sz="2000" b="1" i="0" u="none" strike="noStrike" cap="none" baseline="0">
                <a:solidFill>
                  <a:schemeClr val="dk1"/>
                </a:solidFill>
                <a:latin typeface="Verdana"/>
                <a:ea typeface="Verdana"/>
                <a:cs typeface="Verdana"/>
                <a:sym typeface="Verdana"/>
              </a:rPr>
              <a:t>quantitative information</a:t>
            </a:r>
          </a:p>
          <a:p>
            <a:endParaRPr/>
          </a:p>
          <a:p>
            <a:endParaRPr/>
          </a:p>
        </p:txBody>
      </p:sp>
      <p:sp>
        <p:nvSpPr>
          <p:cNvPr id="91" name="Shape 91"/>
          <p:cNvSpPr/>
          <p:nvPr/>
        </p:nvSpPr>
        <p:spPr>
          <a:xfrm>
            <a:off x="2667000" y="3886200"/>
            <a:ext cx="4114800" cy="2743200"/>
          </a:xfrm>
          <a:prstGeom prst="rect">
            <a:avLst/>
          </a:prstGeom>
          <a:blipFill>
            <a:blip r:embed="rId3"/>
            <a:stretch>
              <a:fillRect/>
            </a:stretch>
          </a:blipFill>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Bar Chart</a:t>
            </a:r>
            <a:r>
              <a:rPr lang="en-US" sz="4400" b="0" i="0" u="none" strike="noStrike" cap="none" baseline="0">
                <a:solidFill>
                  <a:schemeClr val="dk2"/>
                </a:solidFill>
                <a:latin typeface="Garamond"/>
                <a:ea typeface="Garamond"/>
                <a:cs typeface="Garamond"/>
                <a:sym typeface="Garamond"/>
              </a:rPr>
              <a:t> </a:t>
            </a:r>
          </a:p>
        </p:txBody>
      </p:sp>
      <p:sp>
        <p:nvSpPr>
          <p:cNvPr id="97" name="Shape 97"/>
          <p:cNvSpPr txBox="1">
            <a:spLocks noGrp="1"/>
          </p:cNvSpPr>
          <p:nvPr>
            <p:ph type="body" idx="1"/>
          </p:nvPr>
        </p:nvSpPr>
        <p:spPr>
          <a:xfrm>
            <a:off x="457200" y="1600200"/>
            <a:ext cx="7848599" cy="4530724"/>
          </a:xfrm>
          <a:prstGeom prst="rect">
            <a:avLst/>
          </a:prstGeom>
          <a:noFill/>
          <a:ln>
            <a:noFill/>
          </a:ln>
        </p:spPr>
        <p:txBody>
          <a:bodyPr lIns="91425" tIns="45700" rIns="91425" bIns="45700" anchor="t" anchorCtr="0">
            <a:noAutofit/>
          </a:bodyPr>
          <a:lstStyle/>
          <a:p>
            <a:pPr marL="0" marR="0" lvl="0" indent="0" algn="l" rtl="0">
              <a:lnSpc>
                <a:spcPct val="10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4  Bar Charts are frequently used to                 compare </a:t>
            </a:r>
            <a:r>
              <a:rPr lang="en-US" sz="2200" b="1" i="0" u="none" strike="noStrike" cap="none" baseline="0">
                <a:solidFill>
                  <a:schemeClr val="dk1"/>
                </a:solidFill>
                <a:latin typeface="Verdana"/>
                <a:ea typeface="Verdana"/>
                <a:cs typeface="Verdana"/>
                <a:sym typeface="Verdana"/>
              </a:rPr>
              <a:t>multiple variables</a:t>
            </a:r>
            <a:r>
              <a:rPr lang="en-US" sz="2200" b="0" i="0" u="none" strike="noStrike" cap="none" baseline="0">
                <a:solidFill>
                  <a:schemeClr val="dk1"/>
                </a:solidFill>
                <a:latin typeface="Verdana"/>
                <a:ea typeface="Verdana"/>
                <a:cs typeface="Verdana"/>
                <a:sym typeface="Verdana"/>
              </a:rPr>
              <a:t> or to show             how one or more variables vary over time. </a:t>
            </a:r>
          </a:p>
          <a:p>
            <a:pPr marL="0" marR="0" lvl="0" indent="0" algn="l" rtl="0">
              <a:lnSpc>
                <a:spcPct val="10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5. Each bar or column represents a </a:t>
            </a:r>
            <a:r>
              <a:rPr lang="en-US" sz="2200" b="1" i="0" u="none" strike="noStrike" cap="none" baseline="0">
                <a:solidFill>
                  <a:schemeClr val="dk1"/>
                </a:solidFill>
                <a:latin typeface="Verdana"/>
                <a:ea typeface="Verdana"/>
                <a:cs typeface="Verdana"/>
                <a:sym typeface="Verdana"/>
              </a:rPr>
              <a:t>data element</a:t>
            </a:r>
            <a:r>
              <a:rPr lang="en-US" sz="2200" b="0" i="0" u="none" strike="noStrike" cap="none" baseline="0">
                <a:solidFill>
                  <a:schemeClr val="dk1"/>
                </a:solidFill>
                <a:latin typeface="Verdana"/>
                <a:ea typeface="Verdana"/>
                <a:cs typeface="Verdana"/>
                <a:sym typeface="Verdana"/>
              </a:rPr>
              <a:t>, and a complete set of columns makes up a data set. </a:t>
            </a:r>
          </a:p>
          <a:p>
            <a:pPr marL="0" marR="0" lvl="0" indent="0" algn="l" rtl="0">
              <a:lnSpc>
                <a:spcPct val="10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6. Bar graphs generally have one linear scale on the vertical axis, and a category or sequence scale (such as a time scale) along the horizontal axis. These charts are useful when trying to compare a </a:t>
            </a:r>
            <a:r>
              <a:rPr lang="en-US" sz="2200" b="1" i="1" u="none" strike="noStrike" cap="none" baseline="0">
                <a:solidFill>
                  <a:schemeClr val="dk1"/>
                </a:solidFill>
                <a:latin typeface="Verdana"/>
                <a:ea typeface="Verdana"/>
                <a:cs typeface="Verdana"/>
                <a:sym typeface="Verdana"/>
              </a:rPr>
              <a:t>number of discrete</a:t>
            </a:r>
            <a:r>
              <a:rPr lang="en-US" sz="2200" b="0" i="0" u="none" strike="noStrike" cap="none" baseline="0">
                <a:solidFill>
                  <a:schemeClr val="dk1"/>
                </a:solidFill>
                <a:latin typeface="Verdana"/>
                <a:ea typeface="Verdana"/>
                <a:cs typeface="Verdana"/>
                <a:sym typeface="Verdana"/>
              </a:rPr>
              <a:t> sets or categories against each other. </a:t>
            </a:r>
          </a:p>
        </p:txBody>
      </p:sp>
      <p:sp>
        <p:nvSpPr>
          <p:cNvPr id="98" name="Shape 98"/>
          <p:cNvSpPr/>
          <p:nvPr/>
        </p:nvSpPr>
        <p:spPr>
          <a:xfrm>
            <a:off x="6934200" y="304800"/>
            <a:ext cx="1752600" cy="1698625"/>
          </a:xfrm>
          <a:prstGeom prst="rect">
            <a:avLst/>
          </a:prstGeom>
          <a:blipFill>
            <a:blip r:embed="rId3"/>
            <a:stretch>
              <a:fillRect/>
            </a:stretch>
          </a:blipFill>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7812"/>
            <a:ext cx="8229600" cy="113982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1" i="0" u="none" strike="noStrike" cap="none" baseline="0">
                <a:solidFill>
                  <a:schemeClr val="dk2"/>
                </a:solidFill>
                <a:latin typeface="Garamond"/>
                <a:ea typeface="Garamond"/>
                <a:cs typeface="Garamond"/>
                <a:sym typeface="Garamond"/>
              </a:rPr>
              <a:t>Bar Chart</a:t>
            </a:r>
            <a:r>
              <a:rPr lang="en-US" sz="4400" b="0" i="0" u="none" strike="noStrike" cap="none" baseline="0">
                <a:solidFill>
                  <a:schemeClr val="dk2"/>
                </a:solidFill>
                <a:latin typeface="Garamond"/>
                <a:ea typeface="Garamond"/>
                <a:cs typeface="Garamond"/>
                <a:sym typeface="Garamond"/>
              </a:rPr>
              <a:t> </a:t>
            </a:r>
          </a:p>
        </p:txBody>
      </p:sp>
      <p:sp>
        <p:nvSpPr>
          <p:cNvPr id="104" name="Shape 104"/>
          <p:cNvSpPr txBox="1">
            <a:spLocks noGrp="1"/>
          </p:cNvSpPr>
          <p:nvPr>
            <p:ph type="body" idx="1"/>
          </p:nvPr>
        </p:nvSpPr>
        <p:spPr>
          <a:xfrm>
            <a:off x="457200" y="1600200"/>
            <a:ext cx="8001000" cy="4530724"/>
          </a:xfrm>
          <a:prstGeom prst="rect">
            <a:avLst/>
          </a:prstGeom>
          <a:noFill/>
          <a:ln>
            <a:noFill/>
          </a:ln>
        </p:spPr>
        <p:txBody>
          <a:bodyPr lIns="91425" tIns="45700" rIns="91425" bIns="45700" anchor="t" anchorCtr="0">
            <a:noAutofit/>
          </a:bodyPr>
          <a:lstStyle/>
          <a:p>
            <a:pPr marL="0" marR="0" lvl="0" indent="0" algn="l" rtl="0">
              <a:lnSpc>
                <a:spcPct val="9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7. A bar chart is a column chart </a:t>
            </a:r>
            <a:r>
              <a:rPr lang="en-US" sz="2200" b="1" i="0" u="none" strike="noStrike" cap="none" baseline="0">
                <a:solidFill>
                  <a:schemeClr val="dk1"/>
                </a:solidFill>
                <a:latin typeface="Verdana"/>
                <a:ea typeface="Verdana"/>
                <a:cs typeface="Verdana"/>
                <a:sym typeface="Verdana"/>
              </a:rPr>
              <a:t>on its side;</a:t>
            </a:r>
            <a:r>
              <a:rPr lang="en-US" sz="2200" b="0" i="0" u="none" strike="noStrike" cap="none" baseline="0">
                <a:solidFill>
                  <a:schemeClr val="dk1"/>
                </a:solidFill>
                <a:latin typeface="Verdana"/>
                <a:ea typeface="Verdana"/>
                <a:cs typeface="Verdana"/>
                <a:sym typeface="Verdana"/>
              </a:rPr>
              <a:t> this is usually employed when there are </a:t>
            </a:r>
            <a:r>
              <a:rPr lang="en-US" sz="2200" b="1" i="0" u="none" strike="noStrike" cap="none" baseline="0">
                <a:solidFill>
                  <a:schemeClr val="dk1"/>
                </a:solidFill>
                <a:latin typeface="Verdana"/>
                <a:ea typeface="Verdana"/>
                <a:cs typeface="Verdana"/>
                <a:sym typeface="Verdana"/>
              </a:rPr>
              <a:t>fewer categories</a:t>
            </a:r>
            <a:r>
              <a:rPr lang="en-US" sz="2200" b="0" i="0" u="none" strike="noStrike" cap="none" baseline="0">
                <a:solidFill>
                  <a:schemeClr val="dk1"/>
                </a:solidFill>
                <a:latin typeface="Verdana"/>
                <a:ea typeface="Verdana"/>
                <a:cs typeface="Verdana"/>
                <a:sym typeface="Verdana"/>
              </a:rPr>
              <a:t> and when the differences between categories are larger. </a:t>
            </a:r>
          </a:p>
          <a:p>
            <a:pPr marL="0" marR="0" lvl="0" indent="0" algn="l" rtl="0">
              <a:lnSpc>
                <a:spcPct val="90000"/>
              </a:lnSpc>
              <a:spcBef>
                <a:spcPts val="440"/>
              </a:spcBef>
              <a:spcAft>
                <a:spcPts val="0"/>
              </a:spcAft>
              <a:buClr>
                <a:schemeClr val="lt2"/>
              </a:buClr>
              <a:buSzPct val="25000"/>
              <a:buFont typeface="Verdana"/>
              <a:buNone/>
            </a:pPr>
            <a:r>
              <a:rPr lang="en-US" sz="2200" b="0" i="0" u="none" strike="noStrike" cap="none" baseline="0">
                <a:solidFill>
                  <a:schemeClr val="dk1"/>
                </a:solidFill>
                <a:latin typeface="Verdana"/>
                <a:ea typeface="Verdana"/>
                <a:cs typeface="Verdana"/>
                <a:sym typeface="Verdana"/>
              </a:rPr>
              <a:t>8. For a column chart, the x-axis lists the different categories, and the height of each category's column (with respect to the y-axis) shows the value. </a:t>
            </a:r>
          </a:p>
          <a:p>
            <a:endParaRPr/>
          </a:p>
        </p:txBody>
      </p:sp>
      <p:sp>
        <p:nvSpPr>
          <p:cNvPr id="105" name="Shape 105"/>
          <p:cNvSpPr/>
          <p:nvPr/>
        </p:nvSpPr>
        <p:spPr>
          <a:xfrm>
            <a:off x="4953000" y="4114800"/>
            <a:ext cx="3429000" cy="2316161"/>
          </a:xfrm>
          <a:prstGeom prst="rect">
            <a:avLst/>
          </a:prstGeom>
          <a:blipFill>
            <a:blip r:embed="rId3"/>
            <a:stretch>
              <a:fillRect/>
            </a:stretch>
          </a:blipFill>
        </p:spPr>
      </p:sp>
      <p:sp>
        <p:nvSpPr>
          <p:cNvPr id="106" name="Shape 106"/>
          <p:cNvSpPr/>
          <p:nvPr/>
        </p:nvSpPr>
        <p:spPr>
          <a:xfrm>
            <a:off x="1219200" y="4191000"/>
            <a:ext cx="2286000" cy="2216149"/>
          </a:xfrm>
          <a:prstGeom prst="rect">
            <a:avLst/>
          </a:prstGeom>
          <a:blipFill>
            <a:blip r:embed="rId4"/>
            <a:stretch>
              <a:fillRect/>
            </a:stretch>
          </a:blipFill>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p:nvPr/>
        </p:nvSpPr>
        <p:spPr>
          <a:xfrm>
            <a:off x="2209800" y="2133600"/>
            <a:ext cx="4952999" cy="3714749"/>
          </a:xfrm>
          <a:prstGeom prst="rect">
            <a:avLst/>
          </a:prstGeom>
          <a:blipFill>
            <a:blip r:embed="rId3"/>
            <a:stretch>
              <a:fillRect/>
            </a:stretch>
          </a:blipFill>
        </p:spPr>
      </p:sp>
      <p:sp>
        <p:nvSpPr>
          <p:cNvPr id="112" name="Shape 112"/>
          <p:cNvSpPr txBox="1"/>
          <p:nvPr/>
        </p:nvSpPr>
        <p:spPr>
          <a:xfrm>
            <a:off x="574675" y="304800"/>
            <a:ext cx="8001000" cy="121602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4400" b="1" i="0" u="none" strike="noStrike" cap="none" baseline="0">
                <a:solidFill>
                  <a:schemeClr val="dk2"/>
                </a:solidFill>
                <a:latin typeface="Garamond"/>
                <a:ea typeface="Garamond"/>
                <a:cs typeface="Garamond"/>
                <a:sym typeface="Garamond"/>
              </a:rPr>
              <a:t>Bar Chart</a:t>
            </a:r>
            <a:r>
              <a:rPr lang="en-US" sz="4400" b="0" i="0" u="none" strike="noStrike" cap="none" baseline="0">
                <a:solidFill>
                  <a:schemeClr val="dk2"/>
                </a:solidFill>
                <a:latin typeface="Garamond"/>
                <a:ea typeface="Garamond"/>
                <a:cs typeface="Garamond"/>
                <a:sym typeface="Garamond"/>
              </a:rPr>
              <a:t> </a:t>
            </a:r>
          </a:p>
        </p:txBody>
      </p:sp>
      <p:sp>
        <p:nvSpPr>
          <p:cNvPr id="113" name="Shape 113"/>
          <p:cNvSpPr txBox="1"/>
          <p:nvPr/>
        </p:nvSpPr>
        <p:spPr>
          <a:xfrm>
            <a:off x="609600" y="3810000"/>
            <a:ext cx="1654174"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r>
              <a:rPr lang="en-US" sz="2400" b="0" i="0" u="none" strike="noStrike" cap="none" baseline="0">
                <a:solidFill>
                  <a:schemeClr val="dk1"/>
                </a:solidFill>
                <a:latin typeface="Verdana"/>
                <a:ea typeface="Verdana"/>
                <a:cs typeface="Verdana"/>
                <a:sym typeface="Verdana"/>
              </a:rPr>
              <a:t>Bar Chart</a:t>
            </a:r>
          </a:p>
        </p:txBody>
      </p:sp>
      <p:sp>
        <p:nvSpPr>
          <p:cNvPr id="114" name="Shape 114"/>
          <p:cNvSpPr txBox="1"/>
          <p:nvPr/>
        </p:nvSpPr>
        <p:spPr>
          <a:xfrm>
            <a:off x="838200" y="2286000"/>
            <a:ext cx="1458911" cy="8223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en-US" sz="2400" b="0" i="0" u="none" strike="noStrike" cap="none" baseline="0">
                <a:solidFill>
                  <a:schemeClr val="dk1"/>
                </a:solidFill>
                <a:latin typeface="Verdana"/>
                <a:ea typeface="Verdana"/>
                <a:cs typeface="Verdana"/>
                <a:sym typeface="Verdana"/>
              </a:rPr>
              <a:t>Column </a:t>
            </a:r>
          </a:p>
          <a:p>
            <a:pPr marL="0" marR="0" lvl="0" indent="0" algn="ctr" rtl="0">
              <a:lnSpc>
                <a:spcPct val="100000"/>
              </a:lnSpc>
              <a:spcBef>
                <a:spcPts val="0"/>
              </a:spcBef>
              <a:spcAft>
                <a:spcPts val="0"/>
              </a:spcAft>
              <a:buClr>
                <a:schemeClr val="dk1"/>
              </a:buClr>
              <a:buSzPct val="25000"/>
              <a:buFont typeface="Verdana"/>
              <a:buNone/>
            </a:pPr>
            <a:r>
              <a:rPr lang="en-US" sz="2400" b="0" i="0" u="none" strike="noStrike" cap="none" baseline="0">
                <a:solidFill>
                  <a:schemeClr val="dk1"/>
                </a:solidFill>
                <a:latin typeface="Verdana"/>
                <a:ea typeface="Verdana"/>
                <a:cs typeface="Verdana"/>
                <a:sym typeface="Verdana"/>
              </a:rPr>
              <a:t>Chart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Stacked Column Chart</a:t>
            </a:r>
          </a:p>
        </p:txBody>
      </p:sp>
      <p:sp>
        <p:nvSpPr>
          <p:cNvPr id="120" name="Shape 120"/>
          <p:cNvSpPr txBox="1">
            <a:spLocks noGrp="1"/>
          </p:cNvSpPr>
          <p:nvPr>
            <p:ph type="body" idx="1"/>
          </p:nvPr>
        </p:nvSpPr>
        <p:spPr>
          <a:xfrm>
            <a:off x="457200" y="1600200"/>
            <a:ext cx="4038599" cy="4530724"/>
          </a:xfrm>
          <a:prstGeom prst="rect">
            <a:avLst/>
          </a:prstGeom>
          <a:noFill/>
          <a:ln>
            <a:noFill/>
          </a:ln>
        </p:spPr>
        <p:txBody>
          <a:bodyPr lIns="91425" tIns="45700" rIns="91425" bIns="45700" anchor="t" anchorCtr="0">
            <a:noAutofit/>
          </a:bodyPr>
          <a:lstStyle/>
          <a:p>
            <a:pPr marL="0" marR="0" lvl="0" indent="0" algn="l" rtl="0">
              <a:lnSpc>
                <a:spcPct val="10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9. A type of bar chart, the </a:t>
            </a:r>
            <a:r>
              <a:rPr lang="en-US" sz="2000" b="1" i="0" u="none" strike="noStrike" cap="none" baseline="0">
                <a:solidFill>
                  <a:schemeClr val="dk1"/>
                </a:solidFill>
                <a:latin typeface="Verdana"/>
                <a:ea typeface="Verdana"/>
                <a:cs typeface="Verdana"/>
                <a:sym typeface="Verdana"/>
              </a:rPr>
              <a:t>stacked column chart, </a:t>
            </a:r>
            <a:r>
              <a:rPr lang="en-US" sz="2000" b="0" i="0" u="none" strike="noStrike" cap="none" baseline="0">
                <a:solidFill>
                  <a:schemeClr val="dk1"/>
                </a:solidFill>
                <a:latin typeface="Verdana"/>
                <a:ea typeface="Verdana"/>
                <a:cs typeface="Verdana"/>
                <a:sym typeface="Verdana"/>
              </a:rPr>
              <a:t>shows</a:t>
            </a:r>
            <a:r>
              <a:rPr lang="en-US" sz="2000" b="1" i="0" u="none" strike="noStrike" cap="none" baseline="0">
                <a:solidFill>
                  <a:schemeClr val="dk1"/>
                </a:solidFill>
                <a:latin typeface="Verdana"/>
                <a:ea typeface="Verdana"/>
                <a:cs typeface="Verdana"/>
                <a:sym typeface="Verdana"/>
              </a:rPr>
              <a:t> </a:t>
            </a:r>
            <a:r>
              <a:rPr lang="en-US" sz="2000" b="0" i="0" u="none" strike="noStrike" cap="none" baseline="0">
                <a:solidFill>
                  <a:schemeClr val="dk1"/>
                </a:solidFill>
                <a:latin typeface="Verdana"/>
                <a:ea typeface="Verdana"/>
                <a:cs typeface="Verdana"/>
                <a:sym typeface="Verdana"/>
              </a:rPr>
              <a:t>several sets of related data adding up to  a whole with their  columns stacked on       top of each other. </a:t>
            </a:r>
          </a:p>
          <a:p>
            <a:pPr marL="0" marR="0" lvl="0" indent="0" algn="l" rtl="0">
              <a:lnSpc>
                <a:spcPct val="10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		a. The net result of   </a:t>
            </a:r>
          </a:p>
          <a:p>
            <a:pPr marL="0" marR="0" lvl="0" indent="0" algn="l" rtl="0">
              <a:lnSpc>
                <a:spcPct val="10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              this stacking should </a:t>
            </a:r>
          </a:p>
          <a:p>
            <a:pPr marL="0" marR="0" lvl="0" indent="0" algn="l" rtl="0">
              <a:lnSpc>
                <a:spcPct val="10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              demonstrate some </a:t>
            </a:r>
          </a:p>
          <a:p>
            <a:pPr marL="0" marR="0" lvl="0" indent="0" algn="l" rtl="0">
              <a:lnSpc>
                <a:spcPct val="100000"/>
              </a:lnSpc>
              <a:spcBef>
                <a:spcPts val="400"/>
              </a:spcBef>
              <a:spcAft>
                <a:spcPts val="0"/>
              </a:spcAft>
              <a:buClr>
                <a:schemeClr val="lt2"/>
              </a:buClr>
              <a:buSzPct val="25000"/>
              <a:buFont typeface="Verdana"/>
              <a:buNone/>
            </a:pPr>
            <a:r>
              <a:rPr lang="en-US" sz="2000" b="1" i="0" u="none" strike="noStrike" cap="none" baseline="0">
                <a:solidFill>
                  <a:schemeClr val="dk1"/>
                </a:solidFill>
                <a:latin typeface="Verdana"/>
                <a:ea typeface="Verdana"/>
                <a:cs typeface="Verdana"/>
                <a:sym typeface="Verdana"/>
              </a:rPr>
              <a:t>              total value</a:t>
            </a:r>
            <a:r>
              <a:rPr lang="en-US" sz="2000" b="0" i="0" u="none" strike="noStrike" cap="none" baseline="0">
                <a:solidFill>
                  <a:schemeClr val="dk1"/>
                </a:solidFill>
                <a:latin typeface="Verdana"/>
                <a:ea typeface="Verdana"/>
                <a:cs typeface="Verdana"/>
                <a:sym typeface="Verdana"/>
              </a:rPr>
              <a:t>. </a:t>
            </a:r>
          </a:p>
          <a:p>
            <a:pPr marL="0" marR="0" lvl="0" indent="0" algn="l" rtl="0">
              <a:lnSpc>
                <a:spcPct val="100000"/>
              </a:lnSpc>
              <a:spcBef>
                <a:spcPts val="480"/>
              </a:spcBef>
              <a:spcAft>
                <a:spcPts val="0"/>
              </a:spcAft>
              <a:buClr>
                <a:schemeClr val="lt2"/>
              </a:buClr>
              <a:buSzPct val="25000"/>
              <a:buFont typeface="Verdana"/>
              <a:buNone/>
            </a:pPr>
            <a:r>
              <a:rPr lang="en-US" sz="2400" b="0" i="0" u="none" strike="noStrike" cap="none" baseline="0">
                <a:solidFill>
                  <a:schemeClr val="dk1"/>
                </a:solidFill>
                <a:latin typeface="Verdana"/>
                <a:ea typeface="Verdana"/>
                <a:cs typeface="Verdana"/>
                <a:sym typeface="Verdana"/>
              </a:rPr>
              <a:t>		</a:t>
            </a:r>
          </a:p>
        </p:txBody>
      </p:sp>
      <p:sp>
        <p:nvSpPr>
          <p:cNvPr id="121" name="Shape 121"/>
          <p:cNvSpPr/>
          <p:nvPr/>
        </p:nvSpPr>
        <p:spPr>
          <a:xfrm>
            <a:off x="4495800" y="1905000"/>
            <a:ext cx="4191000" cy="3781425"/>
          </a:xfrm>
          <a:prstGeom prst="rect">
            <a:avLst/>
          </a:prstGeom>
          <a:blipFill>
            <a:blip r:embed="rId3"/>
            <a:stretch>
              <a:fillRect/>
            </a:stretch>
          </a:blipFill>
        </p:spPr>
      </p:sp>
      <p:sp>
        <p:nvSpPr>
          <p:cNvPr id="122" name="Shape 122"/>
          <p:cNvSpPr txBox="1"/>
          <p:nvPr/>
        </p:nvSpPr>
        <p:spPr>
          <a:xfrm>
            <a:off x="6019800" y="1600200"/>
            <a:ext cx="152400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900"/>
              </a:spcBef>
              <a:spcAft>
                <a:spcPts val="0"/>
              </a:spcAft>
              <a:buClr>
                <a:schemeClr val="dk1"/>
              </a:buClr>
              <a:buSzPct val="25000"/>
              <a:buFont typeface="Verdana"/>
              <a:buNone/>
            </a:pPr>
            <a:r>
              <a:rPr lang="en-US" sz="1800" b="0" i="0" u="none" strike="noStrike" cap="none" baseline="0">
                <a:solidFill>
                  <a:schemeClr val="dk1"/>
                </a:solidFill>
                <a:latin typeface="Verdana"/>
                <a:ea typeface="Verdana"/>
                <a:cs typeface="Verdana"/>
                <a:sym typeface="Verdana"/>
              </a:rPr>
              <a:t>Greensboro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7812"/>
            <a:ext cx="8229600" cy="11398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2"/>
              </a:buClr>
              <a:buSzPct val="25000"/>
              <a:buFont typeface="Garamond"/>
              <a:buNone/>
            </a:pPr>
            <a:r>
              <a:rPr lang="en-US" sz="4400" b="0" i="0" u="none" strike="noStrike" cap="none" baseline="0">
                <a:solidFill>
                  <a:schemeClr val="dk2"/>
                </a:solidFill>
                <a:latin typeface="Garamond"/>
                <a:ea typeface="Garamond"/>
                <a:cs typeface="Garamond"/>
                <a:sym typeface="Garamond"/>
              </a:rPr>
              <a:t>Stacked Column Chart</a:t>
            </a:r>
          </a:p>
        </p:txBody>
      </p:sp>
      <p:sp>
        <p:nvSpPr>
          <p:cNvPr id="128" name="Shape 128"/>
          <p:cNvSpPr txBox="1">
            <a:spLocks noGrp="1"/>
          </p:cNvSpPr>
          <p:nvPr>
            <p:ph type="body" idx="1"/>
          </p:nvPr>
        </p:nvSpPr>
        <p:spPr>
          <a:xfrm>
            <a:off x="0" y="1524000"/>
            <a:ext cx="5029199" cy="4530724"/>
          </a:xfrm>
          <a:prstGeom prst="rect">
            <a:avLst/>
          </a:prstGeom>
          <a:noFill/>
          <a:ln>
            <a:noFill/>
          </a:ln>
        </p:spPr>
        <p:txBody>
          <a:bodyPr lIns="91425" tIns="45700" rIns="91425" bIns="45700" anchor="t" anchorCtr="0">
            <a:noAutofit/>
          </a:bodyPr>
          <a:lstStyle/>
          <a:p>
            <a:pPr marL="0" marR="0" lvl="0" indent="0" algn="l" rtl="0">
              <a:lnSpc>
                <a:spcPct val="9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		b. Stacking and grouping  </a:t>
            </a:r>
          </a:p>
          <a:p>
            <a:pPr marL="0" marR="0" lvl="0" indent="0" algn="l" rtl="0">
              <a:lnSpc>
                <a:spcPct val="9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                bars can also serve</a:t>
            </a:r>
          </a:p>
          <a:p>
            <a:pPr marL="0" marR="0" lvl="0" indent="0" algn="l" rtl="0">
              <a:lnSpc>
                <a:spcPct val="9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                to show relationships  </a:t>
            </a:r>
          </a:p>
          <a:p>
            <a:pPr marL="0" marR="0" lvl="0" indent="0" algn="l" rtl="0">
              <a:lnSpc>
                <a:spcPct val="9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                between data sets, </a:t>
            </a:r>
          </a:p>
          <a:p>
            <a:pPr marL="0" marR="0" lvl="0" indent="0" algn="l" rtl="0">
              <a:lnSpc>
                <a:spcPct val="90000"/>
              </a:lnSpc>
              <a:spcBef>
                <a:spcPts val="400"/>
              </a:spcBef>
              <a:spcAft>
                <a:spcPts val="0"/>
              </a:spcAft>
              <a:buClr>
                <a:schemeClr val="lt2"/>
              </a:buClr>
              <a:buSzPct val="25000"/>
              <a:buFont typeface="Verdana"/>
              <a:buNone/>
            </a:pPr>
            <a:r>
              <a:rPr lang="en-US" sz="2000" b="0" i="0" u="none" strike="noStrike" cap="none" baseline="0">
                <a:solidFill>
                  <a:schemeClr val="dk1"/>
                </a:solidFill>
                <a:latin typeface="Verdana"/>
                <a:ea typeface="Verdana"/>
                <a:cs typeface="Verdana"/>
                <a:sym typeface="Verdana"/>
              </a:rPr>
              <a:t>                helping the user to:</a:t>
            </a:r>
          </a:p>
          <a:p>
            <a:pPr marL="1600200" marR="0" lvl="3" indent="-228600" algn="l" rtl="0">
              <a:lnSpc>
                <a:spcPct val="90000"/>
              </a:lnSpc>
              <a:spcBef>
                <a:spcPts val="400"/>
              </a:spcBef>
              <a:spcAft>
                <a:spcPts val="0"/>
              </a:spcAft>
              <a:buClr>
                <a:schemeClr val="lt2"/>
              </a:buClr>
              <a:buSzPct val="100000"/>
              <a:buFont typeface="Wingdings"/>
              <a:buChar char="§"/>
            </a:pPr>
            <a:r>
              <a:rPr lang="en-US" sz="2000" b="0" i="0" u="none" strike="noStrike" cap="none" baseline="0">
                <a:solidFill>
                  <a:schemeClr val="dk1"/>
                </a:solidFill>
                <a:latin typeface="Verdana"/>
                <a:ea typeface="Verdana"/>
                <a:cs typeface="Verdana"/>
                <a:sym typeface="Verdana"/>
              </a:rPr>
              <a:t>Compare </a:t>
            </a:r>
            <a:r>
              <a:rPr lang="en-US" sz="2000" b="1" i="0" u="none" strike="noStrike" cap="none" baseline="0">
                <a:solidFill>
                  <a:schemeClr val="dk1"/>
                </a:solidFill>
                <a:latin typeface="Verdana"/>
                <a:ea typeface="Verdana"/>
                <a:cs typeface="Verdana"/>
                <a:sym typeface="Verdana"/>
              </a:rPr>
              <a:t>multiple items</a:t>
            </a:r>
            <a:r>
              <a:rPr lang="en-US" sz="2000" b="0" i="0" u="none" strike="noStrike" cap="none" baseline="0">
                <a:solidFill>
                  <a:schemeClr val="dk1"/>
                </a:solidFill>
                <a:latin typeface="Verdana"/>
                <a:ea typeface="Verdana"/>
                <a:cs typeface="Verdana"/>
                <a:sym typeface="Verdana"/>
              </a:rPr>
              <a:t> at various points in time; </a:t>
            </a:r>
          </a:p>
          <a:p>
            <a:pPr marL="1600200" marR="0" lvl="3" indent="-228600" algn="l" rtl="0">
              <a:lnSpc>
                <a:spcPct val="90000"/>
              </a:lnSpc>
              <a:spcBef>
                <a:spcPts val="400"/>
              </a:spcBef>
              <a:spcAft>
                <a:spcPts val="0"/>
              </a:spcAft>
              <a:buClr>
                <a:schemeClr val="lt2"/>
              </a:buClr>
              <a:buSzPct val="100000"/>
              <a:buFont typeface="Wingdings"/>
              <a:buChar char="§"/>
            </a:pPr>
            <a:r>
              <a:rPr lang="en-US" sz="2000" b="0" i="0" u="none" strike="noStrike" cap="none" baseline="0">
                <a:solidFill>
                  <a:schemeClr val="dk1"/>
                </a:solidFill>
                <a:latin typeface="Verdana"/>
                <a:ea typeface="Verdana"/>
                <a:cs typeface="Verdana"/>
                <a:sym typeface="Verdana"/>
              </a:rPr>
              <a:t>Show how </a:t>
            </a:r>
            <a:r>
              <a:rPr lang="en-US" sz="2000" b="1" i="0" u="none" strike="noStrike" cap="none" baseline="0">
                <a:solidFill>
                  <a:schemeClr val="dk1"/>
                </a:solidFill>
                <a:latin typeface="Verdana"/>
                <a:ea typeface="Verdana"/>
                <a:cs typeface="Verdana"/>
                <a:sym typeface="Verdana"/>
              </a:rPr>
              <a:t>relationships</a:t>
            </a:r>
            <a:r>
              <a:rPr lang="en-US" sz="2000" b="0" i="0" u="none" strike="noStrike" cap="none" baseline="0">
                <a:solidFill>
                  <a:schemeClr val="dk1"/>
                </a:solidFill>
                <a:latin typeface="Verdana"/>
                <a:ea typeface="Verdana"/>
                <a:cs typeface="Verdana"/>
                <a:sym typeface="Verdana"/>
              </a:rPr>
              <a:t> between multiple items change with time; </a:t>
            </a:r>
          </a:p>
          <a:p>
            <a:pPr marL="1600200" marR="0" lvl="3" indent="-228600" algn="l" rtl="0">
              <a:lnSpc>
                <a:spcPct val="90000"/>
              </a:lnSpc>
              <a:spcBef>
                <a:spcPts val="400"/>
              </a:spcBef>
              <a:spcAft>
                <a:spcPts val="0"/>
              </a:spcAft>
              <a:buClr>
                <a:schemeClr val="lt2"/>
              </a:buClr>
              <a:buSzPct val="100000"/>
              <a:buFont typeface="Wingdings"/>
              <a:buChar char="§"/>
            </a:pPr>
            <a:r>
              <a:rPr lang="en-US" sz="2000" b="0" i="0" u="none" strike="noStrike" cap="none" baseline="0">
                <a:solidFill>
                  <a:schemeClr val="dk1"/>
                </a:solidFill>
                <a:latin typeface="Verdana"/>
                <a:ea typeface="Verdana"/>
                <a:cs typeface="Verdana"/>
                <a:sym typeface="Verdana"/>
              </a:rPr>
              <a:t>Look for </a:t>
            </a:r>
            <a:r>
              <a:rPr lang="en-US" sz="2000" b="1" i="0" u="none" strike="noStrike" cap="none" baseline="0">
                <a:solidFill>
                  <a:schemeClr val="dk1"/>
                </a:solidFill>
                <a:latin typeface="Verdana"/>
                <a:ea typeface="Verdana"/>
                <a:cs typeface="Verdana"/>
                <a:sym typeface="Verdana"/>
              </a:rPr>
              <a:t>correlations</a:t>
            </a:r>
            <a:r>
              <a:rPr lang="en-US" sz="2000" b="0" i="0" u="none" strike="noStrike" cap="none" baseline="0">
                <a:solidFill>
                  <a:schemeClr val="dk1"/>
                </a:solidFill>
                <a:latin typeface="Verdana"/>
                <a:ea typeface="Verdana"/>
                <a:cs typeface="Verdana"/>
                <a:sym typeface="Verdana"/>
              </a:rPr>
              <a:t> or meaningful relationships between multiple data sets. </a:t>
            </a:r>
          </a:p>
        </p:txBody>
      </p:sp>
      <p:sp>
        <p:nvSpPr>
          <p:cNvPr id="129" name="Shape 129"/>
          <p:cNvSpPr/>
          <p:nvPr/>
        </p:nvSpPr>
        <p:spPr>
          <a:xfrm>
            <a:off x="5181600" y="1828800"/>
            <a:ext cx="3352799" cy="2617786"/>
          </a:xfrm>
          <a:prstGeom prst="rect">
            <a:avLst/>
          </a:prstGeom>
          <a:blipFill>
            <a:blip r:embed="rId3"/>
            <a:stretch>
              <a:fillRect/>
            </a:stretch>
          </a:blipFill>
        </p:spPr>
      </p:sp>
    </p:spTree>
  </p:cSld>
  <p:clrMapOvr>
    <a:masterClrMapping/>
  </p:clrMapOvr>
  <p:transition spd="slow">
    <p:cut/>
  </p:transition>
</p:sld>
</file>

<file path=ppt/theme/theme1.xml><?xml version="1.0" encoding="utf-8"?>
<a:theme xmlns:a="http://schemas.openxmlformats.org/drawingml/2006/main" name="Custom Theme">
  <a:themeElements>
    <a:clrScheme name="Level 1">
      <a:dk1>
        <a:srgbClr val="000000"/>
      </a:dk1>
      <a:lt1>
        <a:srgbClr val="FFFFFF"/>
      </a:lt1>
      <a:dk2>
        <a:srgbClr val="999900"/>
      </a:dk2>
      <a:lt2>
        <a:srgbClr val="666600"/>
      </a:lt2>
      <a:accent1>
        <a:srgbClr val="99CC00"/>
      </a:accent1>
      <a:accent2>
        <a:srgbClr val="CCCC66"/>
      </a:accent2>
      <a:accent3>
        <a:srgbClr val="FFFFFF"/>
      </a:accent3>
      <a:accent4>
        <a:srgbClr val="99CC00"/>
      </a:accent4>
      <a:accent5>
        <a:srgbClr val="CCCC66"/>
      </a:accent5>
      <a:accent6>
        <a:srgbClr val="FFFFFF"/>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1774</Words>
  <Application>Microsoft Office PowerPoint</Application>
  <PresentationFormat>On-screen Show (4:3)</PresentationFormat>
  <Paragraphs>175</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Custom Theme</vt:lpstr>
      <vt:lpstr>Charts and Graphs</vt:lpstr>
      <vt:lpstr>Types of Charts and Their Uses</vt:lpstr>
      <vt:lpstr>5 types of Graphs</vt:lpstr>
      <vt:lpstr>Bar Chart </vt:lpstr>
      <vt:lpstr>Bar Chart </vt:lpstr>
      <vt:lpstr>Bar Chart </vt:lpstr>
      <vt:lpstr>Slide 7</vt:lpstr>
      <vt:lpstr>Stacked Column Chart</vt:lpstr>
      <vt:lpstr>Stacked Column Chart</vt:lpstr>
      <vt:lpstr>Line (X-Y) Graph </vt:lpstr>
      <vt:lpstr>Slide 11</vt:lpstr>
      <vt:lpstr>Pie Chart</vt:lpstr>
      <vt:lpstr>Pie Chart</vt:lpstr>
      <vt:lpstr>Scatter Plot Graph </vt:lpstr>
      <vt:lpstr>Histograms </vt:lpstr>
      <vt:lpstr>Histograms or Bar Charts</vt:lpstr>
      <vt:lpstr>Histogram or Bar Graph </vt:lpstr>
      <vt:lpstr>Parts of a Chart </vt:lpstr>
      <vt:lpstr>Parts of a Chart </vt:lpstr>
      <vt:lpstr>Basic Rules for Creating a Chart </vt:lpstr>
      <vt:lpstr>Basic Rules for Creating a Chart </vt:lpstr>
      <vt:lpstr>Basic Rules for Creating a Chart </vt:lpstr>
      <vt:lpstr>Basic Rules for Creating a Chart </vt:lpstr>
      <vt:lpstr>General Advice for Creating a Chart </vt:lpstr>
      <vt:lpstr>Basic Rules for 3D </vt:lpstr>
      <vt:lpstr>Flow/Process Charts</vt:lpstr>
      <vt:lpstr>input</vt:lpstr>
      <vt:lpstr>How to Make a Flowchart</vt:lpstr>
      <vt:lpstr>Flowchart symbols</vt:lpstr>
      <vt:lpstr>Enter a number</vt:lpstr>
      <vt:lpstr>Flowchart Layout</vt:lpstr>
      <vt:lpstr>Examples of flowcharts</vt:lpstr>
      <vt:lpstr>Venn Diagrams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Charts and Graphs</dc:title>
  <cp:lastModifiedBy>Jennifer</cp:lastModifiedBy>
  <cp:revision>1</cp:revision>
  <dcterms:modified xsi:type="dcterms:W3CDTF">2013-09-30T20:53:08Z</dcterms:modified>
</cp:coreProperties>
</file>