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62" r:id="rId3"/>
    <p:sldId id="257" r:id="rId4"/>
    <p:sldId id="258" r:id="rId5"/>
    <p:sldId id="256" r:id="rId6"/>
    <p:sldId id="264" r:id="rId7"/>
    <p:sldId id="268" r:id="rId8"/>
    <p:sldId id="259" r:id="rId9"/>
    <p:sldId id="263" r:id="rId10"/>
    <p:sldId id="269" r:id="rId11"/>
    <p:sldId id="260" r:id="rId12"/>
    <p:sldId id="265" r:id="rId13"/>
    <p:sldId id="272" r:id="rId14"/>
    <p:sldId id="271" r:id="rId15"/>
    <p:sldId id="273" r:id="rId16"/>
    <p:sldId id="270" r:id="rId17"/>
    <p:sldId id="261" r:id="rId18"/>
    <p:sldId id="267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27A7E"/>
    <a:srgbClr val="498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>
        <p:scale>
          <a:sx n="55" d="100"/>
          <a:sy n="55" d="100"/>
        </p:scale>
        <p:origin x="42" y="7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ash" userId="fe369710011685ed" providerId="LiveId" clId="{B0099A0B-DC95-48B7-924F-572667442B0D}"/>
    <pc:docChg chg="modSld">
      <pc:chgData name="Ben Cash" userId="fe369710011685ed" providerId="LiveId" clId="{B0099A0B-DC95-48B7-924F-572667442B0D}" dt="2018-02-22T13:08:27.120" v="3"/>
      <pc:docMkLst>
        <pc:docMk/>
      </pc:docMkLst>
      <pc:sldChg chg="modSp">
        <pc:chgData name="Ben Cash" userId="fe369710011685ed" providerId="LiveId" clId="{B0099A0B-DC95-48B7-924F-572667442B0D}" dt="2018-02-22T13:08:09.854" v="1"/>
        <pc:sldMkLst>
          <pc:docMk/>
          <pc:sldMk cId="3736217002" sldId="275"/>
        </pc:sldMkLst>
        <pc:spChg chg="mod">
          <ac:chgData name="Ben Cash" userId="fe369710011685ed" providerId="LiveId" clId="{B0099A0B-DC95-48B7-924F-572667442B0D}" dt="2018-02-22T13:07:56.477" v="0"/>
          <ac:spMkLst>
            <pc:docMk/>
            <pc:sldMk cId="3736217002" sldId="275"/>
            <ac:spMk id="29" creationId="{5C09AAA2-3C6B-40AA-8749-A6614DDFB449}"/>
          </ac:spMkLst>
        </pc:spChg>
        <pc:picChg chg="mod">
          <ac:chgData name="Ben Cash" userId="fe369710011685ed" providerId="LiveId" clId="{B0099A0B-DC95-48B7-924F-572667442B0D}" dt="2018-02-22T13:08:09.854" v="1"/>
          <ac:picMkLst>
            <pc:docMk/>
            <pc:sldMk cId="3736217002" sldId="275"/>
            <ac:picMk id="3" creationId="{72C01DB4-DFAB-4383-9224-654A730B1434}"/>
          </ac:picMkLst>
        </pc:picChg>
      </pc:sldChg>
      <pc:sldChg chg="modSp">
        <pc:chgData name="Ben Cash" userId="fe369710011685ed" providerId="LiveId" clId="{B0099A0B-DC95-48B7-924F-572667442B0D}" dt="2018-02-22T13:08:27.120" v="3"/>
        <pc:sldMkLst>
          <pc:docMk/>
          <pc:sldMk cId="1876735668" sldId="276"/>
        </pc:sldMkLst>
        <pc:spChg chg="mod">
          <ac:chgData name="Ben Cash" userId="fe369710011685ed" providerId="LiveId" clId="{B0099A0B-DC95-48B7-924F-572667442B0D}" dt="2018-02-22T13:08:19.011" v="2"/>
          <ac:spMkLst>
            <pc:docMk/>
            <pc:sldMk cId="1876735668" sldId="276"/>
            <ac:spMk id="29" creationId="{5C09AAA2-3C6B-40AA-8749-A6614DDFB449}"/>
          </ac:spMkLst>
        </pc:spChg>
        <pc:picChg chg="mod">
          <ac:chgData name="Ben Cash" userId="fe369710011685ed" providerId="LiveId" clId="{B0099A0B-DC95-48B7-924F-572667442B0D}" dt="2018-02-22T13:08:27.120" v="3"/>
          <ac:picMkLst>
            <pc:docMk/>
            <pc:sldMk cId="1876735668" sldId="276"/>
            <ac:picMk id="5" creationId="{F1ECB818-6420-4329-84B4-F1675E00A8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C036-E708-4B02-8765-D17E20A4577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4650-37E3-41DF-B553-C134FBD51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0889-06A7-49F5-86B1-71C06F3AA9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70889-06A7-49F5-86B1-71C06F3AA9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264-9640-4CB1-9756-A483D8D1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3D057-9D3A-42C5-AA9C-7D9C1F7D5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0E30-66D6-492C-9D33-F2896C2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E979-FA14-4C19-90B8-D59705F7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5CD7-79A5-4BCA-AC32-FC44E389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C62-6BAD-47BF-8D69-EFA7EDFD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725C4-EA5C-48ED-9E89-8802B921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CE13-F91E-4711-BE76-23018E4C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1207-BE04-428B-8514-8784A8A6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8696-ADC8-4CF1-9553-D5FB2D5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ABD31-0BC5-4786-A42C-49CB3E856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F3C66-AEFD-43D0-93EA-8761D277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0188-61D2-427A-B77C-AF227B8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C4FC-5A65-4989-A016-28FC7C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8388-0B80-47B0-A29B-AA1003AB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8B84-9E7B-4313-8644-F695E97B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913E-1D7D-490B-B3C4-4AE87871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4396-DCFF-4FAD-8536-1AD6519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51AD-DABB-455E-8D91-676E1258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85B6-AD47-4DBE-B030-87309386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A539-C550-4C32-866A-A90DEAB3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ABD4-21CD-4B99-B121-6F8E4A1D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A7C1-9DED-45B1-B95D-CA879AFA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522B-F375-49AA-899F-A1C7B2E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B9B2-3E44-4F0C-8572-4A33475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2A54-E2BE-4E04-B621-CCAD88DC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B1E6-B5F0-4F9D-BA0D-DB1E71662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0F1FD-EC57-43E7-893C-D15F72A8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AAFD-0120-42BC-8065-C0BAFEF8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F2753-F445-4D7F-A662-FB854D16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4ABF-FEF1-42A0-A1F4-C93B1034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534C-8E66-445B-819B-976120D7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B88B-A3FB-4D31-9EB3-DEA21900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B86E-51F0-415C-AA34-07CA7672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68B1E-07F7-465A-A664-271B1043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750BA-8537-4179-8E79-343C0AA7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FA375-3F5C-40BD-AAB7-DAE6FCAA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2D241-AD9A-4B1D-A4E6-A6B5358C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29C20-F398-4CED-B769-7A7D7D16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A97B-DA94-4A00-A266-0B5F0D54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CB9F3-6F31-4FDD-A3D2-B0B0E74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DED37-2BBB-45D2-A895-7FE598F5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A8EA6-D9A8-4B08-8F47-13E33904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EA663-77AB-45F0-8E5F-D655D21E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1C733-DD8A-4B50-A19F-8486BEDF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66EA-7FF1-45C4-9EF3-58397EF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ED4C-D0DE-409B-8CCE-FF82C45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7ECD-E465-41C8-A113-F5C71953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04D6-2A33-481F-9733-C7C2C92B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7A65E-BD30-4FE9-B9D6-9360005A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66B05-1CE7-4FBE-944E-BFCB432A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60BA-38A1-4ACA-BC51-524466F0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896-B6F6-44D5-B2C6-4C268C9C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E6070-7FC0-4266-8300-E00D18F38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3A23-5A0B-456E-BBF9-96C43CD1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DEE2-8E19-42D2-9426-C28EA9E1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C9165-F894-4CA1-AD27-A07B3BFF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9893-4440-4A3B-A662-8A9E648D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838BA-C306-4331-A0A2-A62B5F19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E120-B5A3-49FC-B863-4D5A23A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97AB-7B84-4A9E-BD88-130F8270F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7F9B-F1BF-490D-8B87-56137D6196C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029B-84E9-4FBD-A8A2-75790673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20F0-A606-47D0-8AC5-DD9369B5A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6563-6197-4DD9-AE63-8625973F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flix.com/watch/70069628?trackId=20025785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svg"/><Relationship Id="rId7" Type="http://schemas.openxmlformats.org/officeDocument/2006/relationships/image" Target="../media/image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svg"/><Relationship Id="rId7" Type="http://schemas.openxmlformats.org/officeDocument/2006/relationships/image" Target="../media/image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svg"/><Relationship Id="rId7" Type="http://schemas.openxmlformats.org/officeDocument/2006/relationships/image" Target="../media/image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svg"/><Relationship Id="rId7" Type="http://schemas.openxmlformats.org/officeDocument/2006/relationships/image" Target="../media/image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10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svg"/><Relationship Id="rId7" Type="http://schemas.openxmlformats.org/officeDocument/2006/relationships/image" Target="../media/image2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hyperlink" Target="http://localhost:8888/notebooks/OneDrive/Personal%20Development/Live%20Oak%20Bank/Marvel-DC-BokehDashboard.ipynb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://localhost:8888/notebooks/OneDrive/Marvel-DC-Analysis.ipynb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4.sv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svg"/><Relationship Id="rId7" Type="http://schemas.openxmlformats.org/officeDocument/2006/relationships/image" Target="../media/image29.svg"/><Relationship Id="rId12" Type="http://schemas.openxmlformats.org/officeDocument/2006/relationships/image" Target="../media/image3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6.svg"/><Relationship Id="rId10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ED174-C459-4A96-909A-822CB158E52B}"/>
              </a:ext>
            </a:extLst>
          </p:cNvPr>
          <p:cNvSpPr/>
          <p:nvPr/>
        </p:nvSpPr>
        <p:spPr>
          <a:xfrm>
            <a:off x="1784795" y="2905780"/>
            <a:ext cx="9394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 tooltip="https://www.netflix.com/watch/70069628?trackId=200257859"/>
              </a:rPr>
              <a:t>https://www.netflix.com/watch/70069628?trackId=200257859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BDD1C-7078-4564-B7E6-3913BFBB896B}"/>
              </a:ext>
            </a:extLst>
          </p:cNvPr>
          <p:cNvSpPr txBox="1"/>
          <p:nvPr/>
        </p:nvSpPr>
        <p:spPr>
          <a:xfrm>
            <a:off x="2650112" y="3735977"/>
            <a:ext cx="766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7:35 ---- End 13:30</a:t>
            </a:r>
          </a:p>
        </p:txBody>
      </p:sp>
    </p:spTree>
    <p:extLst>
      <p:ext uri="{BB962C8B-B14F-4D97-AF65-F5344CB8AC3E}">
        <p14:creationId xmlns:p14="http://schemas.microsoft.com/office/powerpoint/2010/main" val="92869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1F1A7-3549-404B-8C82-C349ABAC2A4B}"/>
              </a:ext>
            </a:extLst>
          </p:cNvPr>
          <p:cNvSpPr txBox="1"/>
          <p:nvPr/>
        </p:nvSpPr>
        <p:spPr>
          <a:xfrm>
            <a:off x="6016306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PRESTIGE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635F-D627-4765-BDEB-BEBF12CC69F1}"/>
              </a:ext>
            </a:extLst>
          </p:cNvPr>
          <p:cNvSpPr txBox="1"/>
          <p:nvPr/>
        </p:nvSpPr>
        <p:spPr>
          <a:xfrm>
            <a:off x="3387643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3586-9E01-407B-B635-952A9749D3DC}"/>
              </a:ext>
            </a:extLst>
          </p:cNvPr>
          <p:cNvSpPr txBox="1"/>
          <p:nvPr/>
        </p:nvSpPr>
        <p:spPr>
          <a:xfrm>
            <a:off x="8718616" y="1045520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60794-34F9-4414-BD21-FE5C3590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931951" y="3600589"/>
            <a:ext cx="1933966" cy="1658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6DCFB1-2B47-49D3-8CE6-5F3F148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4" y="1750427"/>
            <a:ext cx="2586001" cy="114234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E77449-8309-4047-8818-9BBE0BB6683D}"/>
              </a:ext>
            </a:extLst>
          </p:cNvPr>
          <p:cNvGraphicFramePr>
            <a:graphicFrameLocks noGrp="1"/>
          </p:cNvGraphicFramePr>
          <p:nvPr/>
        </p:nvGraphicFramePr>
        <p:xfrm>
          <a:off x="3387643" y="1750427"/>
          <a:ext cx="7959636" cy="34026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4224888052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1767998558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2207997700"/>
                    </a:ext>
                  </a:extLst>
                </a:gridCol>
              </a:tblGrid>
              <a:tr h="1701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2819"/>
                  </a:ext>
                </a:extLst>
              </a:tr>
              <a:tr h="1701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17908"/>
                  </a:ext>
                </a:extLst>
              </a:tr>
            </a:tbl>
          </a:graphicData>
        </a:graphic>
      </p:graphicFrame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7ACEC88D-57FE-4B94-9E7F-7D31932B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734" y="1818643"/>
            <a:ext cx="1228127" cy="1228127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F847DBE6-4704-46D2-A6F2-5E4CA4D5A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3397" y="1818643"/>
            <a:ext cx="1228127" cy="12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C7A4F-EB90-46CD-A781-8E211DDC862F}"/>
              </a:ext>
            </a:extLst>
          </p:cNvPr>
          <p:cNvSpPr txBox="1"/>
          <p:nvPr/>
        </p:nvSpPr>
        <p:spPr>
          <a:xfrm>
            <a:off x="3277373" y="4544345"/>
            <a:ext cx="5637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EE22E944-EF10-4136-831F-92E53ECC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017" y="662381"/>
            <a:ext cx="3881964" cy="38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294F3AA1-CA56-4844-BA9A-47B881F2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965B38A7-03FA-41D9-A48F-EF18623D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77BD4F7E-B0FD-439F-97D6-DCDF27BB2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9D7B376C-264A-47D6-9F7B-800B95EF2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5A06F2-6732-4803-9706-FC5A1DE3F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5562" y="523215"/>
            <a:ext cx="9100876" cy="518744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0ABE414-C9FC-4369-9F26-69219C534679}"/>
              </a:ext>
            </a:extLst>
          </p:cNvPr>
          <p:cNvSpPr/>
          <p:nvPr/>
        </p:nvSpPr>
        <p:spPr>
          <a:xfrm rot="19998389">
            <a:off x="2368731" y="705393"/>
            <a:ext cx="1611086" cy="10450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7B0F0-03F1-46E2-9775-5A807126F70B}"/>
              </a:ext>
            </a:extLst>
          </p:cNvPr>
          <p:cNvSpPr txBox="1"/>
          <p:nvPr/>
        </p:nvSpPr>
        <p:spPr>
          <a:xfrm>
            <a:off x="7114902" y="643131"/>
            <a:ext cx="3448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Marvel’s The Avengers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Avengers: Age of Ultron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Iron Man 3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Captain America: Civil War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Dark Night Rises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528245-FE70-46A1-9504-EC0A2974FA1C}"/>
              </a:ext>
            </a:extLst>
          </p:cNvPr>
          <p:cNvSpPr/>
          <p:nvPr/>
        </p:nvSpPr>
        <p:spPr>
          <a:xfrm>
            <a:off x="5808616" y="1497874"/>
            <a:ext cx="409304" cy="24514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294F3AA1-CA56-4844-BA9A-47B881F2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965B38A7-03FA-41D9-A48F-EF18623D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77BD4F7E-B0FD-439F-97D6-DCDF27BB2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9D7B376C-264A-47D6-9F7B-800B95EF2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68A8F-9D58-45E2-BC04-AC23663FBA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1653" y="541251"/>
            <a:ext cx="9128694" cy="5187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DF6BB7-5625-4908-887F-3C34C414FF9A}"/>
              </a:ext>
            </a:extLst>
          </p:cNvPr>
          <p:cNvSpPr txBox="1"/>
          <p:nvPr/>
        </p:nvSpPr>
        <p:spPr>
          <a:xfrm>
            <a:off x="6827519" y="544524"/>
            <a:ext cx="3448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Justice League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Superman Returns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Spider Man 3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Avengers: Age of Ultron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Captain America: Civil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66EC35-0185-4CBA-8CE7-D33FFD8E8EFA}"/>
              </a:ext>
            </a:extLst>
          </p:cNvPr>
          <p:cNvSpPr/>
          <p:nvPr/>
        </p:nvSpPr>
        <p:spPr>
          <a:xfrm>
            <a:off x="2360023" y="1129299"/>
            <a:ext cx="888274" cy="49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07A018-EFC7-4847-B0E8-38CE0CF11994}"/>
              </a:ext>
            </a:extLst>
          </p:cNvPr>
          <p:cNvSpPr/>
          <p:nvPr/>
        </p:nvSpPr>
        <p:spPr>
          <a:xfrm>
            <a:off x="4285673" y="715643"/>
            <a:ext cx="364704" cy="303261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28FDD9-D8C5-4969-9F58-0457CF4BCA2C}"/>
              </a:ext>
            </a:extLst>
          </p:cNvPr>
          <p:cNvSpPr/>
          <p:nvPr/>
        </p:nvSpPr>
        <p:spPr>
          <a:xfrm>
            <a:off x="9036199" y="1018904"/>
            <a:ext cx="364704" cy="303261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D99361-7C7A-4156-B521-A733672C767D}"/>
              </a:ext>
            </a:extLst>
          </p:cNvPr>
          <p:cNvSpPr/>
          <p:nvPr/>
        </p:nvSpPr>
        <p:spPr>
          <a:xfrm>
            <a:off x="6379596" y="1170534"/>
            <a:ext cx="364704" cy="303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294F3AA1-CA56-4844-BA9A-47B881F2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965B38A7-03FA-41D9-A48F-EF18623D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77BD4F7E-B0FD-439F-97D6-DCDF27BB2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9D7B376C-264A-47D6-9F7B-800B95EF2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E194F-1D75-4BA3-93EC-76FE17ED96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6548" y="526642"/>
            <a:ext cx="9078904" cy="5098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3824D-464D-4669-8BF4-353CC752294B}"/>
              </a:ext>
            </a:extLst>
          </p:cNvPr>
          <p:cNvSpPr txBox="1"/>
          <p:nvPr/>
        </p:nvSpPr>
        <p:spPr>
          <a:xfrm>
            <a:off x="7114902" y="643131"/>
            <a:ext cx="3448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Deadpool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Marvel’s The Avengers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Logan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Iron Man 3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Spider-Man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4367FD-CD7C-4DC6-A4B7-3BDB3159F805}"/>
              </a:ext>
            </a:extLst>
          </p:cNvPr>
          <p:cNvSpPr/>
          <p:nvPr/>
        </p:nvSpPr>
        <p:spPr>
          <a:xfrm rot="19241150">
            <a:off x="3468828" y="993758"/>
            <a:ext cx="2963357" cy="2284411"/>
          </a:xfrm>
          <a:custGeom>
            <a:avLst/>
            <a:gdLst>
              <a:gd name="connsiteX0" fmla="*/ 0 w 3039353"/>
              <a:gd name="connsiteY0" fmla="*/ 781108 h 1562216"/>
              <a:gd name="connsiteX1" fmla="*/ 1519677 w 3039353"/>
              <a:gd name="connsiteY1" fmla="*/ 0 h 1562216"/>
              <a:gd name="connsiteX2" fmla="*/ 3039354 w 3039353"/>
              <a:gd name="connsiteY2" fmla="*/ 781108 h 1562216"/>
              <a:gd name="connsiteX3" fmla="*/ 1519677 w 3039353"/>
              <a:gd name="connsiteY3" fmla="*/ 1562216 h 1562216"/>
              <a:gd name="connsiteX4" fmla="*/ 0 w 3039353"/>
              <a:gd name="connsiteY4" fmla="*/ 781108 h 1562216"/>
              <a:gd name="connsiteX0" fmla="*/ 699 w 3040053"/>
              <a:gd name="connsiteY0" fmla="*/ 781108 h 1206290"/>
              <a:gd name="connsiteX1" fmla="*/ 1520376 w 3040053"/>
              <a:gd name="connsiteY1" fmla="*/ 0 h 1206290"/>
              <a:gd name="connsiteX2" fmla="*/ 3040053 w 3040053"/>
              <a:gd name="connsiteY2" fmla="*/ 781108 h 1206290"/>
              <a:gd name="connsiteX3" fmla="*/ 1676777 w 3040053"/>
              <a:gd name="connsiteY3" fmla="*/ 1206286 h 1206290"/>
              <a:gd name="connsiteX4" fmla="*/ 699 w 3040053"/>
              <a:gd name="connsiteY4" fmla="*/ 781108 h 1206290"/>
              <a:gd name="connsiteX0" fmla="*/ 699 w 3040053"/>
              <a:gd name="connsiteY0" fmla="*/ 781108 h 2091334"/>
              <a:gd name="connsiteX1" fmla="*/ 1520376 w 3040053"/>
              <a:gd name="connsiteY1" fmla="*/ 0 h 2091334"/>
              <a:gd name="connsiteX2" fmla="*/ 3040053 w 3040053"/>
              <a:gd name="connsiteY2" fmla="*/ 781108 h 2091334"/>
              <a:gd name="connsiteX3" fmla="*/ 1676777 w 3040053"/>
              <a:gd name="connsiteY3" fmla="*/ 1206286 h 2091334"/>
              <a:gd name="connsiteX4" fmla="*/ 699 w 3040053"/>
              <a:gd name="connsiteY4" fmla="*/ 781108 h 2091334"/>
              <a:gd name="connsiteX0" fmla="*/ 351 w 3509487"/>
              <a:gd name="connsiteY0" fmla="*/ 365119 h 1244961"/>
              <a:gd name="connsiteX1" fmla="*/ 1989810 w 3509487"/>
              <a:gd name="connsiteY1" fmla="*/ 13740 h 1244961"/>
              <a:gd name="connsiteX2" fmla="*/ 3509487 w 3509487"/>
              <a:gd name="connsiteY2" fmla="*/ 794848 h 1244961"/>
              <a:gd name="connsiteX3" fmla="*/ 2146211 w 3509487"/>
              <a:gd name="connsiteY3" fmla="*/ 1220026 h 1244961"/>
              <a:gd name="connsiteX4" fmla="*/ 351 w 3509487"/>
              <a:gd name="connsiteY4" fmla="*/ 365119 h 1244961"/>
              <a:gd name="connsiteX0" fmla="*/ 24047 w 3743032"/>
              <a:gd name="connsiteY0" fmla="*/ 406878 h 3133729"/>
              <a:gd name="connsiteX1" fmla="*/ 2013506 w 3743032"/>
              <a:gd name="connsiteY1" fmla="*/ 55499 h 3133729"/>
              <a:gd name="connsiteX2" fmla="*/ 3533183 w 3743032"/>
              <a:gd name="connsiteY2" fmla="*/ 836607 h 3133729"/>
              <a:gd name="connsiteX3" fmla="*/ 3463804 w 3743032"/>
              <a:gd name="connsiteY3" fmla="*/ 3131792 h 3133729"/>
              <a:gd name="connsiteX4" fmla="*/ 24047 w 3743032"/>
              <a:gd name="connsiteY4" fmla="*/ 406878 h 3133729"/>
              <a:gd name="connsiteX0" fmla="*/ 24047 w 3921087"/>
              <a:gd name="connsiteY0" fmla="*/ 406878 h 3582291"/>
              <a:gd name="connsiteX1" fmla="*/ 2013506 w 3921087"/>
              <a:gd name="connsiteY1" fmla="*/ 55499 h 3582291"/>
              <a:gd name="connsiteX2" fmla="*/ 3533183 w 3921087"/>
              <a:gd name="connsiteY2" fmla="*/ 836607 h 3582291"/>
              <a:gd name="connsiteX3" fmla="*/ 3463804 w 3921087"/>
              <a:gd name="connsiteY3" fmla="*/ 3131792 h 3582291"/>
              <a:gd name="connsiteX4" fmla="*/ 24047 w 3921087"/>
              <a:gd name="connsiteY4" fmla="*/ 406878 h 3582291"/>
              <a:gd name="connsiteX0" fmla="*/ 23471 w 3800329"/>
              <a:gd name="connsiteY0" fmla="*/ 381035 h 3152430"/>
              <a:gd name="connsiteX1" fmla="*/ 2066832 w 3800329"/>
              <a:gd name="connsiteY1" fmla="*/ 73797 h 3152430"/>
              <a:gd name="connsiteX2" fmla="*/ 3586509 w 3800329"/>
              <a:gd name="connsiteY2" fmla="*/ 854905 h 3152430"/>
              <a:gd name="connsiteX3" fmla="*/ 3517130 w 3800329"/>
              <a:gd name="connsiteY3" fmla="*/ 3150090 h 3152430"/>
              <a:gd name="connsiteX4" fmla="*/ 23471 w 3800329"/>
              <a:gd name="connsiteY4" fmla="*/ 381035 h 3152430"/>
              <a:gd name="connsiteX0" fmla="*/ 20231 w 3720313"/>
              <a:gd name="connsiteY0" fmla="*/ 388335 h 3301068"/>
              <a:gd name="connsiteX1" fmla="*/ 2063592 w 3720313"/>
              <a:gd name="connsiteY1" fmla="*/ 81097 h 3301068"/>
              <a:gd name="connsiteX2" fmla="*/ 3583269 w 3720313"/>
              <a:gd name="connsiteY2" fmla="*/ 862205 h 3301068"/>
              <a:gd name="connsiteX3" fmla="*/ 3398022 w 3720313"/>
              <a:gd name="connsiteY3" fmla="*/ 3298882 h 3301068"/>
              <a:gd name="connsiteX4" fmla="*/ 20231 w 3720313"/>
              <a:gd name="connsiteY4" fmla="*/ 388335 h 3301068"/>
              <a:gd name="connsiteX0" fmla="*/ 20231 w 4051152"/>
              <a:gd name="connsiteY0" fmla="*/ 388335 h 3730638"/>
              <a:gd name="connsiteX1" fmla="*/ 2063592 w 4051152"/>
              <a:gd name="connsiteY1" fmla="*/ 81097 h 3730638"/>
              <a:gd name="connsiteX2" fmla="*/ 3583269 w 4051152"/>
              <a:gd name="connsiteY2" fmla="*/ 862205 h 3730638"/>
              <a:gd name="connsiteX3" fmla="*/ 3398022 w 4051152"/>
              <a:gd name="connsiteY3" fmla="*/ 3298882 h 3730638"/>
              <a:gd name="connsiteX4" fmla="*/ 20231 w 4051152"/>
              <a:gd name="connsiteY4" fmla="*/ 388335 h 3730638"/>
              <a:gd name="connsiteX0" fmla="*/ 12490 w 4043411"/>
              <a:gd name="connsiteY0" fmla="*/ 165228 h 3507531"/>
              <a:gd name="connsiteX1" fmla="*/ 2294588 w 4043411"/>
              <a:gd name="connsiteY1" fmla="*/ 391171 h 3507531"/>
              <a:gd name="connsiteX2" fmla="*/ 3575528 w 4043411"/>
              <a:gd name="connsiteY2" fmla="*/ 639098 h 3507531"/>
              <a:gd name="connsiteX3" fmla="*/ 3390281 w 4043411"/>
              <a:gd name="connsiteY3" fmla="*/ 3075775 h 3507531"/>
              <a:gd name="connsiteX4" fmla="*/ 12490 w 4043411"/>
              <a:gd name="connsiteY4" fmla="*/ 165228 h 3507531"/>
              <a:gd name="connsiteX0" fmla="*/ 1292 w 3620803"/>
              <a:gd name="connsiteY0" fmla="*/ 123831 h 2944120"/>
              <a:gd name="connsiteX1" fmla="*/ 2283390 w 3620803"/>
              <a:gd name="connsiteY1" fmla="*/ 349774 h 2944120"/>
              <a:gd name="connsiteX2" fmla="*/ 3564330 w 3620803"/>
              <a:gd name="connsiteY2" fmla="*/ 597701 h 2944120"/>
              <a:gd name="connsiteX3" fmla="*/ 2615868 w 3620803"/>
              <a:gd name="connsiteY3" fmla="*/ 2454402 h 2944120"/>
              <a:gd name="connsiteX4" fmla="*/ 1292 w 3620803"/>
              <a:gd name="connsiteY4" fmla="*/ 123831 h 2944120"/>
              <a:gd name="connsiteX0" fmla="*/ 1709 w 3041648"/>
              <a:gd name="connsiteY0" fmla="*/ 225857 h 2150638"/>
              <a:gd name="connsiteX1" fmla="*/ 1760708 w 3041648"/>
              <a:gd name="connsiteY1" fmla="*/ 45944 h 2150638"/>
              <a:gd name="connsiteX2" fmla="*/ 3041648 w 3041648"/>
              <a:gd name="connsiteY2" fmla="*/ 293871 h 2150638"/>
              <a:gd name="connsiteX3" fmla="*/ 2093186 w 3041648"/>
              <a:gd name="connsiteY3" fmla="*/ 2150572 h 2150638"/>
              <a:gd name="connsiteX4" fmla="*/ 1709 w 3041648"/>
              <a:gd name="connsiteY4" fmla="*/ 225857 h 2150638"/>
              <a:gd name="connsiteX0" fmla="*/ 366872 w 3406811"/>
              <a:gd name="connsiteY0" fmla="*/ 485864 h 2410645"/>
              <a:gd name="connsiteX1" fmla="*/ 2125871 w 3406811"/>
              <a:gd name="connsiteY1" fmla="*/ 305951 h 2410645"/>
              <a:gd name="connsiteX2" fmla="*/ 3406811 w 3406811"/>
              <a:gd name="connsiteY2" fmla="*/ 553878 h 2410645"/>
              <a:gd name="connsiteX3" fmla="*/ 2458349 w 3406811"/>
              <a:gd name="connsiteY3" fmla="*/ 2410579 h 2410645"/>
              <a:gd name="connsiteX4" fmla="*/ 366872 w 3406811"/>
              <a:gd name="connsiteY4" fmla="*/ 485864 h 2410645"/>
              <a:gd name="connsiteX0" fmla="*/ 371974 w 3354405"/>
              <a:gd name="connsiteY0" fmla="*/ 551640 h 2272169"/>
              <a:gd name="connsiteX1" fmla="*/ 2073465 w 3354405"/>
              <a:gd name="connsiteY1" fmla="*/ 167051 h 2272169"/>
              <a:gd name="connsiteX2" fmla="*/ 3354405 w 3354405"/>
              <a:gd name="connsiteY2" fmla="*/ 414978 h 2272169"/>
              <a:gd name="connsiteX3" fmla="*/ 2405943 w 3354405"/>
              <a:gd name="connsiteY3" fmla="*/ 2271679 h 2272169"/>
              <a:gd name="connsiteX4" fmla="*/ 371974 w 3354405"/>
              <a:gd name="connsiteY4" fmla="*/ 551640 h 2272169"/>
              <a:gd name="connsiteX0" fmla="*/ 413502 w 3395933"/>
              <a:gd name="connsiteY0" fmla="*/ 437168 h 2157565"/>
              <a:gd name="connsiteX1" fmla="*/ 2114993 w 3395933"/>
              <a:gd name="connsiteY1" fmla="*/ 52579 h 2157565"/>
              <a:gd name="connsiteX2" fmla="*/ 3395933 w 3395933"/>
              <a:gd name="connsiteY2" fmla="*/ 300506 h 2157565"/>
              <a:gd name="connsiteX3" fmla="*/ 2447471 w 3395933"/>
              <a:gd name="connsiteY3" fmla="*/ 2157207 h 2157565"/>
              <a:gd name="connsiteX4" fmla="*/ 413502 w 3395933"/>
              <a:gd name="connsiteY4" fmla="*/ 437168 h 2157565"/>
              <a:gd name="connsiteX0" fmla="*/ 2065 w 2984496"/>
              <a:gd name="connsiteY0" fmla="*/ 432603 h 2119234"/>
              <a:gd name="connsiteX1" fmla="*/ 1703556 w 2984496"/>
              <a:gd name="connsiteY1" fmla="*/ 48014 h 2119234"/>
              <a:gd name="connsiteX2" fmla="*/ 2984496 w 2984496"/>
              <a:gd name="connsiteY2" fmla="*/ 295941 h 2119234"/>
              <a:gd name="connsiteX3" fmla="*/ 2063622 w 2984496"/>
              <a:gd name="connsiteY3" fmla="*/ 2118953 h 2119234"/>
              <a:gd name="connsiteX4" fmla="*/ 2065 w 2984496"/>
              <a:gd name="connsiteY4" fmla="*/ 432603 h 2119234"/>
              <a:gd name="connsiteX0" fmla="*/ 2065 w 2984496"/>
              <a:gd name="connsiteY0" fmla="*/ 432603 h 2426921"/>
              <a:gd name="connsiteX1" fmla="*/ 1703556 w 2984496"/>
              <a:gd name="connsiteY1" fmla="*/ 48014 h 2426921"/>
              <a:gd name="connsiteX2" fmla="*/ 2984496 w 2984496"/>
              <a:gd name="connsiteY2" fmla="*/ 295941 h 2426921"/>
              <a:gd name="connsiteX3" fmla="*/ 2063622 w 2984496"/>
              <a:gd name="connsiteY3" fmla="*/ 2118953 h 2426921"/>
              <a:gd name="connsiteX4" fmla="*/ 2065 w 2984496"/>
              <a:gd name="connsiteY4" fmla="*/ 432603 h 24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496" h="2426921">
                <a:moveTo>
                  <a:pt x="2065" y="432603"/>
                </a:moveTo>
                <a:cubicBezTo>
                  <a:pt x="-57946" y="87447"/>
                  <a:pt x="1206484" y="70791"/>
                  <a:pt x="1703556" y="48014"/>
                </a:cubicBezTo>
                <a:cubicBezTo>
                  <a:pt x="2200628" y="25237"/>
                  <a:pt x="2984496" y="-135453"/>
                  <a:pt x="2984496" y="295941"/>
                </a:cubicBezTo>
                <a:cubicBezTo>
                  <a:pt x="2984496" y="727335"/>
                  <a:pt x="2823036" y="3301536"/>
                  <a:pt x="2063622" y="2118953"/>
                </a:cubicBezTo>
                <a:cubicBezTo>
                  <a:pt x="1304208" y="936370"/>
                  <a:pt x="62076" y="777759"/>
                  <a:pt x="2065" y="43260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294F3AA1-CA56-4844-BA9A-47B881F2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965B38A7-03FA-41D9-A48F-EF18623DE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77BD4F7E-B0FD-439F-97D6-DCDF27BB2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9D7B376C-264A-47D6-9F7B-800B95EF2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E194F-1D75-4BA3-93EC-76FE17ED96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6548" y="526642"/>
            <a:ext cx="9078904" cy="5098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3824D-464D-4669-8BF4-353CC752294B}"/>
              </a:ext>
            </a:extLst>
          </p:cNvPr>
          <p:cNvSpPr txBox="1"/>
          <p:nvPr/>
        </p:nvSpPr>
        <p:spPr>
          <a:xfrm>
            <a:off x="7332616" y="1052434"/>
            <a:ext cx="3448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Jonah Hex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Punisher: War Zone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Spirit</a:t>
            </a: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Catwoman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Green Lantern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003F06-83A3-4C56-8B3C-1883A1914B21}"/>
              </a:ext>
            </a:extLst>
          </p:cNvPr>
          <p:cNvSpPr/>
          <p:nvPr/>
        </p:nvSpPr>
        <p:spPr>
          <a:xfrm rot="414761">
            <a:off x="7961655" y="3323315"/>
            <a:ext cx="2137781" cy="329072"/>
          </a:xfrm>
          <a:custGeom>
            <a:avLst/>
            <a:gdLst>
              <a:gd name="connsiteX0" fmla="*/ 0 w 2072640"/>
              <a:gd name="connsiteY0" fmla="*/ 326572 h 653143"/>
              <a:gd name="connsiteX1" fmla="*/ 1036320 w 2072640"/>
              <a:gd name="connsiteY1" fmla="*/ 0 h 653143"/>
              <a:gd name="connsiteX2" fmla="*/ 2072640 w 2072640"/>
              <a:gd name="connsiteY2" fmla="*/ 326572 h 653143"/>
              <a:gd name="connsiteX3" fmla="*/ 1036320 w 2072640"/>
              <a:gd name="connsiteY3" fmla="*/ 653144 h 653143"/>
              <a:gd name="connsiteX4" fmla="*/ 0 w 2072640"/>
              <a:gd name="connsiteY4" fmla="*/ 326572 h 653143"/>
              <a:gd name="connsiteX0" fmla="*/ 0 w 2034646"/>
              <a:gd name="connsiteY0" fmla="*/ 366912 h 699000"/>
              <a:gd name="connsiteX1" fmla="*/ 1036320 w 2034646"/>
              <a:gd name="connsiteY1" fmla="*/ 40340 h 699000"/>
              <a:gd name="connsiteX2" fmla="*/ 2034646 w 2034646"/>
              <a:gd name="connsiteY2" fmla="*/ 125893 h 699000"/>
              <a:gd name="connsiteX3" fmla="*/ 1036320 w 2034646"/>
              <a:gd name="connsiteY3" fmla="*/ 693484 h 699000"/>
              <a:gd name="connsiteX4" fmla="*/ 0 w 2034646"/>
              <a:gd name="connsiteY4" fmla="*/ 366912 h 699000"/>
              <a:gd name="connsiteX0" fmla="*/ 0 w 2034646"/>
              <a:gd name="connsiteY0" fmla="*/ 366912 h 699000"/>
              <a:gd name="connsiteX1" fmla="*/ 1036320 w 2034646"/>
              <a:gd name="connsiteY1" fmla="*/ 40340 h 699000"/>
              <a:gd name="connsiteX2" fmla="*/ 2034646 w 2034646"/>
              <a:gd name="connsiteY2" fmla="*/ 125893 h 699000"/>
              <a:gd name="connsiteX3" fmla="*/ 1036320 w 2034646"/>
              <a:gd name="connsiteY3" fmla="*/ 693484 h 699000"/>
              <a:gd name="connsiteX4" fmla="*/ 0 w 2034646"/>
              <a:gd name="connsiteY4" fmla="*/ 366912 h 699000"/>
              <a:gd name="connsiteX0" fmla="*/ 63 w 2034709"/>
              <a:gd name="connsiteY0" fmla="*/ 366912 h 385495"/>
              <a:gd name="connsiteX1" fmla="*/ 1036383 w 2034709"/>
              <a:gd name="connsiteY1" fmla="*/ 40340 h 385495"/>
              <a:gd name="connsiteX2" fmla="*/ 2034709 w 2034709"/>
              <a:gd name="connsiteY2" fmla="*/ 125893 h 385495"/>
              <a:gd name="connsiteX3" fmla="*/ 991313 w 2034709"/>
              <a:gd name="connsiteY3" fmla="*/ 321737 h 385495"/>
              <a:gd name="connsiteX4" fmla="*/ 63 w 2034709"/>
              <a:gd name="connsiteY4" fmla="*/ 366912 h 385495"/>
              <a:gd name="connsiteX0" fmla="*/ 57 w 2122992"/>
              <a:gd name="connsiteY0" fmla="*/ 249552 h 295754"/>
              <a:gd name="connsiteX1" fmla="*/ 1124666 w 2122992"/>
              <a:gd name="connsiteY1" fmla="*/ 0 h 295754"/>
              <a:gd name="connsiteX2" fmla="*/ 2122992 w 2122992"/>
              <a:gd name="connsiteY2" fmla="*/ 85553 h 295754"/>
              <a:gd name="connsiteX3" fmla="*/ 1079596 w 2122992"/>
              <a:gd name="connsiteY3" fmla="*/ 281397 h 295754"/>
              <a:gd name="connsiteX4" fmla="*/ 57 w 2122992"/>
              <a:gd name="connsiteY4" fmla="*/ 249552 h 295754"/>
              <a:gd name="connsiteX0" fmla="*/ 58 w 2117492"/>
              <a:gd name="connsiteY0" fmla="*/ 226619 h 292641"/>
              <a:gd name="connsiteX1" fmla="*/ 1119166 w 2117492"/>
              <a:gd name="connsiteY1" fmla="*/ 4051 h 292641"/>
              <a:gd name="connsiteX2" fmla="*/ 2117492 w 2117492"/>
              <a:gd name="connsiteY2" fmla="*/ 89604 h 292641"/>
              <a:gd name="connsiteX3" fmla="*/ 1074096 w 2117492"/>
              <a:gd name="connsiteY3" fmla="*/ 285448 h 292641"/>
              <a:gd name="connsiteX4" fmla="*/ 58 w 2117492"/>
              <a:gd name="connsiteY4" fmla="*/ 226619 h 292641"/>
              <a:gd name="connsiteX0" fmla="*/ 58 w 2078976"/>
              <a:gd name="connsiteY0" fmla="*/ 256133 h 329072"/>
              <a:gd name="connsiteX1" fmla="*/ 1119166 w 2078976"/>
              <a:gd name="connsiteY1" fmla="*/ 33565 h 329072"/>
              <a:gd name="connsiteX2" fmla="*/ 2078976 w 2078976"/>
              <a:gd name="connsiteY2" fmla="*/ 18520 h 329072"/>
              <a:gd name="connsiteX3" fmla="*/ 1074096 w 2078976"/>
              <a:gd name="connsiteY3" fmla="*/ 314962 h 329072"/>
              <a:gd name="connsiteX4" fmla="*/ 58 w 2078976"/>
              <a:gd name="connsiteY4" fmla="*/ 256133 h 329072"/>
              <a:gd name="connsiteX0" fmla="*/ 58 w 2137781"/>
              <a:gd name="connsiteY0" fmla="*/ 256133 h 329072"/>
              <a:gd name="connsiteX1" fmla="*/ 1119166 w 2137781"/>
              <a:gd name="connsiteY1" fmla="*/ 33565 h 329072"/>
              <a:gd name="connsiteX2" fmla="*/ 2078976 w 2137781"/>
              <a:gd name="connsiteY2" fmla="*/ 18520 h 329072"/>
              <a:gd name="connsiteX3" fmla="*/ 1074096 w 2137781"/>
              <a:gd name="connsiteY3" fmla="*/ 314962 h 329072"/>
              <a:gd name="connsiteX4" fmla="*/ 58 w 2137781"/>
              <a:gd name="connsiteY4" fmla="*/ 256133 h 32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781" h="329072">
                <a:moveTo>
                  <a:pt x="58" y="256133"/>
                </a:moveTo>
                <a:cubicBezTo>
                  <a:pt x="7570" y="209234"/>
                  <a:pt x="772680" y="73167"/>
                  <a:pt x="1119166" y="33565"/>
                </a:cubicBezTo>
                <a:cubicBezTo>
                  <a:pt x="1465652" y="-6037"/>
                  <a:pt x="1746201" y="-9998"/>
                  <a:pt x="2078976" y="18520"/>
                </a:cubicBezTo>
                <a:cubicBezTo>
                  <a:pt x="2383925" y="398764"/>
                  <a:pt x="1420582" y="275360"/>
                  <a:pt x="1074096" y="314962"/>
                </a:cubicBezTo>
                <a:cubicBezTo>
                  <a:pt x="727610" y="354564"/>
                  <a:pt x="-7454" y="303032"/>
                  <a:pt x="58" y="256133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CF9182-CEF8-446B-8AE3-B7F629046ACA}"/>
              </a:ext>
            </a:extLst>
          </p:cNvPr>
          <p:cNvSpPr/>
          <p:nvPr/>
        </p:nvSpPr>
        <p:spPr>
          <a:xfrm>
            <a:off x="10111469" y="3429000"/>
            <a:ext cx="364704" cy="3032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1F1A7-3549-404B-8C82-C349ABAC2A4B}"/>
              </a:ext>
            </a:extLst>
          </p:cNvPr>
          <p:cNvSpPr txBox="1"/>
          <p:nvPr/>
        </p:nvSpPr>
        <p:spPr>
          <a:xfrm>
            <a:off x="6016306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PRESTIGE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635F-D627-4765-BDEB-BEBF12CC69F1}"/>
              </a:ext>
            </a:extLst>
          </p:cNvPr>
          <p:cNvSpPr txBox="1"/>
          <p:nvPr/>
        </p:nvSpPr>
        <p:spPr>
          <a:xfrm>
            <a:off x="3387643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3586-9E01-407B-B635-952A9749D3DC}"/>
              </a:ext>
            </a:extLst>
          </p:cNvPr>
          <p:cNvSpPr txBox="1"/>
          <p:nvPr/>
        </p:nvSpPr>
        <p:spPr>
          <a:xfrm>
            <a:off x="8718616" y="1045520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60794-34F9-4414-BD21-FE5C3590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931951" y="3600589"/>
            <a:ext cx="1933966" cy="1658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6DCFB1-2B47-49D3-8CE6-5F3F148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4" y="1750427"/>
            <a:ext cx="2586001" cy="114234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E77449-8309-4047-8818-9BBE0BB6683D}"/>
              </a:ext>
            </a:extLst>
          </p:cNvPr>
          <p:cNvGraphicFramePr>
            <a:graphicFrameLocks noGrp="1"/>
          </p:cNvGraphicFramePr>
          <p:nvPr/>
        </p:nvGraphicFramePr>
        <p:xfrm>
          <a:off x="3387643" y="1750427"/>
          <a:ext cx="7959636" cy="34026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4224888052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1767998558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2207997700"/>
                    </a:ext>
                  </a:extLst>
                </a:gridCol>
              </a:tblGrid>
              <a:tr h="1701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2819"/>
                  </a:ext>
                </a:extLst>
              </a:tr>
              <a:tr h="1701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17908"/>
                  </a:ext>
                </a:extLst>
              </a:tr>
            </a:tbl>
          </a:graphicData>
        </a:graphic>
      </p:graphicFrame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7ACEC88D-57FE-4B94-9E7F-7D31932B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734" y="1818643"/>
            <a:ext cx="1228127" cy="1228127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F847DBE6-4704-46D2-A6F2-5E4CA4D5A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3397" y="1818643"/>
            <a:ext cx="1228127" cy="1228127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FA38C4ED-BEE1-4C67-AFEC-EC3289172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707" y="1818642"/>
            <a:ext cx="1228127" cy="1228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822F0-CAD5-40ED-AA40-EC0DBCB6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0" y="883752"/>
            <a:ext cx="11523645" cy="5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653177-6490-4F15-880F-04F30D762543}"/>
              </a:ext>
            </a:extLst>
          </p:cNvPr>
          <p:cNvSpPr txBox="1"/>
          <p:nvPr/>
        </p:nvSpPr>
        <p:spPr>
          <a:xfrm>
            <a:off x="3710778" y="4483263"/>
            <a:ext cx="4770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DASHBOARD</a:t>
            </a: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295C68DA-57CC-4395-8E74-7C622E97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017" y="601299"/>
            <a:ext cx="3881964" cy="38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4383D1B6-9442-48E8-A101-D51DDC0E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23CB24FE-63C4-4B4C-83D8-D6991E38F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62E47528-6663-4632-9B3B-7C2477EC3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C988D8D8-BA63-44B0-A33D-C842C7077B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166D7B-84FF-40B9-9634-DD883897CD16}"/>
              </a:ext>
            </a:extLst>
          </p:cNvPr>
          <p:cNvSpPr/>
          <p:nvPr/>
        </p:nvSpPr>
        <p:spPr>
          <a:xfrm>
            <a:off x="2934787" y="2736502"/>
            <a:ext cx="71758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10" tooltip="http://localhost:8888/notebooks/OneDrive/Personal%20Development/Live%20Oak%20Bank/Marvel-DC-BokehDashboard.ipynb#"/>
              </a:rPr>
              <a:t>http://localhost:8888/notebooks/OneDrive/Personal%20Development/Live%20Oak%20Bank/Marvel-DC-BokehDashboard.ipynb#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C74DE-9E4C-4A1E-93D9-F1698B5452AF}"/>
              </a:ext>
            </a:extLst>
          </p:cNvPr>
          <p:cNvSpPr txBox="1"/>
          <p:nvPr/>
        </p:nvSpPr>
        <p:spPr>
          <a:xfrm>
            <a:off x="2690948" y="2055223"/>
            <a:ext cx="766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 to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Jupyter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Notebook Marvel DC Bokeh Dashboard</a:t>
            </a:r>
          </a:p>
        </p:txBody>
      </p:sp>
    </p:spTree>
    <p:extLst>
      <p:ext uri="{BB962C8B-B14F-4D97-AF65-F5344CB8AC3E}">
        <p14:creationId xmlns:p14="http://schemas.microsoft.com/office/powerpoint/2010/main" val="1486917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09AAA2-3C6B-40AA-8749-A6614DDFB449}"/>
              </a:ext>
            </a:extLst>
          </p:cNvPr>
          <p:cNvSpPr txBox="1"/>
          <p:nvPr/>
        </p:nvSpPr>
        <p:spPr>
          <a:xfrm>
            <a:off x="3068000" y="1005239"/>
            <a:ext cx="60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</a:t>
            </a:r>
          </a:p>
        </p:txBody>
      </p:sp>
      <p:pic>
        <p:nvPicPr>
          <p:cNvPr id="3" name="Graphic 2" descr="Raised Hand">
            <a:extLst>
              <a:ext uri="{FF2B5EF4-FFF2-40B4-BE49-F238E27FC236}">
                <a16:creationId xmlns:a16="http://schemas.microsoft.com/office/drawing/2014/main" id="{72C01DB4-DFAB-4383-9224-654A730B1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8628" y="2367562"/>
            <a:ext cx="3485199" cy="3485199"/>
          </a:xfrm>
          <a:prstGeom prst="rect">
            <a:avLst/>
          </a:prstGeom>
        </p:spPr>
      </p:pic>
      <p:sp>
        <p:nvSpPr>
          <p:cNvPr id="4" name="Minus Sign 3">
            <a:extLst>
              <a:ext uri="{FF2B5EF4-FFF2-40B4-BE49-F238E27FC236}">
                <a16:creationId xmlns:a16="http://schemas.microsoft.com/office/drawing/2014/main" id="{7B00D074-80BE-4766-8F56-39FB8FA01D50}"/>
              </a:ext>
            </a:extLst>
          </p:cNvPr>
          <p:cNvSpPr/>
          <p:nvPr/>
        </p:nvSpPr>
        <p:spPr>
          <a:xfrm>
            <a:off x="2895602" y="2069716"/>
            <a:ext cx="1886858" cy="455768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EE0E3A56-7454-4748-BFA1-8F3CE3201783}"/>
              </a:ext>
            </a:extLst>
          </p:cNvPr>
          <p:cNvSpPr/>
          <p:nvPr/>
        </p:nvSpPr>
        <p:spPr>
          <a:xfrm>
            <a:off x="4434114" y="2069718"/>
            <a:ext cx="1886858" cy="45576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9A4932CF-1CBA-4146-A975-2B414CE05E62}"/>
              </a:ext>
            </a:extLst>
          </p:cNvPr>
          <p:cNvSpPr/>
          <p:nvPr/>
        </p:nvSpPr>
        <p:spPr>
          <a:xfrm>
            <a:off x="5972626" y="2069716"/>
            <a:ext cx="1886858" cy="455768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B9D15986-9CB9-4B92-B14D-CDBF58328BC1}"/>
              </a:ext>
            </a:extLst>
          </p:cNvPr>
          <p:cNvSpPr/>
          <p:nvPr/>
        </p:nvSpPr>
        <p:spPr>
          <a:xfrm>
            <a:off x="7511138" y="2069715"/>
            <a:ext cx="1886858" cy="455768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D7C94-49A3-49AF-ADB7-25B4B3B7D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7010393" y="2334764"/>
            <a:ext cx="5181607" cy="4444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526EE-9D4D-457E-A083-25BB86FB1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919162"/>
            <a:ext cx="6928580" cy="3060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76E06-1F24-42AA-9EDB-DD84FB8324B6}"/>
              </a:ext>
            </a:extLst>
          </p:cNvPr>
          <p:cNvSpPr txBox="1"/>
          <p:nvPr/>
        </p:nvSpPr>
        <p:spPr>
          <a:xfrm>
            <a:off x="5704120" y="3518258"/>
            <a:ext cx="2638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MV Boli" panose="02000500030200090000" pitchFamily="2" charset="0"/>
                <a:cs typeface="MV Boli" panose="02000500030200090000" pitchFamily="2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A5201-D3E7-434B-BB86-F3648D04BDD9}"/>
              </a:ext>
            </a:extLst>
          </p:cNvPr>
          <p:cNvSpPr txBox="1"/>
          <p:nvPr/>
        </p:nvSpPr>
        <p:spPr>
          <a:xfrm>
            <a:off x="1375956" y="4287061"/>
            <a:ext cx="4476206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Ben Cash | Live Oak Bank | 2/23/18</a:t>
            </a:r>
          </a:p>
        </p:txBody>
      </p:sp>
    </p:spTree>
    <p:extLst>
      <p:ext uri="{BB962C8B-B14F-4D97-AF65-F5344CB8AC3E}">
        <p14:creationId xmlns:p14="http://schemas.microsoft.com/office/powerpoint/2010/main" val="1598467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C09AAA2-3C6B-40AA-8749-A6614DDFB449}"/>
              </a:ext>
            </a:extLst>
          </p:cNvPr>
          <p:cNvSpPr txBox="1"/>
          <p:nvPr/>
        </p:nvSpPr>
        <p:spPr>
          <a:xfrm>
            <a:off x="3068000" y="1005239"/>
            <a:ext cx="60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APPENDIX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7B00D074-80BE-4766-8F56-39FB8FA01D50}"/>
              </a:ext>
            </a:extLst>
          </p:cNvPr>
          <p:cNvSpPr/>
          <p:nvPr/>
        </p:nvSpPr>
        <p:spPr>
          <a:xfrm>
            <a:off x="2895602" y="2069716"/>
            <a:ext cx="1886858" cy="455768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EE0E3A56-7454-4748-BFA1-8F3CE3201783}"/>
              </a:ext>
            </a:extLst>
          </p:cNvPr>
          <p:cNvSpPr/>
          <p:nvPr/>
        </p:nvSpPr>
        <p:spPr>
          <a:xfrm>
            <a:off x="4434114" y="2069718"/>
            <a:ext cx="1886858" cy="455768"/>
          </a:xfrm>
          <a:prstGeom prst="mathMinus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9A4932CF-1CBA-4146-A975-2B414CE05E62}"/>
              </a:ext>
            </a:extLst>
          </p:cNvPr>
          <p:cNvSpPr/>
          <p:nvPr/>
        </p:nvSpPr>
        <p:spPr>
          <a:xfrm>
            <a:off x="5972626" y="2069716"/>
            <a:ext cx="1886858" cy="455768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B9D15986-9CB9-4B92-B14D-CDBF58328BC1}"/>
              </a:ext>
            </a:extLst>
          </p:cNvPr>
          <p:cNvSpPr/>
          <p:nvPr/>
        </p:nvSpPr>
        <p:spPr>
          <a:xfrm>
            <a:off x="7511138" y="2069715"/>
            <a:ext cx="1886858" cy="455768"/>
          </a:xfrm>
          <a:prstGeom prst="mathMin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in">
            <a:extLst>
              <a:ext uri="{FF2B5EF4-FFF2-40B4-BE49-F238E27FC236}">
                <a16:creationId xmlns:a16="http://schemas.microsoft.com/office/drawing/2014/main" id="{F1ECB818-6420-4329-84B4-F1675E00A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8373" y="2297599"/>
            <a:ext cx="3485198" cy="34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humbs Up Sign">
            <a:extLst>
              <a:ext uri="{FF2B5EF4-FFF2-40B4-BE49-F238E27FC236}">
                <a16:creationId xmlns:a16="http://schemas.microsoft.com/office/drawing/2014/main" id="{CB956519-9451-44ED-89FC-415E4CEE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98" y="5289077"/>
            <a:ext cx="615552" cy="615552"/>
          </a:xfrm>
          <a:prstGeom prst="rect">
            <a:avLst/>
          </a:prstGeom>
        </p:spPr>
      </p:pic>
      <p:pic>
        <p:nvPicPr>
          <p:cNvPr id="5" name="Graphic 4" descr="Wreath">
            <a:extLst>
              <a:ext uri="{FF2B5EF4-FFF2-40B4-BE49-F238E27FC236}">
                <a16:creationId xmlns:a16="http://schemas.microsoft.com/office/drawing/2014/main" id="{9E3DF02E-710A-45EC-89CD-31CF52400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3067" y="5332621"/>
            <a:ext cx="615552" cy="615552"/>
          </a:xfrm>
          <a:prstGeom prst="rect">
            <a:avLst/>
          </a:prstGeom>
        </p:spPr>
      </p:pic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D2211BAF-A3CA-44F1-A059-48E0408E7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598" y="5881261"/>
            <a:ext cx="615552" cy="615552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33806AF-BC19-4FA6-B527-D68714B47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067" y="5881261"/>
            <a:ext cx="615552" cy="615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F4DE7-0F60-459A-BD23-BEB43B132AD0}"/>
              </a:ext>
            </a:extLst>
          </p:cNvPr>
          <p:cNvSpPr/>
          <p:nvPr/>
        </p:nvSpPr>
        <p:spPr>
          <a:xfrm>
            <a:off x="3048000" y="31058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hlinkClick r:id="rId10" tooltip="http://localhost:8888/notebooks/OneDrive/Marvel-DC-Analysis.ipynb#"/>
              </a:rPr>
              <a:t>http://localhost:8888/notebooks/OneDrive/Marvel-DC-Analysis.ipynb#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756C8-DC4F-486B-879B-1D1780D86D68}"/>
              </a:ext>
            </a:extLst>
          </p:cNvPr>
          <p:cNvSpPr txBox="1"/>
          <p:nvPr/>
        </p:nvSpPr>
        <p:spPr>
          <a:xfrm>
            <a:off x="2873828" y="2516777"/>
            <a:ext cx="644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 to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Jupyter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Notebook Marvel DC Analysis</a:t>
            </a:r>
          </a:p>
        </p:txBody>
      </p:sp>
    </p:spTree>
    <p:extLst>
      <p:ext uri="{BB962C8B-B14F-4D97-AF65-F5344CB8AC3E}">
        <p14:creationId xmlns:p14="http://schemas.microsoft.com/office/powerpoint/2010/main" val="165556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88ECF2-6382-4341-8108-2EE7A1A1DFBD}"/>
              </a:ext>
            </a:extLst>
          </p:cNvPr>
          <p:cNvSpPr txBox="1"/>
          <p:nvPr/>
        </p:nvSpPr>
        <p:spPr>
          <a:xfrm>
            <a:off x="6668113" y="2359599"/>
            <a:ext cx="39084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PRESTIGE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98B0-BB49-452D-A9B7-2EF03B43388B}"/>
              </a:ext>
            </a:extLst>
          </p:cNvPr>
          <p:cNvSpPr txBox="1"/>
          <p:nvPr/>
        </p:nvSpPr>
        <p:spPr>
          <a:xfrm>
            <a:off x="1482165" y="2359600"/>
            <a:ext cx="39084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09AAA2-3C6B-40AA-8749-A6614DDFB449}"/>
              </a:ext>
            </a:extLst>
          </p:cNvPr>
          <p:cNvSpPr txBox="1"/>
          <p:nvPr/>
        </p:nvSpPr>
        <p:spPr>
          <a:xfrm>
            <a:off x="1543271" y="5345411"/>
            <a:ext cx="39084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C6731-4E5F-4C92-BEB8-DF8866B10A54}"/>
              </a:ext>
            </a:extLst>
          </p:cNvPr>
          <p:cNvSpPr txBox="1"/>
          <p:nvPr/>
        </p:nvSpPr>
        <p:spPr>
          <a:xfrm>
            <a:off x="6740319" y="5345411"/>
            <a:ext cx="39084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DASHBOARD</a:t>
            </a:r>
          </a:p>
        </p:txBody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F1482623-0B04-49E6-A1FF-1804043B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2520" y="419241"/>
            <a:ext cx="2109913" cy="2109913"/>
          </a:xfrm>
          <a:prstGeom prst="rect">
            <a:avLst/>
          </a:prstGeom>
        </p:spPr>
      </p:pic>
      <p:pic>
        <p:nvPicPr>
          <p:cNvPr id="11" name="Graphic 10" descr="Wreath">
            <a:extLst>
              <a:ext uri="{FF2B5EF4-FFF2-40B4-BE49-F238E27FC236}">
                <a16:creationId xmlns:a16="http://schemas.microsoft.com/office/drawing/2014/main" id="{91ECFCBA-F443-46EB-80E5-C90B03938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567" y="419241"/>
            <a:ext cx="2109913" cy="2109913"/>
          </a:xfrm>
          <a:prstGeom prst="rect">
            <a:avLst/>
          </a:prstGeom>
        </p:spPr>
      </p:pic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id="{02A6972F-DA9E-4B39-8613-2FA279B1D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2520" y="3414555"/>
            <a:ext cx="2109913" cy="2109913"/>
          </a:xfrm>
          <a:prstGeom prst="rect">
            <a:avLst/>
          </a:prstGeom>
        </p:spPr>
      </p:pic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F3FD7FAF-B112-40B4-8F4C-804FFD889E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566" y="3429000"/>
            <a:ext cx="2109913" cy="2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7BA5942-39BF-46B5-8140-8160C730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27481"/>
              </p:ext>
            </p:extLst>
          </p:nvPr>
        </p:nvGraphicFramePr>
        <p:xfrm>
          <a:off x="1531755" y="831050"/>
          <a:ext cx="9128488" cy="522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061">
                  <a:extLst>
                    <a:ext uri="{9D8B030D-6E8A-4147-A177-3AD203B41FA5}">
                      <a16:colId xmlns:a16="http://schemas.microsoft.com/office/drawing/2014/main" val="2125359239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1309483533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3213039605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1077681378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2030356498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876779588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3022781243"/>
                    </a:ext>
                  </a:extLst>
                </a:gridCol>
                <a:gridCol w="1141061">
                  <a:extLst>
                    <a:ext uri="{9D8B030D-6E8A-4147-A177-3AD203B41FA5}">
                      <a16:colId xmlns:a16="http://schemas.microsoft.com/office/drawing/2014/main" val="4189713448"/>
                    </a:ext>
                  </a:extLst>
                </a:gridCol>
              </a:tblGrid>
              <a:tr h="1044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42004"/>
                  </a:ext>
                </a:extLst>
              </a:tr>
              <a:tr h="1044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38745"/>
                  </a:ext>
                </a:extLst>
              </a:tr>
              <a:tr h="1044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34527"/>
                  </a:ext>
                </a:extLst>
              </a:tr>
              <a:tr h="1044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67626"/>
                  </a:ext>
                </a:extLst>
              </a:tr>
              <a:tr h="1044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12955"/>
                  </a:ext>
                </a:extLst>
              </a:tr>
            </a:tbl>
          </a:graphicData>
        </a:graphic>
      </p:graphicFrame>
      <p:pic>
        <p:nvPicPr>
          <p:cNvPr id="3" name="Graphic 2" descr="Clapper board">
            <a:extLst>
              <a:ext uri="{FF2B5EF4-FFF2-40B4-BE49-F238E27FC236}">
                <a16:creationId xmlns:a16="http://schemas.microsoft.com/office/drawing/2014/main" id="{BECEA245-DD2C-41BB-8BCF-01B188218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0445" y="958179"/>
            <a:ext cx="767843" cy="767843"/>
          </a:xfrm>
          <a:prstGeom prst="rect">
            <a:avLst/>
          </a:prstGeom>
        </p:spPr>
      </p:pic>
      <p:pic>
        <p:nvPicPr>
          <p:cNvPr id="5" name="Graphic 4" descr="Star">
            <a:extLst>
              <a:ext uri="{FF2B5EF4-FFF2-40B4-BE49-F238E27FC236}">
                <a16:creationId xmlns:a16="http://schemas.microsoft.com/office/drawing/2014/main" id="{FD5EA0E6-77BF-4CDB-8A2F-A09A6FABD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9559" y="958179"/>
            <a:ext cx="767843" cy="767843"/>
          </a:xfrm>
          <a:prstGeom prst="rect">
            <a:avLst/>
          </a:prstGeom>
        </p:spPr>
      </p:pic>
      <p:pic>
        <p:nvPicPr>
          <p:cNvPr id="8" name="Graphic 7" descr="Plant">
            <a:extLst>
              <a:ext uri="{FF2B5EF4-FFF2-40B4-BE49-F238E27FC236}">
                <a16:creationId xmlns:a16="http://schemas.microsoft.com/office/drawing/2014/main" id="{98CAA7FA-892D-429C-A635-5638C56B6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673" y="958178"/>
            <a:ext cx="767843" cy="767843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2071CD8D-3221-47F3-B180-7573B719E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5742" y="958178"/>
            <a:ext cx="767843" cy="767843"/>
          </a:xfrm>
          <a:prstGeom prst="rect">
            <a:avLst/>
          </a:prstGeom>
        </p:spPr>
      </p:pic>
      <p:pic>
        <p:nvPicPr>
          <p:cNvPr id="16" name="Graphic 15" descr="Calculator">
            <a:extLst>
              <a:ext uri="{FF2B5EF4-FFF2-40B4-BE49-F238E27FC236}">
                <a16:creationId xmlns:a16="http://schemas.microsoft.com/office/drawing/2014/main" id="{F0822B5E-B271-4E68-9D9C-A8BC9EC9A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8417" y="958177"/>
            <a:ext cx="767844" cy="767844"/>
          </a:xfrm>
          <a:prstGeom prst="rect">
            <a:avLst/>
          </a:prstGeom>
        </p:spPr>
      </p:pic>
      <p:pic>
        <p:nvPicPr>
          <p:cNvPr id="36" name="Graphic 35" descr="Repeat">
            <a:extLst>
              <a:ext uri="{FF2B5EF4-FFF2-40B4-BE49-F238E27FC236}">
                <a16:creationId xmlns:a16="http://schemas.microsoft.com/office/drawing/2014/main" id="{C8D68A55-955B-4D65-8FEC-44B48FA8E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1093" y="958177"/>
            <a:ext cx="767843" cy="76784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836F5E2A-4909-4FCF-A936-1A131AC54F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43768" y="958177"/>
            <a:ext cx="767843" cy="7678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81C0BF6-286F-4E21-8927-4286B28AB686}"/>
              </a:ext>
            </a:extLst>
          </p:cNvPr>
          <p:cNvSpPr txBox="1"/>
          <p:nvPr/>
        </p:nvSpPr>
        <p:spPr>
          <a:xfrm>
            <a:off x="9798292" y="998212"/>
            <a:ext cx="614276" cy="677108"/>
          </a:xfrm>
          <a:prstGeom prst="rect">
            <a:avLst/>
          </a:prstGeom>
          <a:solidFill>
            <a:srgbClr val="427A7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u="sng" dirty="0">
                <a:latin typeface="MV Boli" panose="02000500030200090000" pitchFamily="2" charset="0"/>
                <a:cs typeface="MV Boli" panose="02000500030200090000" pitchFamily="2" charset="0"/>
              </a:rPr>
              <a:t>MV</a:t>
            </a:r>
            <a:r>
              <a:rPr lang="en-US" sz="1900" dirty="0">
                <a:latin typeface="MV Boli" panose="02000500030200090000" pitchFamily="2" charset="0"/>
                <a:cs typeface="MV Boli" panose="02000500030200090000" pitchFamily="2" charset="0"/>
              </a:rPr>
              <a:t>  DC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951D47-83F2-4D15-A0FE-DD11E30BC95D}"/>
              </a:ext>
            </a:extLst>
          </p:cNvPr>
          <p:cNvSpPr txBox="1"/>
          <p:nvPr/>
        </p:nvSpPr>
        <p:spPr>
          <a:xfrm>
            <a:off x="1634628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2627C3-E5F6-4E37-9F4F-CABAE6692A1C}"/>
              </a:ext>
            </a:extLst>
          </p:cNvPr>
          <p:cNvSpPr txBox="1"/>
          <p:nvPr/>
        </p:nvSpPr>
        <p:spPr>
          <a:xfrm>
            <a:off x="2764857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4ED63C-F01A-4236-807A-E895005B6630}"/>
              </a:ext>
            </a:extLst>
          </p:cNvPr>
          <p:cNvSpPr txBox="1"/>
          <p:nvPr/>
        </p:nvSpPr>
        <p:spPr>
          <a:xfrm>
            <a:off x="3886977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51626-908E-4801-9BC4-7F5FCBCF2E77}"/>
              </a:ext>
            </a:extLst>
          </p:cNvPr>
          <p:cNvSpPr txBox="1"/>
          <p:nvPr/>
        </p:nvSpPr>
        <p:spPr>
          <a:xfrm>
            <a:off x="5017206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Mill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49B271-B5F8-46E9-B8B3-5A97F2F2AE6C}"/>
              </a:ext>
            </a:extLst>
          </p:cNvPr>
          <p:cNvSpPr txBox="1"/>
          <p:nvPr/>
        </p:nvSpPr>
        <p:spPr>
          <a:xfrm>
            <a:off x="6215318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Mill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8CBED8-C522-4463-BB88-E4A03017A30F}"/>
              </a:ext>
            </a:extLst>
          </p:cNvPr>
          <p:cNvSpPr txBox="1"/>
          <p:nvPr/>
        </p:nvSpPr>
        <p:spPr>
          <a:xfrm>
            <a:off x="7345547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CFF274-26AF-4841-AC78-C14137BF1D9D}"/>
              </a:ext>
            </a:extLst>
          </p:cNvPr>
          <p:cNvSpPr txBox="1"/>
          <p:nvPr/>
        </p:nvSpPr>
        <p:spPr>
          <a:xfrm>
            <a:off x="8467667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25379B-C193-44F1-B878-C00E900B8C8B}"/>
              </a:ext>
            </a:extLst>
          </p:cNvPr>
          <p:cNvSpPr txBox="1"/>
          <p:nvPr/>
        </p:nvSpPr>
        <p:spPr>
          <a:xfrm>
            <a:off x="9597896" y="2221597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02D4A7-B215-4F86-B26A-9AECB417D420}"/>
              </a:ext>
            </a:extLst>
          </p:cNvPr>
          <p:cNvSpPr txBox="1"/>
          <p:nvPr/>
        </p:nvSpPr>
        <p:spPr>
          <a:xfrm>
            <a:off x="1608678" y="3272014"/>
            <a:ext cx="98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Batman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4F6D56-416D-4BFF-8439-F5A6D89B3E0B}"/>
              </a:ext>
            </a:extLst>
          </p:cNvPr>
          <p:cNvSpPr txBox="1"/>
          <p:nvPr/>
        </p:nvSpPr>
        <p:spPr>
          <a:xfrm>
            <a:off x="2764857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B177AC-C26E-4ADB-A79F-7ED7AD60799B}"/>
              </a:ext>
            </a:extLst>
          </p:cNvPr>
          <p:cNvSpPr txBox="1"/>
          <p:nvPr/>
        </p:nvSpPr>
        <p:spPr>
          <a:xfrm>
            <a:off x="3886977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F2B0BB-9D7D-45AD-BD9C-37BDF88AA09A}"/>
              </a:ext>
            </a:extLst>
          </p:cNvPr>
          <p:cNvSpPr txBox="1"/>
          <p:nvPr/>
        </p:nvSpPr>
        <p:spPr>
          <a:xfrm>
            <a:off x="5017206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Mill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DE4A35-6382-422D-AC3E-C409779E9AF0}"/>
              </a:ext>
            </a:extLst>
          </p:cNvPr>
          <p:cNvSpPr txBox="1"/>
          <p:nvPr/>
        </p:nvSpPr>
        <p:spPr>
          <a:xfrm>
            <a:off x="6215318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Mill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8C909C-5BEA-4519-B95F-F4CBAC6386DB}"/>
              </a:ext>
            </a:extLst>
          </p:cNvPr>
          <p:cNvSpPr txBox="1"/>
          <p:nvPr/>
        </p:nvSpPr>
        <p:spPr>
          <a:xfrm>
            <a:off x="7345547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1.5%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676962-7808-477F-88D3-DF4D6F8A632E}"/>
              </a:ext>
            </a:extLst>
          </p:cNvPr>
          <p:cNvSpPr txBox="1"/>
          <p:nvPr/>
        </p:nvSpPr>
        <p:spPr>
          <a:xfrm>
            <a:off x="8467667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34863-1869-43D6-A21D-2AABD84C390B}"/>
              </a:ext>
            </a:extLst>
          </p:cNvPr>
          <p:cNvSpPr txBox="1"/>
          <p:nvPr/>
        </p:nvSpPr>
        <p:spPr>
          <a:xfrm>
            <a:off x="9597896" y="3272014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4F2988-D653-4C97-B968-335FC80661DA}"/>
              </a:ext>
            </a:extLst>
          </p:cNvPr>
          <p:cNvSpPr txBox="1"/>
          <p:nvPr/>
        </p:nvSpPr>
        <p:spPr>
          <a:xfrm>
            <a:off x="1528221" y="4173606"/>
            <a:ext cx="117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Avengers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9895BD-2907-4814-A9EE-8866EEABF850}"/>
              </a:ext>
            </a:extLst>
          </p:cNvPr>
          <p:cNvSpPr txBox="1"/>
          <p:nvPr/>
        </p:nvSpPr>
        <p:spPr>
          <a:xfrm>
            <a:off x="2738907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EB911F-F1D8-4809-A8E1-FC3A20B2C80C}"/>
              </a:ext>
            </a:extLst>
          </p:cNvPr>
          <p:cNvSpPr txBox="1"/>
          <p:nvPr/>
        </p:nvSpPr>
        <p:spPr>
          <a:xfrm>
            <a:off x="3861027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AA617C-70B5-4142-ADA7-5D6A521B33E5}"/>
              </a:ext>
            </a:extLst>
          </p:cNvPr>
          <p:cNvSpPr txBox="1"/>
          <p:nvPr/>
        </p:nvSpPr>
        <p:spPr>
          <a:xfrm>
            <a:off x="4991256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 Mill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8D93FE-0E99-4605-9E9E-29786AE24F64}"/>
              </a:ext>
            </a:extLst>
          </p:cNvPr>
          <p:cNvSpPr txBox="1"/>
          <p:nvPr/>
        </p:nvSpPr>
        <p:spPr>
          <a:xfrm>
            <a:off x="6189368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 Mill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DD45A2-80CE-4FC3-A484-42C007E8C0A3}"/>
              </a:ext>
            </a:extLst>
          </p:cNvPr>
          <p:cNvSpPr txBox="1"/>
          <p:nvPr/>
        </p:nvSpPr>
        <p:spPr>
          <a:xfrm>
            <a:off x="7319597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0.3%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055F4E-1769-4796-A3E3-CC8435A1869C}"/>
              </a:ext>
            </a:extLst>
          </p:cNvPr>
          <p:cNvSpPr txBox="1"/>
          <p:nvPr/>
        </p:nvSpPr>
        <p:spPr>
          <a:xfrm>
            <a:off x="8441717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69074A-2B6B-4EA7-BC51-047F0FC1D19A}"/>
              </a:ext>
            </a:extLst>
          </p:cNvPr>
          <p:cNvSpPr txBox="1"/>
          <p:nvPr/>
        </p:nvSpPr>
        <p:spPr>
          <a:xfrm>
            <a:off x="9571946" y="4263169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086027-FA98-430A-A79E-233FE39A57F4}"/>
              </a:ext>
            </a:extLst>
          </p:cNvPr>
          <p:cNvSpPr txBox="1"/>
          <p:nvPr/>
        </p:nvSpPr>
        <p:spPr>
          <a:xfrm>
            <a:off x="1608678" y="5175086"/>
            <a:ext cx="95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Justice League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E3C65B-7863-4EC8-B5FB-29414EB82904}"/>
              </a:ext>
            </a:extLst>
          </p:cNvPr>
          <p:cNvSpPr txBox="1"/>
          <p:nvPr/>
        </p:nvSpPr>
        <p:spPr>
          <a:xfrm>
            <a:off x="2738907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9642A-E040-44BB-A976-97A80BEE546D}"/>
              </a:ext>
            </a:extLst>
          </p:cNvPr>
          <p:cNvSpPr txBox="1"/>
          <p:nvPr/>
        </p:nvSpPr>
        <p:spPr>
          <a:xfrm>
            <a:off x="3861027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AEFFF6-2005-450D-8BF3-5EE8022BB70A}"/>
              </a:ext>
            </a:extLst>
          </p:cNvPr>
          <p:cNvSpPr txBox="1"/>
          <p:nvPr/>
        </p:nvSpPr>
        <p:spPr>
          <a:xfrm>
            <a:off x="4991256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Mill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5B2451-1752-434E-908C-B608895ED6B1}"/>
              </a:ext>
            </a:extLst>
          </p:cNvPr>
          <p:cNvSpPr txBox="1"/>
          <p:nvPr/>
        </p:nvSpPr>
        <p:spPr>
          <a:xfrm>
            <a:off x="6189368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Mill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5F1415-535A-4B52-968E-F7406E46B13C}"/>
              </a:ext>
            </a:extLst>
          </p:cNvPr>
          <p:cNvSpPr txBox="1"/>
          <p:nvPr/>
        </p:nvSpPr>
        <p:spPr>
          <a:xfrm>
            <a:off x="7319597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-0.5%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046D66-9BB3-490F-BC0F-0008C6EDCA37}"/>
              </a:ext>
            </a:extLst>
          </p:cNvPr>
          <p:cNvSpPr txBox="1"/>
          <p:nvPr/>
        </p:nvSpPr>
        <p:spPr>
          <a:xfrm>
            <a:off x="8441717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3681C-D980-4081-AEEF-E48CA987971B}"/>
              </a:ext>
            </a:extLst>
          </p:cNvPr>
          <p:cNvSpPr txBox="1"/>
          <p:nvPr/>
        </p:nvSpPr>
        <p:spPr>
          <a:xfrm>
            <a:off x="9571946" y="53135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29199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8C3D107-9013-4DE9-8D8A-808273C67F49}"/>
              </a:ext>
            </a:extLst>
          </p:cNvPr>
          <p:cNvSpPr txBox="1"/>
          <p:nvPr/>
        </p:nvSpPr>
        <p:spPr>
          <a:xfrm>
            <a:off x="3244797" y="4362573"/>
            <a:ext cx="570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POPULARITY</a:t>
            </a:r>
          </a:p>
        </p:txBody>
      </p:sp>
      <p:pic>
        <p:nvPicPr>
          <p:cNvPr id="21" name="Graphic 20" descr="Thumbs Up Sign">
            <a:extLst>
              <a:ext uri="{FF2B5EF4-FFF2-40B4-BE49-F238E27FC236}">
                <a16:creationId xmlns:a16="http://schemas.microsoft.com/office/drawing/2014/main" id="{6F063FE1-93E0-412D-A786-A21A40F6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018" y="480609"/>
            <a:ext cx="3881964" cy="38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E00FDC-7A57-4DC1-AFCF-C0CC90EE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3" y="157049"/>
            <a:ext cx="6468318" cy="6522929"/>
          </a:xfrm>
          <a:prstGeom prst="rect">
            <a:avLst/>
          </a:prstGeom>
        </p:spPr>
      </p:pic>
      <p:pic>
        <p:nvPicPr>
          <p:cNvPr id="13" name="Graphic 12" descr="Thumbs Up Sign">
            <a:extLst>
              <a:ext uri="{FF2B5EF4-FFF2-40B4-BE49-F238E27FC236}">
                <a16:creationId xmlns:a16="http://schemas.microsoft.com/office/drawing/2014/main" id="{298BFF11-56B6-4930-96EB-7D56D39D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14" name="Graphic 13" descr="Wreath">
            <a:extLst>
              <a:ext uri="{FF2B5EF4-FFF2-40B4-BE49-F238E27FC236}">
                <a16:creationId xmlns:a16="http://schemas.microsoft.com/office/drawing/2014/main" id="{3DB1E047-8C2F-477E-BFA1-075DBA61F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C09AB995-34B1-492B-B600-1269D622B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604ACFD9-2B86-4106-97A8-326AFE2DF7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8BB548-C002-494D-B43E-C8163349C8DC}"/>
              </a:ext>
            </a:extLst>
          </p:cNvPr>
          <p:cNvSpPr txBox="1"/>
          <p:nvPr/>
        </p:nvSpPr>
        <p:spPr>
          <a:xfrm>
            <a:off x="513480" y="692114"/>
            <a:ext cx="2108108" cy="6463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BDB00B-76B3-4307-95C6-B46F124B8DDA}"/>
              </a:ext>
            </a:extLst>
          </p:cNvPr>
          <p:cNvSpPr txBox="1"/>
          <p:nvPr/>
        </p:nvSpPr>
        <p:spPr>
          <a:xfrm>
            <a:off x="9594376" y="692113"/>
            <a:ext cx="210810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MARVEL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53549D-A173-4852-B2D9-5C7F3180EE1F}"/>
              </a:ext>
            </a:extLst>
          </p:cNvPr>
          <p:cNvSpPr/>
          <p:nvPr/>
        </p:nvSpPr>
        <p:spPr>
          <a:xfrm>
            <a:off x="5982789" y="844731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BB1D42-0F75-4A78-93BD-0E6CC8C794CA}"/>
              </a:ext>
            </a:extLst>
          </p:cNvPr>
          <p:cNvSpPr/>
          <p:nvPr/>
        </p:nvSpPr>
        <p:spPr>
          <a:xfrm>
            <a:off x="5982788" y="1184366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F2D16-937E-42D2-B700-F3ED36D48E63}"/>
              </a:ext>
            </a:extLst>
          </p:cNvPr>
          <p:cNvSpPr/>
          <p:nvPr/>
        </p:nvSpPr>
        <p:spPr>
          <a:xfrm>
            <a:off x="3553097" y="1541122"/>
            <a:ext cx="2429691" cy="339635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34B627-1212-467A-BAA9-9CE1019E5233}"/>
              </a:ext>
            </a:extLst>
          </p:cNvPr>
          <p:cNvSpPr/>
          <p:nvPr/>
        </p:nvSpPr>
        <p:spPr>
          <a:xfrm>
            <a:off x="3553096" y="1897878"/>
            <a:ext cx="2429691" cy="339635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866A1B-51BB-49EB-8891-D5ADD1942CBF}"/>
              </a:ext>
            </a:extLst>
          </p:cNvPr>
          <p:cNvSpPr/>
          <p:nvPr/>
        </p:nvSpPr>
        <p:spPr>
          <a:xfrm>
            <a:off x="5982787" y="2615745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4BCBA1-386F-422E-A65D-FB367B096513}"/>
              </a:ext>
            </a:extLst>
          </p:cNvPr>
          <p:cNvSpPr/>
          <p:nvPr/>
        </p:nvSpPr>
        <p:spPr>
          <a:xfrm>
            <a:off x="3553096" y="2989622"/>
            <a:ext cx="2429691" cy="339635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6C51B-0D25-48EF-B925-CB9D20132979}"/>
              </a:ext>
            </a:extLst>
          </p:cNvPr>
          <p:cNvSpPr/>
          <p:nvPr/>
        </p:nvSpPr>
        <p:spPr>
          <a:xfrm>
            <a:off x="5982787" y="3350733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8399FE-0445-4065-A014-EA7D711BA9CD}"/>
              </a:ext>
            </a:extLst>
          </p:cNvPr>
          <p:cNvSpPr/>
          <p:nvPr/>
        </p:nvSpPr>
        <p:spPr>
          <a:xfrm>
            <a:off x="5982786" y="3707489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434E43-75E4-4DD4-AE73-C992B788A1D6}"/>
              </a:ext>
            </a:extLst>
          </p:cNvPr>
          <p:cNvSpPr/>
          <p:nvPr/>
        </p:nvSpPr>
        <p:spPr>
          <a:xfrm>
            <a:off x="3553095" y="4081366"/>
            <a:ext cx="2429691" cy="339635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B3015F-BE7D-447F-8792-F26059FAFAB2}"/>
              </a:ext>
            </a:extLst>
          </p:cNvPr>
          <p:cNvSpPr/>
          <p:nvPr/>
        </p:nvSpPr>
        <p:spPr>
          <a:xfrm>
            <a:off x="3553095" y="4413878"/>
            <a:ext cx="2429691" cy="339635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C1F904-5033-495F-B1B0-8992A78B65B5}"/>
              </a:ext>
            </a:extLst>
          </p:cNvPr>
          <p:cNvSpPr/>
          <p:nvPr/>
        </p:nvSpPr>
        <p:spPr>
          <a:xfrm>
            <a:off x="5982786" y="5493261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49372-741B-4459-B99B-F2D3164644E2}"/>
              </a:ext>
            </a:extLst>
          </p:cNvPr>
          <p:cNvSpPr/>
          <p:nvPr/>
        </p:nvSpPr>
        <p:spPr>
          <a:xfrm>
            <a:off x="5982786" y="5836537"/>
            <a:ext cx="2429691" cy="339635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86C7D5-5191-4E6A-A889-F727A144D51B}"/>
              </a:ext>
            </a:extLst>
          </p:cNvPr>
          <p:cNvCxnSpPr>
            <a:cxnSpLocks/>
          </p:cNvCxnSpPr>
          <p:nvPr/>
        </p:nvCxnSpPr>
        <p:spPr>
          <a:xfrm>
            <a:off x="10358846" y="1628508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5B6475-F196-40F3-81A4-9CCEDAFC7184}"/>
              </a:ext>
            </a:extLst>
          </p:cNvPr>
          <p:cNvCxnSpPr>
            <a:cxnSpLocks/>
          </p:cNvCxnSpPr>
          <p:nvPr/>
        </p:nvCxnSpPr>
        <p:spPr>
          <a:xfrm>
            <a:off x="10550434" y="1628508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C9B619-77CC-4C7F-A046-7DDA6F251303}"/>
              </a:ext>
            </a:extLst>
          </p:cNvPr>
          <p:cNvCxnSpPr>
            <a:cxnSpLocks/>
          </p:cNvCxnSpPr>
          <p:nvPr/>
        </p:nvCxnSpPr>
        <p:spPr>
          <a:xfrm>
            <a:off x="10737668" y="1628508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76FA56-8E0C-46BC-AFBA-CB87E3D11F47}"/>
              </a:ext>
            </a:extLst>
          </p:cNvPr>
          <p:cNvCxnSpPr>
            <a:cxnSpLocks/>
          </p:cNvCxnSpPr>
          <p:nvPr/>
        </p:nvCxnSpPr>
        <p:spPr>
          <a:xfrm>
            <a:off x="10924903" y="1628359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FB98F4-19CC-4ED3-88BD-B66F1AD00538}"/>
              </a:ext>
            </a:extLst>
          </p:cNvPr>
          <p:cNvCxnSpPr>
            <a:cxnSpLocks/>
          </p:cNvCxnSpPr>
          <p:nvPr/>
        </p:nvCxnSpPr>
        <p:spPr>
          <a:xfrm flipH="1">
            <a:off x="10147663" y="1706882"/>
            <a:ext cx="964475" cy="5689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45DAC7-31B8-459D-8FD7-14661DE958FD}"/>
              </a:ext>
            </a:extLst>
          </p:cNvPr>
          <p:cNvCxnSpPr>
            <a:cxnSpLocks/>
          </p:cNvCxnSpPr>
          <p:nvPr/>
        </p:nvCxnSpPr>
        <p:spPr>
          <a:xfrm>
            <a:off x="10550434" y="2541873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804A82-7C05-4157-A9C9-A320B2D0FFE1}"/>
              </a:ext>
            </a:extLst>
          </p:cNvPr>
          <p:cNvCxnSpPr>
            <a:cxnSpLocks/>
          </p:cNvCxnSpPr>
          <p:nvPr/>
        </p:nvCxnSpPr>
        <p:spPr>
          <a:xfrm>
            <a:off x="10750731" y="2550137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2BAC47-55A4-4FB8-A2E2-539DAE52B0D8}"/>
              </a:ext>
            </a:extLst>
          </p:cNvPr>
          <p:cNvCxnSpPr>
            <a:cxnSpLocks/>
          </p:cNvCxnSpPr>
          <p:nvPr/>
        </p:nvCxnSpPr>
        <p:spPr>
          <a:xfrm>
            <a:off x="1298657" y="1628508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0317D6-0CF2-483D-A2C7-EDB303B8B485}"/>
              </a:ext>
            </a:extLst>
          </p:cNvPr>
          <p:cNvCxnSpPr>
            <a:cxnSpLocks/>
          </p:cNvCxnSpPr>
          <p:nvPr/>
        </p:nvCxnSpPr>
        <p:spPr>
          <a:xfrm>
            <a:off x="1490245" y="1628508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031D33-7C46-43A3-AE0D-60BC712D7E1C}"/>
              </a:ext>
            </a:extLst>
          </p:cNvPr>
          <p:cNvCxnSpPr>
            <a:cxnSpLocks/>
          </p:cNvCxnSpPr>
          <p:nvPr/>
        </p:nvCxnSpPr>
        <p:spPr>
          <a:xfrm>
            <a:off x="1677479" y="1628508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FC854-332F-468C-8E31-913769A82B89}"/>
              </a:ext>
            </a:extLst>
          </p:cNvPr>
          <p:cNvCxnSpPr>
            <a:cxnSpLocks/>
          </p:cNvCxnSpPr>
          <p:nvPr/>
        </p:nvCxnSpPr>
        <p:spPr>
          <a:xfrm>
            <a:off x="1864714" y="1628359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EFF31C-2484-444B-A99F-130C0B0CCFE4}"/>
              </a:ext>
            </a:extLst>
          </p:cNvPr>
          <p:cNvCxnSpPr>
            <a:cxnSpLocks/>
          </p:cNvCxnSpPr>
          <p:nvPr/>
        </p:nvCxnSpPr>
        <p:spPr>
          <a:xfrm flipH="1">
            <a:off x="1087474" y="1706882"/>
            <a:ext cx="964475" cy="56893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Trophy">
            <a:extLst>
              <a:ext uri="{FF2B5EF4-FFF2-40B4-BE49-F238E27FC236}">
                <a16:creationId xmlns:a16="http://schemas.microsoft.com/office/drawing/2014/main" id="{C513BA50-43BB-4574-8072-F038987294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6444" y="3958725"/>
            <a:ext cx="1246912" cy="12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C1F1A7-3549-404B-8C82-C349ABAC2A4B}"/>
              </a:ext>
            </a:extLst>
          </p:cNvPr>
          <p:cNvSpPr txBox="1"/>
          <p:nvPr/>
        </p:nvSpPr>
        <p:spPr>
          <a:xfrm>
            <a:off x="6016306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PRESTIGE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3635F-D627-4765-BDEB-BEBF12CC69F1}"/>
              </a:ext>
            </a:extLst>
          </p:cNvPr>
          <p:cNvSpPr txBox="1"/>
          <p:nvPr/>
        </p:nvSpPr>
        <p:spPr>
          <a:xfrm>
            <a:off x="3387643" y="1042614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POPULARITY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3586-9E01-407B-B635-952A9749D3DC}"/>
              </a:ext>
            </a:extLst>
          </p:cNvPr>
          <p:cNvSpPr txBox="1"/>
          <p:nvPr/>
        </p:nvSpPr>
        <p:spPr>
          <a:xfrm>
            <a:off x="8718616" y="1045520"/>
            <a:ext cx="270231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60794-34F9-4414-BD21-FE5C3590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3"/>
          <a:stretch/>
        </p:blipFill>
        <p:spPr>
          <a:xfrm>
            <a:off x="931951" y="3600589"/>
            <a:ext cx="1933966" cy="1658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6DCFB1-2B47-49D3-8CE6-5F3F148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4" y="1750427"/>
            <a:ext cx="2586001" cy="114234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E77449-8309-4047-8818-9BBE0BB6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9319"/>
              </p:ext>
            </p:extLst>
          </p:nvPr>
        </p:nvGraphicFramePr>
        <p:xfrm>
          <a:off x="3387643" y="1750427"/>
          <a:ext cx="7959636" cy="34026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53212">
                  <a:extLst>
                    <a:ext uri="{9D8B030D-6E8A-4147-A177-3AD203B41FA5}">
                      <a16:colId xmlns:a16="http://schemas.microsoft.com/office/drawing/2014/main" val="4224888052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1767998558"/>
                    </a:ext>
                  </a:extLst>
                </a:gridCol>
                <a:gridCol w="2653212">
                  <a:extLst>
                    <a:ext uri="{9D8B030D-6E8A-4147-A177-3AD203B41FA5}">
                      <a16:colId xmlns:a16="http://schemas.microsoft.com/office/drawing/2014/main" val="2207997700"/>
                    </a:ext>
                  </a:extLst>
                </a:gridCol>
              </a:tblGrid>
              <a:tr h="1701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2819"/>
                  </a:ext>
                </a:extLst>
              </a:tr>
              <a:tr h="17013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17908"/>
                  </a:ext>
                </a:extLst>
              </a:tr>
            </a:tbl>
          </a:graphicData>
        </a:graphic>
      </p:graphicFrame>
      <p:pic>
        <p:nvPicPr>
          <p:cNvPr id="15" name="Graphic 14" descr="Thumbs Up Sign">
            <a:extLst>
              <a:ext uri="{FF2B5EF4-FFF2-40B4-BE49-F238E27FC236}">
                <a16:creationId xmlns:a16="http://schemas.microsoft.com/office/drawing/2014/main" id="{7ACEC88D-57FE-4B94-9E7F-7D31932B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734" y="1818643"/>
            <a:ext cx="1228127" cy="12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5D086-AA4D-4715-803D-3C5F701BFDAC}"/>
              </a:ext>
            </a:extLst>
          </p:cNvPr>
          <p:cNvSpPr txBox="1"/>
          <p:nvPr/>
        </p:nvSpPr>
        <p:spPr>
          <a:xfrm>
            <a:off x="4141795" y="4658470"/>
            <a:ext cx="390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PRESTIGE</a:t>
            </a:r>
          </a:p>
        </p:txBody>
      </p:sp>
      <p:pic>
        <p:nvPicPr>
          <p:cNvPr id="5" name="Graphic 4" descr="Wreath">
            <a:extLst>
              <a:ext uri="{FF2B5EF4-FFF2-40B4-BE49-F238E27FC236}">
                <a16:creationId xmlns:a16="http://schemas.microsoft.com/office/drawing/2014/main" id="{BECBA163-DD2E-4CF4-A160-429014C0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5018" y="776814"/>
            <a:ext cx="3881964" cy="38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5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0A8E0623-A95B-41AB-B321-FE6A1B14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1" y="5555318"/>
            <a:ext cx="567024" cy="567024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3CF33BF6-1AFE-4812-BD8C-A16366666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510" y="5598862"/>
            <a:ext cx="567024" cy="567024"/>
          </a:xfrm>
          <a:prstGeom prst="rect">
            <a:avLst/>
          </a:prstGeom>
        </p:spPr>
      </p:pic>
      <p:pic>
        <p:nvPicPr>
          <p:cNvPr id="10" name="Graphic 9" descr="Money">
            <a:extLst>
              <a:ext uri="{FF2B5EF4-FFF2-40B4-BE49-F238E27FC236}">
                <a16:creationId xmlns:a16="http://schemas.microsoft.com/office/drawing/2014/main" id="{684A5AFA-9E47-420B-8C15-294951838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041" y="6147502"/>
            <a:ext cx="567024" cy="567024"/>
          </a:xfrm>
          <a:prstGeom prst="rect">
            <a:avLst/>
          </a:prstGeom>
        </p:spPr>
      </p:pic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BED38933-4AA2-441C-BAB1-70C7A22A5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10" y="6147502"/>
            <a:ext cx="567024" cy="567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F252CD-BA5D-4378-9E25-3125155CA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0736" y="60963"/>
            <a:ext cx="6546985" cy="66709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A64DB8-1FC5-44B0-B4ED-498D3908299C}"/>
              </a:ext>
            </a:extLst>
          </p:cNvPr>
          <p:cNvSpPr/>
          <p:nvPr/>
        </p:nvSpPr>
        <p:spPr>
          <a:xfrm>
            <a:off x="5886994" y="783770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0D787-98BB-4EC3-9968-39BE6C7574B2}"/>
              </a:ext>
            </a:extLst>
          </p:cNvPr>
          <p:cNvSpPr/>
          <p:nvPr/>
        </p:nvSpPr>
        <p:spPr>
          <a:xfrm>
            <a:off x="5886994" y="1162592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86F71-975A-4363-BFF5-621F7BE93DED}"/>
              </a:ext>
            </a:extLst>
          </p:cNvPr>
          <p:cNvSpPr/>
          <p:nvPr/>
        </p:nvSpPr>
        <p:spPr>
          <a:xfrm>
            <a:off x="3365863" y="1506577"/>
            <a:ext cx="2464526" cy="348343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9F7EB-20E4-41AA-84AC-8817848AD768}"/>
              </a:ext>
            </a:extLst>
          </p:cNvPr>
          <p:cNvSpPr/>
          <p:nvPr/>
        </p:nvSpPr>
        <p:spPr>
          <a:xfrm>
            <a:off x="3370214" y="1859269"/>
            <a:ext cx="2464526" cy="348343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5F171-E31C-42B0-B83E-2C3B64AA1788}"/>
              </a:ext>
            </a:extLst>
          </p:cNvPr>
          <p:cNvSpPr/>
          <p:nvPr/>
        </p:nvSpPr>
        <p:spPr>
          <a:xfrm>
            <a:off x="5887260" y="2595152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09294F-9F8B-4CC5-BF1D-196DE05D7DE3}"/>
              </a:ext>
            </a:extLst>
          </p:cNvPr>
          <p:cNvSpPr/>
          <p:nvPr/>
        </p:nvSpPr>
        <p:spPr>
          <a:xfrm>
            <a:off x="3374572" y="2960900"/>
            <a:ext cx="2464526" cy="348343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3D431-E167-4E41-A19F-D907BD85C69A}"/>
              </a:ext>
            </a:extLst>
          </p:cNvPr>
          <p:cNvSpPr/>
          <p:nvPr/>
        </p:nvSpPr>
        <p:spPr>
          <a:xfrm>
            <a:off x="5856782" y="3370196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C9DFA-1919-4536-9569-5A7941215F25}"/>
              </a:ext>
            </a:extLst>
          </p:cNvPr>
          <p:cNvSpPr/>
          <p:nvPr/>
        </p:nvSpPr>
        <p:spPr>
          <a:xfrm>
            <a:off x="5856782" y="3749003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7CD088-2DEF-4D3D-A5D0-69469E1CEED3}"/>
              </a:ext>
            </a:extLst>
          </p:cNvPr>
          <p:cNvSpPr/>
          <p:nvPr/>
        </p:nvSpPr>
        <p:spPr>
          <a:xfrm>
            <a:off x="3365863" y="4062531"/>
            <a:ext cx="2464526" cy="348343"/>
          </a:xfrm>
          <a:prstGeom prst="rect">
            <a:avLst/>
          </a:prstGeom>
          <a:pattFill prst="narVert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7FB27-C974-433A-8679-98DC2D94AF74}"/>
              </a:ext>
            </a:extLst>
          </p:cNvPr>
          <p:cNvSpPr/>
          <p:nvPr/>
        </p:nvSpPr>
        <p:spPr>
          <a:xfrm>
            <a:off x="5886994" y="4423915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DD666-3E13-4216-853E-CB4DD0039AB3}"/>
              </a:ext>
            </a:extLst>
          </p:cNvPr>
          <p:cNvSpPr/>
          <p:nvPr/>
        </p:nvSpPr>
        <p:spPr>
          <a:xfrm>
            <a:off x="5865491" y="5529890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2A90A6-6A3D-4197-A11F-DAB46C51DE74}"/>
              </a:ext>
            </a:extLst>
          </p:cNvPr>
          <p:cNvSpPr/>
          <p:nvPr/>
        </p:nvSpPr>
        <p:spPr>
          <a:xfrm>
            <a:off x="5878285" y="5899963"/>
            <a:ext cx="2464526" cy="348343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7D275-65B8-4A7B-99BF-D504C401978F}"/>
              </a:ext>
            </a:extLst>
          </p:cNvPr>
          <p:cNvSpPr txBox="1"/>
          <p:nvPr/>
        </p:nvSpPr>
        <p:spPr>
          <a:xfrm>
            <a:off x="331554" y="735658"/>
            <a:ext cx="2108108" cy="64633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452C0F-0E47-424B-843B-9F02586C991A}"/>
              </a:ext>
            </a:extLst>
          </p:cNvPr>
          <p:cNvCxnSpPr>
            <a:cxnSpLocks/>
          </p:cNvCxnSpPr>
          <p:nvPr/>
        </p:nvCxnSpPr>
        <p:spPr>
          <a:xfrm>
            <a:off x="1116731" y="1672052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AFBC8E-CE0D-423A-B7B8-DFEA6DD94317}"/>
              </a:ext>
            </a:extLst>
          </p:cNvPr>
          <p:cNvCxnSpPr>
            <a:cxnSpLocks/>
          </p:cNvCxnSpPr>
          <p:nvPr/>
        </p:nvCxnSpPr>
        <p:spPr>
          <a:xfrm>
            <a:off x="1308319" y="1672052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A1A9A9-ED1A-4A98-8529-FB5694335886}"/>
              </a:ext>
            </a:extLst>
          </p:cNvPr>
          <p:cNvCxnSpPr>
            <a:cxnSpLocks/>
          </p:cNvCxnSpPr>
          <p:nvPr/>
        </p:nvCxnSpPr>
        <p:spPr>
          <a:xfrm>
            <a:off x="1495553" y="1672052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2F7656-B53D-4B9B-9FD7-3724F4C4E1FF}"/>
              </a:ext>
            </a:extLst>
          </p:cNvPr>
          <p:cNvCxnSpPr>
            <a:cxnSpLocks/>
          </p:cNvCxnSpPr>
          <p:nvPr/>
        </p:nvCxnSpPr>
        <p:spPr>
          <a:xfrm>
            <a:off x="1682788" y="1671903"/>
            <a:ext cx="0" cy="6963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D8D6D5-FF46-4EEC-A9B3-FC74F0EC95C2}"/>
              </a:ext>
            </a:extLst>
          </p:cNvPr>
          <p:cNvSpPr txBox="1"/>
          <p:nvPr/>
        </p:nvSpPr>
        <p:spPr>
          <a:xfrm>
            <a:off x="9642393" y="735658"/>
            <a:ext cx="2108108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MARVEL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C9C197-4FDA-4F6F-9DFB-53B5409C8095}"/>
              </a:ext>
            </a:extLst>
          </p:cNvPr>
          <p:cNvCxnSpPr>
            <a:cxnSpLocks/>
          </p:cNvCxnSpPr>
          <p:nvPr/>
        </p:nvCxnSpPr>
        <p:spPr>
          <a:xfrm>
            <a:off x="10406863" y="1672053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C0B224-AEFA-4368-852F-5C840BE27D14}"/>
              </a:ext>
            </a:extLst>
          </p:cNvPr>
          <p:cNvCxnSpPr>
            <a:cxnSpLocks/>
          </p:cNvCxnSpPr>
          <p:nvPr/>
        </p:nvCxnSpPr>
        <p:spPr>
          <a:xfrm>
            <a:off x="10598451" y="1672053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52AE47-7C62-4BFA-8095-A03E9D82E47E}"/>
              </a:ext>
            </a:extLst>
          </p:cNvPr>
          <p:cNvCxnSpPr>
            <a:cxnSpLocks/>
          </p:cNvCxnSpPr>
          <p:nvPr/>
        </p:nvCxnSpPr>
        <p:spPr>
          <a:xfrm>
            <a:off x="10785685" y="1672053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0C04B7-8215-4AC9-87B8-53B52312A77E}"/>
              </a:ext>
            </a:extLst>
          </p:cNvPr>
          <p:cNvCxnSpPr>
            <a:cxnSpLocks/>
          </p:cNvCxnSpPr>
          <p:nvPr/>
        </p:nvCxnSpPr>
        <p:spPr>
          <a:xfrm>
            <a:off x="10972920" y="1671904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7AEEC8-123C-4459-86A9-799B48C558F6}"/>
              </a:ext>
            </a:extLst>
          </p:cNvPr>
          <p:cNvCxnSpPr>
            <a:cxnSpLocks/>
          </p:cNvCxnSpPr>
          <p:nvPr/>
        </p:nvCxnSpPr>
        <p:spPr>
          <a:xfrm flipH="1">
            <a:off x="10195680" y="1750427"/>
            <a:ext cx="964475" cy="5689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6256AC-6659-41C5-98EA-8D767C2EAD64}"/>
              </a:ext>
            </a:extLst>
          </p:cNvPr>
          <p:cNvCxnSpPr>
            <a:cxnSpLocks/>
          </p:cNvCxnSpPr>
          <p:nvPr/>
        </p:nvCxnSpPr>
        <p:spPr>
          <a:xfrm>
            <a:off x="10502652" y="2585418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BE39C8-64D1-4E69-8F59-CC8FFB4C65D5}"/>
              </a:ext>
            </a:extLst>
          </p:cNvPr>
          <p:cNvCxnSpPr>
            <a:cxnSpLocks/>
          </p:cNvCxnSpPr>
          <p:nvPr/>
        </p:nvCxnSpPr>
        <p:spPr>
          <a:xfrm>
            <a:off x="10702949" y="2584973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889607-0868-4D01-B297-FB83B5E48C04}"/>
              </a:ext>
            </a:extLst>
          </p:cNvPr>
          <p:cNvCxnSpPr>
            <a:cxnSpLocks/>
          </p:cNvCxnSpPr>
          <p:nvPr/>
        </p:nvCxnSpPr>
        <p:spPr>
          <a:xfrm>
            <a:off x="10885830" y="2598466"/>
            <a:ext cx="0" cy="696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Trophy">
            <a:extLst>
              <a:ext uri="{FF2B5EF4-FFF2-40B4-BE49-F238E27FC236}">
                <a16:creationId xmlns:a16="http://schemas.microsoft.com/office/drawing/2014/main" id="{999C53A3-AD4E-4B3C-B770-3AC21B1615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6444" y="3958725"/>
            <a:ext cx="1246912" cy="12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213</Words>
  <Application>Microsoft Office PowerPoint</Application>
  <PresentationFormat>Widescreen</PresentationFormat>
  <Paragraphs>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Cash</dc:creator>
  <cp:lastModifiedBy>Ben Cash</cp:lastModifiedBy>
  <cp:revision>25</cp:revision>
  <dcterms:created xsi:type="dcterms:W3CDTF">2018-02-22T01:51:31Z</dcterms:created>
  <dcterms:modified xsi:type="dcterms:W3CDTF">2018-02-22T13:08:35Z</dcterms:modified>
</cp:coreProperties>
</file>