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db4e68b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db4e68b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6117300" cy="16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for analysis data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1717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Elizabeth Perkins, Ben Crawley, Cheng-Wei Lin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CEB Visualization Team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27025"/>
            <a:ext cx="7030500" cy="3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Environment v.s country development 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-How do development and population factors affect CO2 emissions? 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Sub Questions</a:t>
            </a:r>
            <a:endParaRPr b="1" sz="18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Education affect country’s development?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GDP equals to high development or high emissions?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Population changes affecting development or emissions?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Geographic/total population considerations as well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