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3744416" cy="201622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en-US" sz="4000" dirty="0" smtClean="0"/>
              <a:t>open app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like that</a:t>
            </a:r>
            <a:endParaRPr lang="en-US" altLang="zh-CN" sz="4000" dirty="0" smtClean="0"/>
          </a:p>
        </p:txBody>
      </p:sp>
      <p:pic>
        <p:nvPicPr>
          <p:cNvPr id="1026" name="Picture 2" descr="D:\产品资料\蓝牙控制机器臂\图片\微信图片_2019042914432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20072" y="836712"/>
            <a:ext cx="2683727" cy="5566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6264696" cy="2016224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 smtClean="0"/>
              <a:t>2.how to connect Bluetooth module</a:t>
            </a:r>
            <a:endParaRPr lang="en-US" altLang="zh-CN" sz="3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31840" y="1700808"/>
            <a:ext cx="2736304" cy="477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2584023" cy="459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684397" cy="44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6264696" cy="2016224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 smtClean="0"/>
              <a:t>2.</a:t>
            </a:r>
            <a:r>
              <a:rPr lang="en-US" altLang="zh-CN" sz="3000" dirty="0" smtClean="0">
                <a:sym typeface="+mn-ea"/>
              </a:rPr>
              <a:t> connect Bluetooth module</a:t>
            </a:r>
            <a:endParaRPr lang="zh-CN" alt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1484784"/>
            <a:ext cx="2530971" cy="51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2544737" cy="49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6264696" cy="2016224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 smtClean="0"/>
              <a:t>3.</a:t>
            </a:r>
            <a:r>
              <a:rPr sz="3000" dirty="0" smtClean="0"/>
              <a:t>Use-</a:t>
            </a:r>
            <a:r>
              <a:rPr lang="en-US" sz="3000" dirty="0" smtClean="0"/>
              <a:t>servo</a:t>
            </a:r>
            <a:r>
              <a:rPr sz="3000" dirty="0" smtClean="0"/>
              <a:t> control</a:t>
            </a:r>
            <a:endParaRPr sz="3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1556792"/>
            <a:ext cx="2376264" cy="48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/>
          <p:nvPr/>
        </p:nvSpPr>
        <p:spPr>
          <a:xfrm>
            <a:off x="755650" y="1664970"/>
            <a:ext cx="626491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different servos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ervo1      connect A0 servo</a:t>
            </a:r>
            <a:endParaRPr lang="en-US" altLang="zh-CN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/>
              <a:t>Servo2      </a:t>
            </a:r>
            <a:r>
              <a:rPr lang="en-US" altLang="zh-CN" sz="2000" dirty="0" smtClean="0">
                <a:latin typeface="+mj-lt"/>
                <a:ea typeface="+mj-ea"/>
                <a:cs typeface="+mj-cs"/>
                <a:sym typeface="+mn-ea"/>
              </a:rPr>
              <a:t>connect A1 servo</a:t>
            </a:r>
            <a:endParaRPr lang="en-US" altLang="zh-CN" sz="2000" dirty="0" smtClean="0"/>
          </a:p>
          <a:p>
            <a:pPr>
              <a:spcBef>
                <a:spcPct val="0"/>
              </a:spcBef>
            </a:pPr>
            <a:r>
              <a:rPr lang="en-US" altLang="zh-CN" sz="2000" dirty="0" smtClean="0"/>
              <a:t>Servo3      </a:t>
            </a:r>
            <a:r>
              <a:rPr lang="en-US" altLang="zh-CN" sz="2000" dirty="0" smtClean="0">
                <a:latin typeface="+mj-lt"/>
                <a:ea typeface="+mj-ea"/>
                <a:cs typeface="+mj-cs"/>
                <a:sym typeface="+mn-ea"/>
              </a:rPr>
              <a:t>connect A2 servo</a:t>
            </a:r>
            <a:endParaRPr lang="en-US" altLang="zh-CN" sz="2000" dirty="0" smtClean="0">
              <a:latin typeface="+mj-lt"/>
              <a:ea typeface="+mj-ea"/>
              <a:cs typeface="+mj-cs"/>
              <a:sym typeface="+mn-ea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 smtClean="0"/>
              <a:t>Servo4      </a:t>
            </a:r>
            <a:r>
              <a:rPr lang="en-US" altLang="zh-CN" sz="2000" dirty="0" smtClean="0">
                <a:latin typeface="+mj-lt"/>
                <a:ea typeface="+mj-ea"/>
                <a:cs typeface="+mj-cs"/>
                <a:sym typeface="+mn-ea"/>
              </a:rPr>
              <a:t>connect A3 servo</a:t>
            </a:r>
            <a:endParaRPr lang="zh-CN" altLang="en-US" sz="2000" dirty="0" smtClean="0"/>
          </a:p>
          <a:p>
            <a:pPr>
              <a:spcBef>
                <a:spcPct val="0"/>
              </a:spcBef>
            </a:pPr>
            <a:endParaRPr lang="zh-CN" altLang="en-US" sz="2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755576" y="3356992"/>
            <a:ext cx="6264696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Value after rudder: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Range 500-2500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2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755576" y="4437112"/>
            <a:ext cx="6264696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Use:</a:t>
            </a:r>
            <a:endParaRPr lang="zh-CN" altLang="en-US" sz="20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value of the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servo 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is changed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y pulling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.</a:t>
            </a:r>
            <a:endParaRPr lang="zh-CN" altLang="en-US" sz="20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servo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will rotate and act differently.</a:t>
            </a:r>
            <a:endParaRPr lang="zh-CN" altLang="en-US" sz="20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2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6264696" cy="2016224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 smtClean="0"/>
              <a:t>3.</a:t>
            </a:r>
            <a:r>
              <a:rPr sz="3000" dirty="0" smtClean="0"/>
              <a:t>Use - Action Save</a:t>
            </a:r>
            <a:endParaRPr sz="3000" dirty="0" smtClean="0"/>
          </a:p>
        </p:txBody>
      </p:sp>
      <p:sp>
        <p:nvSpPr>
          <p:cNvPr id="8" name="标题 1"/>
          <p:cNvSpPr txBox="1"/>
          <p:nvPr/>
        </p:nvSpPr>
        <p:spPr>
          <a:xfrm>
            <a:off x="-1468" y="1622316"/>
            <a:ext cx="626469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Use:</a:t>
            </a: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1. As shown in the figure, there are 16 key saving actions.</a:t>
            </a: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2. Click the corresponding button to save the action.</a:t>
            </a: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For example:</a:t>
            </a: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After the robot arm action is set, click the "0" button.</a:t>
            </a:r>
            <a:endParaRPr lang="zh-CN" altLang="en-US" sz="6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Action will be saved!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2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92080" y="980728"/>
            <a:ext cx="2520280" cy="522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 txBox="1"/>
          <p:nvPr/>
        </p:nvSpPr>
        <p:spPr>
          <a:xfrm>
            <a:off x="355149" y="3979029"/>
            <a:ext cx="6264696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Note: Even after power failure, 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recorded actions will not disappear!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6264696" cy="2016224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 smtClean="0"/>
              <a:t>3.</a:t>
            </a:r>
            <a:r>
              <a:rPr sz="3000" dirty="0" smtClean="0"/>
              <a:t>Use - Continuous Action</a:t>
            </a:r>
            <a:endParaRPr sz="3000" dirty="0" smtClean="0"/>
          </a:p>
        </p:txBody>
      </p:sp>
      <p:sp>
        <p:nvSpPr>
          <p:cNvPr id="8" name="标题 1"/>
          <p:cNvSpPr txBox="1"/>
          <p:nvPr/>
        </p:nvSpPr>
        <p:spPr>
          <a:xfrm>
            <a:off x="251520" y="1700808"/>
            <a:ext cx="62646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Use: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1. Input action number, as shown in Figure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- 1-15-10-2-3-5-12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2. Click to run and the arm starts to move.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Explain: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Robot arm action: action 1, action 15, action 10,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9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Action 2, Action 3, Action 5, Action 12, End</a:t>
            </a:r>
            <a:endParaRPr lang="zh-CN" altLang="en-US" sz="29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900" dirty="0" smtClean="0"/>
          </a:p>
          <a:p>
            <a:pPr>
              <a:spcBef>
                <a:spcPct val="0"/>
              </a:spcBef>
            </a:pPr>
            <a:r>
              <a:rPr lang="zh-CN" altLang="en-US" sz="2900" dirty="0" smtClean="0"/>
              <a:t>    </a:t>
            </a:r>
            <a:endParaRPr lang="zh-CN" altLang="en-US" sz="2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79512" y="4221088"/>
            <a:ext cx="6264696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sz="1400" dirty="0" smtClean="0">
                <a:solidFill>
                  <a:srgbClr val="FF0000"/>
                </a:solidFill>
              </a:rPr>
              <a:t>Note: Symbols should be used before each action number: "-" minus sign.</a:t>
            </a:r>
            <a:endParaRPr sz="200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96136" y="548680"/>
            <a:ext cx="2664296" cy="555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全屏显示(4:3)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1.打开APP，界面如图所示</vt:lpstr>
      <vt:lpstr>2.连接蓝牙模块</vt:lpstr>
      <vt:lpstr>2.连接蓝牙模块</vt:lpstr>
      <vt:lpstr>3.使用——舵机控制</vt:lpstr>
      <vt:lpstr>3.使用——动作保存</vt:lpstr>
      <vt:lpstr>3.使用——连续动作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1.打开APP，界面如图所示</dc:title>
  <dc:creator/>
  <cp:lastModifiedBy>黎小华</cp:lastModifiedBy>
  <cp:revision>5</cp:revision>
  <dcterms:created xsi:type="dcterms:W3CDTF">2019-05-13T08:47:33Z</dcterms:created>
  <dcterms:modified xsi:type="dcterms:W3CDTF">2019-05-13T08:55:58Z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