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6" r:id="rId2"/>
    <p:sldId id="297" r:id="rId3"/>
    <p:sldId id="298" r:id="rId4"/>
    <p:sldId id="29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B5E81-B69B-48F4-A8D3-A868925CC90D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7BD27-C3DF-4DD5-924D-7859C5D25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2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03320-3AA6-4E04-8283-48F4D21A0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DBB01E-EF18-44C2-866F-7FDDCF6AA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6DAE2-81CB-4D23-8955-EF5C82F7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0DB6-8180-4604-A98D-0DD79C15B413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09B9A-83A6-4374-9821-F789813E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C9618-7D06-4B6E-BF2C-6F2CD794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58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80CB9-2CF3-4A55-9224-5428167A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E57BEF-3A16-460C-89F7-7EFA35878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36180-D33A-4A38-85C2-4911DEC0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0DB6-8180-4604-A98D-0DD79C15B413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F8E10-6580-44CB-AC4E-8DED5130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FF1AD-5089-4222-8381-9BADA8E9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2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EB755F-5231-45DA-A18C-D6522B236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23FF2A-F4F6-41C1-BEF3-3A1133296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45423-BFE0-4E95-B2FC-ED2D6FBE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0DB6-8180-4604-A98D-0DD79C15B413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6322E-143A-4CE2-9476-AE2F4F08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97C5E-F8F2-409F-AA6F-0A096D30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764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3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64737-C0CA-4693-A4DE-ECD7C1B8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5D54-31B3-4C2D-A918-7FBBAA00C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9DED2-15CF-40C4-8C31-4354F1C9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0DB6-8180-4604-A98D-0DD79C15B413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F647C-3F60-452E-82D5-C3D210FE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D7945-15F1-4C1B-BAC5-A703D57F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57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9E674-B187-4C20-A6AF-B3BE3038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78CC27-031B-4F1C-8E75-262D60956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FCCA0-5237-43B7-A3AA-96289213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0DB6-8180-4604-A98D-0DD79C15B413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71980-F89F-4DE2-BA6F-CD9D9A04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32B9C-181D-4B7E-B7E7-49A55AA5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CF34E-0DE2-4F22-847A-6B73BC04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EC6B3-92FE-4BD3-858F-A6A7341F9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48D340-1E5F-4646-A745-E35E95BCF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B00F92-0DA5-4D35-A66C-ADF5297A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0DB6-8180-4604-A98D-0DD79C15B413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32DDF4-FD32-49A3-8D51-02D0F0F2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502592-9A28-483A-9EE7-7745DC88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59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6D659-E017-4D03-BC25-1FD03A1C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5B27C-D608-4B49-8356-F594AE16C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26A4F1-3AEA-4192-9B0F-A1FD2F94F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BBB35C-7393-412B-9DEF-CBEFADC9B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424795-0E94-4392-9083-265BE217B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D3AFEC-0EC6-4201-83F2-6C56DD3B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0DB6-8180-4604-A98D-0DD79C15B413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C272BA-4B66-4EA4-B2DD-B3D74A46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4149D4-FF7D-4797-B0DB-F25E56AD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96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8333F-F14E-4B4F-97CB-99DDCB2C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58EA91-59FF-438A-9806-DC868B76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0DB6-8180-4604-A98D-0DD79C15B413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53BD96-B32E-4322-B43A-B69FF445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4F367C-368A-4EA0-8BDA-F7326B45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1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28D422-2FE4-4680-B1BE-37E93C86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0DB6-8180-4604-A98D-0DD79C15B413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CB1B28-EA4C-4B83-8A69-0038672D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6B01B5-6EB6-4FA2-8BAD-B7F61F7B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65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DE270-4896-466F-99C3-B6167151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7238F-8F0E-4451-9754-850F3AE80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B746AA-A965-4132-B742-12A72090C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1E214-F3FB-40FF-A5F5-522BE117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0DB6-8180-4604-A98D-0DD79C15B413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6E7761-ECFD-4D1E-9A3F-047FF979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49F27A-8513-4F8B-87D9-C2EA6DBD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50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42C1A-18A4-46D4-8A34-5BE37837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392245-02C8-4975-8F3C-39FD0315A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BFDCB5-8F78-4F0B-9188-A6789D952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4C3575-8878-4F13-B82A-4506FBA2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0DB6-8180-4604-A98D-0DD79C15B413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726355-13ED-411E-A50B-41F9D0B2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541FD-5E10-452B-9E75-1770749B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58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87C5D3-9292-4AA7-8FE9-07D200F9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28441C-6153-463D-93BE-A95819689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677F5-B4EE-4CF1-919D-3DDAAC620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A0DB6-8180-4604-A98D-0DD79C15B413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677B3-1888-4410-A3DC-7B75B670C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22B77-62A3-4A84-BFDA-6DC9CB19A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25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CC52533-A3AF-463C-99D2-356D69001421}"/>
              </a:ext>
            </a:extLst>
          </p:cNvPr>
          <p:cNvSpPr/>
          <p:nvPr/>
        </p:nvSpPr>
        <p:spPr>
          <a:xfrm>
            <a:off x="443977" y="1343411"/>
            <a:ext cx="821277" cy="514054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996A6A7-4AFB-45D8-983A-19A32D5C9BF5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DB3853C4-B525-4F62-AE1B-762A2E8560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1E95BF5-F25F-4F74-9963-1EA9888078AC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整体架构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8B0322B-D3B0-4F30-96BC-6E090A61C666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75FF60B-AFF7-4649-80BC-283B9648B828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01F0449-DA29-4710-9C14-BBE68089E264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176A9ABA-664F-4481-AE14-84FADBBB99C8}"/>
              </a:ext>
            </a:extLst>
          </p:cNvPr>
          <p:cNvSpPr/>
          <p:nvPr/>
        </p:nvSpPr>
        <p:spPr>
          <a:xfrm>
            <a:off x="1571230" y="2662182"/>
            <a:ext cx="785803" cy="384338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17DFD5-6EBB-41CA-B9B7-B8A95361CB31}"/>
              </a:ext>
            </a:extLst>
          </p:cNvPr>
          <p:cNvSpPr/>
          <p:nvPr/>
        </p:nvSpPr>
        <p:spPr>
          <a:xfrm>
            <a:off x="3795935" y="634001"/>
            <a:ext cx="5945860" cy="587156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9BC9980-36BE-4A2A-BDD7-84D6F583DE52}"/>
              </a:ext>
            </a:extLst>
          </p:cNvPr>
          <p:cNvSpPr/>
          <p:nvPr/>
        </p:nvSpPr>
        <p:spPr>
          <a:xfrm>
            <a:off x="9974432" y="631871"/>
            <a:ext cx="1763486" cy="587156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2786934-9854-48C2-93EE-59C4BD3E0FDC}"/>
              </a:ext>
            </a:extLst>
          </p:cNvPr>
          <p:cNvGrpSpPr/>
          <p:nvPr/>
        </p:nvGrpSpPr>
        <p:grpSpPr>
          <a:xfrm>
            <a:off x="462399" y="1439566"/>
            <a:ext cx="791340" cy="790112"/>
            <a:chOff x="500063" y="707231"/>
            <a:chExt cx="791340" cy="790112"/>
          </a:xfrm>
        </p:grpSpPr>
        <p:sp>
          <p:nvSpPr>
            <p:cNvPr id="51" name="Oval 5">
              <a:extLst>
                <a:ext uri="{FF2B5EF4-FFF2-40B4-BE49-F238E27FC236}">
                  <a16:creationId xmlns:a16="http://schemas.microsoft.com/office/drawing/2014/main" id="{A9495918-C192-4E59-B747-F8405BAA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63" y="707231"/>
              <a:ext cx="791340" cy="790112"/>
            </a:xfrm>
            <a:prstGeom prst="ellipse">
              <a:avLst/>
            </a:prstGeom>
            <a:solidFill>
              <a:srgbClr val="F43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FE38D927-4A10-475A-96B0-985FA79CD1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880" y="905066"/>
              <a:ext cx="278935" cy="394441"/>
            </a:xfrm>
            <a:custGeom>
              <a:avLst/>
              <a:gdLst>
                <a:gd name="T0" fmla="*/ 76 w 96"/>
                <a:gd name="T1" fmla="*/ 136 h 136"/>
                <a:gd name="T2" fmla="*/ 20 w 96"/>
                <a:gd name="T3" fmla="*/ 136 h 136"/>
                <a:gd name="T4" fmla="*/ 0 w 96"/>
                <a:gd name="T5" fmla="*/ 116 h 136"/>
                <a:gd name="T6" fmla="*/ 0 w 96"/>
                <a:gd name="T7" fmla="*/ 20 h 136"/>
                <a:gd name="T8" fmla="*/ 20 w 96"/>
                <a:gd name="T9" fmla="*/ 0 h 136"/>
                <a:gd name="T10" fmla="*/ 76 w 96"/>
                <a:gd name="T11" fmla="*/ 0 h 136"/>
                <a:gd name="T12" fmla="*/ 96 w 96"/>
                <a:gd name="T13" fmla="*/ 20 h 136"/>
                <a:gd name="T14" fmla="*/ 96 w 96"/>
                <a:gd name="T15" fmla="*/ 116 h 136"/>
                <a:gd name="T16" fmla="*/ 76 w 96"/>
                <a:gd name="T17" fmla="*/ 136 h 136"/>
                <a:gd name="T18" fmla="*/ 20 w 96"/>
                <a:gd name="T19" fmla="*/ 8 h 136"/>
                <a:gd name="T20" fmla="*/ 8 w 96"/>
                <a:gd name="T21" fmla="*/ 20 h 136"/>
                <a:gd name="T22" fmla="*/ 8 w 96"/>
                <a:gd name="T23" fmla="*/ 116 h 136"/>
                <a:gd name="T24" fmla="*/ 20 w 96"/>
                <a:gd name="T25" fmla="*/ 128 h 136"/>
                <a:gd name="T26" fmla="*/ 76 w 96"/>
                <a:gd name="T27" fmla="*/ 128 h 136"/>
                <a:gd name="T28" fmla="*/ 88 w 96"/>
                <a:gd name="T29" fmla="*/ 116 h 136"/>
                <a:gd name="T30" fmla="*/ 88 w 96"/>
                <a:gd name="T31" fmla="*/ 20 h 136"/>
                <a:gd name="T32" fmla="*/ 76 w 96"/>
                <a:gd name="T33" fmla="*/ 8 h 136"/>
                <a:gd name="T34" fmla="*/ 20 w 96"/>
                <a:gd name="T35" fmla="*/ 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136">
                  <a:moveTo>
                    <a:pt x="76" y="136"/>
                  </a:moveTo>
                  <a:cubicBezTo>
                    <a:pt x="20" y="136"/>
                    <a:pt x="20" y="136"/>
                    <a:pt x="20" y="136"/>
                  </a:cubicBezTo>
                  <a:cubicBezTo>
                    <a:pt x="9" y="136"/>
                    <a:pt x="0" y="127"/>
                    <a:pt x="0" y="1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7" y="0"/>
                    <a:pt x="96" y="9"/>
                    <a:pt x="96" y="20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96" y="127"/>
                    <a:pt x="87" y="136"/>
                    <a:pt x="76" y="136"/>
                  </a:cubicBezTo>
                  <a:close/>
                  <a:moveTo>
                    <a:pt x="20" y="8"/>
                  </a:moveTo>
                  <a:cubicBezTo>
                    <a:pt x="14" y="8"/>
                    <a:pt x="8" y="13"/>
                    <a:pt x="8" y="20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4" y="128"/>
                    <a:pt x="20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83" y="128"/>
                    <a:pt x="88" y="123"/>
                    <a:pt x="88" y="116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13"/>
                    <a:pt x="83" y="8"/>
                    <a:pt x="76" y="8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1D6B162F-DD05-47DF-A459-932F164F04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1286" y="939472"/>
              <a:ext cx="208894" cy="278935"/>
            </a:xfrm>
            <a:custGeom>
              <a:avLst/>
              <a:gdLst>
                <a:gd name="T0" fmla="*/ 62 w 72"/>
                <a:gd name="T1" fmla="*/ 96 h 96"/>
                <a:gd name="T2" fmla="*/ 10 w 72"/>
                <a:gd name="T3" fmla="*/ 96 h 96"/>
                <a:gd name="T4" fmla="*/ 0 w 72"/>
                <a:gd name="T5" fmla="*/ 86 h 96"/>
                <a:gd name="T6" fmla="*/ 0 w 72"/>
                <a:gd name="T7" fmla="*/ 10 h 96"/>
                <a:gd name="T8" fmla="*/ 10 w 72"/>
                <a:gd name="T9" fmla="*/ 0 h 96"/>
                <a:gd name="T10" fmla="*/ 62 w 72"/>
                <a:gd name="T11" fmla="*/ 0 h 96"/>
                <a:gd name="T12" fmla="*/ 72 w 72"/>
                <a:gd name="T13" fmla="*/ 10 h 96"/>
                <a:gd name="T14" fmla="*/ 72 w 72"/>
                <a:gd name="T15" fmla="*/ 86 h 96"/>
                <a:gd name="T16" fmla="*/ 62 w 72"/>
                <a:gd name="T17" fmla="*/ 96 h 96"/>
                <a:gd name="T18" fmla="*/ 10 w 72"/>
                <a:gd name="T19" fmla="*/ 8 h 96"/>
                <a:gd name="T20" fmla="*/ 8 w 72"/>
                <a:gd name="T21" fmla="*/ 10 h 96"/>
                <a:gd name="T22" fmla="*/ 8 w 72"/>
                <a:gd name="T23" fmla="*/ 86 h 96"/>
                <a:gd name="T24" fmla="*/ 10 w 72"/>
                <a:gd name="T25" fmla="*/ 88 h 96"/>
                <a:gd name="T26" fmla="*/ 62 w 72"/>
                <a:gd name="T27" fmla="*/ 88 h 96"/>
                <a:gd name="T28" fmla="*/ 64 w 72"/>
                <a:gd name="T29" fmla="*/ 86 h 96"/>
                <a:gd name="T30" fmla="*/ 64 w 72"/>
                <a:gd name="T31" fmla="*/ 10 h 96"/>
                <a:gd name="T32" fmla="*/ 62 w 72"/>
                <a:gd name="T33" fmla="*/ 8 h 96"/>
                <a:gd name="T34" fmla="*/ 10 w 72"/>
                <a:gd name="T35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96">
                  <a:moveTo>
                    <a:pt x="62" y="96"/>
                  </a:moveTo>
                  <a:cubicBezTo>
                    <a:pt x="10" y="96"/>
                    <a:pt x="10" y="96"/>
                    <a:pt x="10" y="96"/>
                  </a:cubicBezTo>
                  <a:cubicBezTo>
                    <a:pt x="5" y="96"/>
                    <a:pt x="0" y="92"/>
                    <a:pt x="0" y="8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8" y="0"/>
                    <a:pt x="72" y="4"/>
                    <a:pt x="72" y="10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92"/>
                    <a:pt x="68" y="96"/>
                    <a:pt x="62" y="96"/>
                  </a:cubicBezTo>
                  <a:close/>
                  <a:moveTo>
                    <a:pt x="10" y="8"/>
                  </a:moveTo>
                  <a:cubicBezTo>
                    <a:pt x="9" y="8"/>
                    <a:pt x="8" y="9"/>
                    <a:pt x="8" y="10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8" y="87"/>
                    <a:pt x="9" y="88"/>
                    <a:pt x="10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3" y="88"/>
                    <a:pt x="64" y="87"/>
                    <a:pt x="64" y="86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4" y="9"/>
                    <a:pt x="63" y="8"/>
                    <a:pt x="62" y="8"/>
                  </a:cubicBezTo>
                  <a:lnTo>
                    <a:pt x="1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3327AC8B-43DD-486B-ABF4-663419A77B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530" y="1230695"/>
              <a:ext cx="38092" cy="36864"/>
            </a:xfrm>
            <a:custGeom>
              <a:avLst/>
              <a:gdLst>
                <a:gd name="T0" fmla="*/ 6 w 13"/>
                <a:gd name="T1" fmla="*/ 13 h 13"/>
                <a:gd name="T2" fmla="*/ 0 w 13"/>
                <a:gd name="T3" fmla="*/ 6 h 13"/>
                <a:gd name="T4" fmla="*/ 6 w 13"/>
                <a:gd name="T5" fmla="*/ 0 h 13"/>
                <a:gd name="T6" fmla="*/ 13 w 13"/>
                <a:gd name="T7" fmla="*/ 6 h 13"/>
                <a:gd name="T8" fmla="*/ 6 w 13"/>
                <a:gd name="T9" fmla="*/ 13 h 13"/>
                <a:gd name="T10" fmla="*/ 6 w 13"/>
                <a:gd name="T11" fmla="*/ 5 h 13"/>
                <a:gd name="T12" fmla="*/ 5 w 13"/>
                <a:gd name="T13" fmla="*/ 6 h 13"/>
                <a:gd name="T14" fmla="*/ 6 w 13"/>
                <a:gd name="T15" fmla="*/ 8 h 13"/>
                <a:gd name="T16" fmla="*/ 8 w 13"/>
                <a:gd name="T17" fmla="*/ 6 h 13"/>
                <a:gd name="T18" fmla="*/ 6 w 13"/>
                <a:gd name="T1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6" y="5"/>
                  </a:moveTo>
                  <a:cubicBezTo>
                    <a:pt x="5" y="5"/>
                    <a:pt x="5" y="5"/>
                    <a:pt x="5" y="6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7" y="8"/>
                    <a:pt x="8" y="7"/>
                    <a:pt x="8" y="6"/>
                  </a:cubicBezTo>
                  <a:cubicBezTo>
                    <a:pt x="8" y="5"/>
                    <a:pt x="7" y="5"/>
                    <a:pt x="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A6A3A3D-8B19-44CE-A5CE-26AD6225C032}"/>
              </a:ext>
            </a:extLst>
          </p:cNvPr>
          <p:cNvGrpSpPr/>
          <p:nvPr/>
        </p:nvGrpSpPr>
        <p:grpSpPr>
          <a:xfrm>
            <a:off x="458945" y="2673084"/>
            <a:ext cx="791340" cy="791341"/>
            <a:chOff x="500063" y="4195765"/>
            <a:chExt cx="791340" cy="791341"/>
          </a:xfrm>
        </p:grpSpPr>
        <p:sp>
          <p:nvSpPr>
            <p:cNvPr id="56" name="Oval 21">
              <a:extLst>
                <a:ext uri="{FF2B5EF4-FFF2-40B4-BE49-F238E27FC236}">
                  <a16:creationId xmlns:a16="http://schemas.microsoft.com/office/drawing/2014/main" id="{88A87F66-A84A-4E6B-89A5-AB864EAB5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63" y="4195765"/>
              <a:ext cx="791340" cy="791341"/>
            </a:xfrm>
            <a:prstGeom prst="ellipse">
              <a:avLst/>
            </a:prstGeom>
            <a:solidFill>
              <a:srgbClr val="3DB3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86">
              <a:extLst>
                <a:ext uri="{FF2B5EF4-FFF2-40B4-BE49-F238E27FC236}">
                  <a16:creationId xmlns:a16="http://schemas.microsoft.com/office/drawing/2014/main" id="{92B879F3-A624-4CCE-B913-2585C2B733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551" y="4397286"/>
              <a:ext cx="444822" cy="325629"/>
            </a:xfrm>
            <a:custGeom>
              <a:avLst/>
              <a:gdLst>
                <a:gd name="T0" fmla="*/ 141 w 153"/>
                <a:gd name="T1" fmla="*/ 112 h 112"/>
                <a:gd name="T2" fmla="*/ 12 w 153"/>
                <a:gd name="T3" fmla="*/ 112 h 112"/>
                <a:gd name="T4" fmla="*/ 0 w 153"/>
                <a:gd name="T5" fmla="*/ 100 h 112"/>
                <a:gd name="T6" fmla="*/ 0 w 153"/>
                <a:gd name="T7" fmla="*/ 12 h 112"/>
                <a:gd name="T8" fmla="*/ 12 w 153"/>
                <a:gd name="T9" fmla="*/ 0 h 112"/>
                <a:gd name="T10" fmla="*/ 141 w 153"/>
                <a:gd name="T11" fmla="*/ 0 h 112"/>
                <a:gd name="T12" fmla="*/ 153 w 153"/>
                <a:gd name="T13" fmla="*/ 12 h 112"/>
                <a:gd name="T14" fmla="*/ 153 w 153"/>
                <a:gd name="T15" fmla="*/ 100 h 112"/>
                <a:gd name="T16" fmla="*/ 141 w 153"/>
                <a:gd name="T17" fmla="*/ 112 h 112"/>
                <a:gd name="T18" fmla="*/ 12 w 153"/>
                <a:gd name="T19" fmla="*/ 8 h 112"/>
                <a:gd name="T20" fmla="*/ 8 w 153"/>
                <a:gd name="T21" fmla="*/ 12 h 112"/>
                <a:gd name="T22" fmla="*/ 8 w 153"/>
                <a:gd name="T23" fmla="*/ 100 h 112"/>
                <a:gd name="T24" fmla="*/ 12 w 153"/>
                <a:gd name="T25" fmla="*/ 104 h 112"/>
                <a:gd name="T26" fmla="*/ 141 w 153"/>
                <a:gd name="T27" fmla="*/ 104 h 112"/>
                <a:gd name="T28" fmla="*/ 145 w 153"/>
                <a:gd name="T29" fmla="*/ 100 h 112"/>
                <a:gd name="T30" fmla="*/ 145 w 153"/>
                <a:gd name="T31" fmla="*/ 12 h 112"/>
                <a:gd name="T32" fmla="*/ 141 w 153"/>
                <a:gd name="T33" fmla="*/ 8 h 112"/>
                <a:gd name="T34" fmla="*/ 12 w 153"/>
                <a:gd name="T35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112">
                  <a:moveTo>
                    <a:pt x="141" y="112"/>
                  </a:moveTo>
                  <a:cubicBezTo>
                    <a:pt x="12" y="112"/>
                    <a:pt x="12" y="112"/>
                    <a:pt x="12" y="112"/>
                  </a:cubicBezTo>
                  <a:cubicBezTo>
                    <a:pt x="5" y="112"/>
                    <a:pt x="0" y="107"/>
                    <a:pt x="0" y="10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8" y="0"/>
                    <a:pt x="153" y="5"/>
                    <a:pt x="153" y="12"/>
                  </a:cubicBezTo>
                  <a:cubicBezTo>
                    <a:pt x="153" y="100"/>
                    <a:pt x="153" y="100"/>
                    <a:pt x="153" y="100"/>
                  </a:cubicBezTo>
                  <a:cubicBezTo>
                    <a:pt x="153" y="107"/>
                    <a:pt x="148" y="112"/>
                    <a:pt x="141" y="11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8" y="103"/>
                    <a:pt x="10" y="104"/>
                    <a:pt x="12" y="104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4"/>
                    <a:pt x="145" y="103"/>
                    <a:pt x="145" y="100"/>
                  </a:cubicBezTo>
                  <a:cubicBezTo>
                    <a:pt x="145" y="12"/>
                    <a:pt x="145" y="12"/>
                    <a:pt x="145" y="12"/>
                  </a:cubicBezTo>
                  <a:cubicBezTo>
                    <a:pt x="145" y="10"/>
                    <a:pt x="143" y="8"/>
                    <a:pt x="141" y="8"/>
                  </a:cubicBezTo>
                  <a:lnTo>
                    <a:pt x="12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87">
              <a:extLst>
                <a:ext uri="{FF2B5EF4-FFF2-40B4-BE49-F238E27FC236}">
                  <a16:creationId xmlns:a16="http://schemas.microsoft.com/office/drawing/2014/main" id="{D33CED75-AE84-4DA2-AD69-2E78DA599A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644" y="4437836"/>
              <a:ext cx="366179" cy="232241"/>
            </a:xfrm>
            <a:custGeom>
              <a:avLst/>
              <a:gdLst>
                <a:gd name="T0" fmla="*/ 118 w 126"/>
                <a:gd name="T1" fmla="*/ 80 h 80"/>
                <a:gd name="T2" fmla="*/ 8 w 126"/>
                <a:gd name="T3" fmla="*/ 80 h 80"/>
                <a:gd name="T4" fmla="*/ 0 w 126"/>
                <a:gd name="T5" fmla="*/ 72 h 80"/>
                <a:gd name="T6" fmla="*/ 0 w 126"/>
                <a:gd name="T7" fmla="*/ 8 h 80"/>
                <a:gd name="T8" fmla="*/ 8 w 126"/>
                <a:gd name="T9" fmla="*/ 0 h 80"/>
                <a:gd name="T10" fmla="*/ 118 w 126"/>
                <a:gd name="T11" fmla="*/ 0 h 80"/>
                <a:gd name="T12" fmla="*/ 126 w 126"/>
                <a:gd name="T13" fmla="*/ 8 h 80"/>
                <a:gd name="T14" fmla="*/ 126 w 126"/>
                <a:gd name="T15" fmla="*/ 72 h 80"/>
                <a:gd name="T16" fmla="*/ 118 w 126"/>
                <a:gd name="T17" fmla="*/ 80 h 80"/>
                <a:gd name="T18" fmla="*/ 118 w 126"/>
                <a:gd name="T19" fmla="*/ 72 h 80"/>
                <a:gd name="T20" fmla="*/ 118 w 126"/>
                <a:gd name="T21" fmla="*/ 76 h 80"/>
                <a:gd name="T22" fmla="*/ 118 w 126"/>
                <a:gd name="T23" fmla="*/ 72 h 80"/>
                <a:gd name="T24" fmla="*/ 118 w 126"/>
                <a:gd name="T25" fmla="*/ 72 h 80"/>
                <a:gd name="T26" fmla="*/ 8 w 126"/>
                <a:gd name="T27" fmla="*/ 8 h 80"/>
                <a:gd name="T28" fmla="*/ 8 w 126"/>
                <a:gd name="T29" fmla="*/ 72 h 80"/>
                <a:gd name="T30" fmla="*/ 118 w 126"/>
                <a:gd name="T31" fmla="*/ 72 h 80"/>
                <a:gd name="T32" fmla="*/ 118 w 126"/>
                <a:gd name="T33" fmla="*/ 8 h 80"/>
                <a:gd name="T34" fmla="*/ 8 w 126"/>
                <a:gd name="T35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80">
                  <a:moveTo>
                    <a:pt x="118" y="80"/>
                  </a:moveTo>
                  <a:cubicBezTo>
                    <a:pt x="8" y="80"/>
                    <a:pt x="8" y="80"/>
                    <a:pt x="8" y="80"/>
                  </a:cubicBezTo>
                  <a:cubicBezTo>
                    <a:pt x="4" y="80"/>
                    <a:pt x="0" y="77"/>
                    <a:pt x="0" y="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3" y="0"/>
                    <a:pt x="126" y="3"/>
                    <a:pt x="126" y="8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126" y="77"/>
                    <a:pt x="123" y="80"/>
                    <a:pt x="118" y="80"/>
                  </a:cubicBezTo>
                  <a:close/>
                  <a:moveTo>
                    <a:pt x="118" y="72"/>
                  </a:moveTo>
                  <a:cubicBezTo>
                    <a:pt x="118" y="76"/>
                    <a:pt x="118" y="76"/>
                    <a:pt x="118" y="76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8" y="72"/>
                    <a:pt x="118" y="72"/>
                    <a:pt x="118" y="72"/>
                  </a:cubicBezTo>
                  <a:close/>
                  <a:moveTo>
                    <a:pt x="8" y="8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88">
              <a:extLst>
                <a:ext uri="{FF2B5EF4-FFF2-40B4-BE49-F238E27FC236}">
                  <a16:creationId xmlns:a16="http://schemas.microsoft.com/office/drawing/2014/main" id="{8AFE0277-B6F0-4B30-9A9A-990CE3B01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888" y="4763466"/>
              <a:ext cx="191691" cy="23347"/>
            </a:xfrm>
            <a:custGeom>
              <a:avLst/>
              <a:gdLst>
                <a:gd name="T0" fmla="*/ 62 w 66"/>
                <a:gd name="T1" fmla="*/ 8 h 8"/>
                <a:gd name="T2" fmla="*/ 4 w 66"/>
                <a:gd name="T3" fmla="*/ 8 h 8"/>
                <a:gd name="T4" fmla="*/ 0 w 66"/>
                <a:gd name="T5" fmla="*/ 4 h 8"/>
                <a:gd name="T6" fmla="*/ 4 w 66"/>
                <a:gd name="T7" fmla="*/ 0 h 8"/>
                <a:gd name="T8" fmla="*/ 62 w 66"/>
                <a:gd name="T9" fmla="*/ 0 h 8"/>
                <a:gd name="T10" fmla="*/ 66 w 66"/>
                <a:gd name="T11" fmla="*/ 4 h 8"/>
                <a:gd name="T12" fmla="*/ 62 w 6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8">
                  <a:moveTo>
                    <a:pt x="6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4" y="0"/>
                    <a:pt x="66" y="2"/>
                    <a:pt x="66" y="4"/>
                  </a:cubicBezTo>
                  <a:cubicBezTo>
                    <a:pt x="66" y="6"/>
                    <a:pt x="64" y="8"/>
                    <a:pt x="6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89">
              <a:extLst>
                <a:ext uri="{FF2B5EF4-FFF2-40B4-BE49-F238E27FC236}">
                  <a16:creationId xmlns:a16="http://schemas.microsoft.com/office/drawing/2014/main" id="{A7A0DF46-BFF3-4256-BD58-159DF7888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692" y="4699568"/>
              <a:ext cx="55296" cy="87244"/>
            </a:xfrm>
            <a:custGeom>
              <a:avLst/>
              <a:gdLst>
                <a:gd name="T0" fmla="*/ 5 w 19"/>
                <a:gd name="T1" fmla="*/ 30 h 30"/>
                <a:gd name="T2" fmla="*/ 3 w 19"/>
                <a:gd name="T3" fmla="*/ 30 h 30"/>
                <a:gd name="T4" fmla="*/ 1 w 19"/>
                <a:gd name="T5" fmla="*/ 24 h 30"/>
                <a:gd name="T6" fmla="*/ 11 w 19"/>
                <a:gd name="T7" fmla="*/ 3 h 30"/>
                <a:gd name="T8" fmla="*/ 17 w 19"/>
                <a:gd name="T9" fmla="*/ 1 h 30"/>
                <a:gd name="T10" fmla="*/ 19 w 19"/>
                <a:gd name="T11" fmla="*/ 6 h 30"/>
                <a:gd name="T12" fmla="*/ 8 w 19"/>
                <a:gd name="T13" fmla="*/ 28 h 30"/>
                <a:gd name="T14" fmla="*/ 5 w 19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30">
                  <a:moveTo>
                    <a:pt x="5" y="30"/>
                  </a:moveTo>
                  <a:cubicBezTo>
                    <a:pt x="4" y="30"/>
                    <a:pt x="4" y="30"/>
                    <a:pt x="3" y="30"/>
                  </a:cubicBezTo>
                  <a:cubicBezTo>
                    <a:pt x="1" y="29"/>
                    <a:pt x="0" y="26"/>
                    <a:pt x="1" y="2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1"/>
                    <a:pt x="15" y="0"/>
                    <a:pt x="17" y="1"/>
                  </a:cubicBezTo>
                  <a:cubicBezTo>
                    <a:pt x="19" y="2"/>
                    <a:pt x="19" y="4"/>
                    <a:pt x="19" y="6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9"/>
                    <a:pt x="6" y="30"/>
                    <a:pt x="5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90">
              <a:extLst>
                <a:ext uri="{FF2B5EF4-FFF2-40B4-BE49-F238E27FC236}">
                  <a16:creationId xmlns:a16="http://schemas.microsoft.com/office/drawing/2014/main" id="{79843B5C-7058-4DD6-8690-B6B1936B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79" y="4699568"/>
              <a:ext cx="57753" cy="87244"/>
            </a:xfrm>
            <a:custGeom>
              <a:avLst/>
              <a:gdLst>
                <a:gd name="T0" fmla="*/ 15 w 20"/>
                <a:gd name="T1" fmla="*/ 30 h 30"/>
                <a:gd name="T2" fmla="*/ 11 w 20"/>
                <a:gd name="T3" fmla="*/ 28 h 30"/>
                <a:gd name="T4" fmla="*/ 1 w 20"/>
                <a:gd name="T5" fmla="*/ 6 h 30"/>
                <a:gd name="T6" fmla="*/ 3 w 20"/>
                <a:gd name="T7" fmla="*/ 1 h 30"/>
                <a:gd name="T8" fmla="*/ 8 w 20"/>
                <a:gd name="T9" fmla="*/ 3 h 30"/>
                <a:gd name="T10" fmla="*/ 19 w 20"/>
                <a:gd name="T11" fmla="*/ 24 h 30"/>
                <a:gd name="T12" fmla="*/ 17 w 20"/>
                <a:gd name="T13" fmla="*/ 30 h 30"/>
                <a:gd name="T14" fmla="*/ 15 w 20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30">
                  <a:moveTo>
                    <a:pt x="15" y="30"/>
                  </a:moveTo>
                  <a:cubicBezTo>
                    <a:pt x="13" y="30"/>
                    <a:pt x="12" y="29"/>
                    <a:pt x="11" y="2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6"/>
                    <a:pt x="19" y="29"/>
                    <a:pt x="17" y="30"/>
                  </a:cubicBezTo>
                  <a:cubicBezTo>
                    <a:pt x="16" y="30"/>
                    <a:pt x="16" y="30"/>
                    <a:pt x="15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344A3D67-FD5F-4EAB-8156-67E586F5A31C}"/>
              </a:ext>
            </a:extLst>
          </p:cNvPr>
          <p:cNvGrpSpPr/>
          <p:nvPr/>
        </p:nvGrpSpPr>
        <p:grpSpPr>
          <a:xfrm>
            <a:off x="473914" y="3976954"/>
            <a:ext cx="791340" cy="790112"/>
            <a:chOff x="5132599" y="707231"/>
            <a:chExt cx="791340" cy="790112"/>
          </a:xfrm>
        </p:grpSpPr>
        <p:sp>
          <p:nvSpPr>
            <p:cNvPr id="63" name="Oval 185">
              <a:extLst>
                <a:ext uri="{FF2B5EF4-FFF2-40B4-BE49-F238E27FC236}">
                  <a16:creationId xmlns:a16="http://schemas.microsoft.com/office/drawing/2014/main" id="{76C00763-B977-45B1-BA06-F0BCACBD1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599" y="707231"/>
              <a:ext cx="791340" cy="790112"/>
            </a:xfrm>
            <a:prstGeom prst="ellipse">
              <a:avLst/>
            </a:prstGeom>
            <a:solidFill>
              <a:srgbClr val="7F56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86">
              <a:extLst>
                <a:ext uri="{FF2B5EF4-FFF2-40B4-BE49-F238E27FC236}">
                  <a16:creationId xmlns:a16="http://schemas.microsoft.com/office/drawing/2014/main" id="{BAE0AE31-9056-4B5F-9AB4-E343C8A43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434" y="954218"/>
              <a:ext cx="278935" cy="395670"/>
            </a:xfrm>
            <a:custGeom>
              <a:avLst/>
              <a:gdLst>
                <a:gd name="T0" fmla="*/ 76 w 96"/>
                <a:gd name="T1" fmla="*/ 136 h 136"/>
                <a:gd name="T2" fmla="*/ 20 w 96"/>
                <a:gd name="T3" fmla="*/ 136 h 136"/>
                <a:gd name="T4" fmla="*/ 0 w 96"/>
                <a:gd name="T5" fmla="*/ 116 h 136"/>
                <a:gd name="T6" fmla="*/ 0 w 96"/>
                <a:gd name="T7" fmla="*/ 20 h 136"/>
                <a:gd name="T8" fmla="*/ 20 w 96"/>
                <a:gd name="T9" fmla="*/ 0 h 136"/>
                <a:gd name="T10" fmla="*/ 45 w 96"/>
                <a:gd name="T11" fmla="*/ 0 h 136"/>
                <a:gd name="T12" fmla="*/ 49 w 96"/>
                <a:gd name="T13" fmla="*/ 4 h 136"/>
                <a:gd name="T14" fmla="*/ 45 w 96"/>
                <a:gd name="T15" fmla="*/ 8 h 136"/>
                <a:gd name="T16" fmla="*/ 20 w 96"/>
                <a:gd name="T17" fmla="*/ 8 h 136"/>
                <a:gd name="T18" fmla="*/ 8 w 96"/>
                <a:gd name="T19" fmla="*/ 20 h 136"/>
                <a:gd name="T20" fmla="*/ 8 w 96"/>
                <a:gd name="T21" fmla="*/ 116 h 136"/>
                <a:gd name="T22" fmla="*/ 20 w 96"/>
                <a:gd name="T23" fmla="*/ 128 h 136"/>
                <a:gd name="T24" fmla="*/ 76 w 96"/>
                <a:gd name="T25" fmla="*/ 128 h 136"/>
                <a:gd name="T26" fmla="*/ 88 w 96"/>
                <a:gd name="T27" fmla="*/ 116 h 136"/>
                <a:gd name="T28" fmla="*/ 88 w 96"/>
                <a:gd name="T29" fmla="*/ 44 h 136"/>
                <a:gd name="T30" fmla="*/ 92 w 96"/>
                <a:gd name="T31" fmla="*/ 40 h 136"/>
                <a:gd name="T32" fmla="*/ 96 w 96"/>
                <a:gd name="T33" fmla="*/ 44 h 136"/>
                <a:gd name="T34" fmla="*/ 96 w 96"/>
                <a:gd name="T35" fmla="*/ 116 h 136"/>
                <a:gd name="T36" fmla="*/ 76 w 96"/>
                <a:gd name="T3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136">
                  <a:moveTo>
                    <a:pt x="76" y="136"/>
                  </a:moveTo>
                  <a:cubicBezTo>
                    <a:pt x="20" y="136"/>
                    <a:pt x="20" y="136"/>
                    <a:pt x="20" y="136"/>
                  </a:cubicBezTo>
                  <a:cubicBezTo>
                    <a:pt x="9" y="136"/>
                    <a:pt x="0" y="127"/>
                    <a:pt x="0" y="1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49" y="1"/>
                    <a:pt x="49" y="4"/>
                  </a:cubicBezTo>
                  <a:cubicBezTo>
                    <a:pt x="49" y="6"/>
                    <a:pt x="48" y="8"/>
                    <a:pt x="45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4" y="8"/>
                    <a:pt x="8" y="13"/>
                    <a:pt x="8" y="20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2"/>
                    <a:pt x="14" y="128"/>
                    <a:pt x="20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83" y="128"/>
                    <a:pt x="88" y="122"/>
                    <a:pt x="88" y="116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2"/>
                    <a:pt x="90" y="40"/>
                    <a:pt x="92" y="40"/>
                  </a:cubicBezTo>
                  <a:cubicBezTo>
                    <a:pt x="95" y="40"/>
                    <a:pt x="96" y="42"/>
                    <a:pt x="96" y="44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96" y="127"/>
                    <a:pt x="87" y="136"/>
                    <a:pt x="76" y="1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87">
              <a:extLst>
                <a:ext uri="{FF2B5EF4-FFF2-40B4-BE49-F238E27FC236}">
                  <a16:creationId xmlns:a16="http://schemas.microsoft.com/office/drawing/2014/main" id="{5F4ABFB5-A5C1-4C95-AAEB-5389F52A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840" y="988624"/>
              <a:ext cx="210123" cy="278935"/>
            </a:xfrm>
            <a:custGeom>
              <a:avLst/>
              <a:gdLst>
                <a:gd name="T0" fmla="*/ 62 w 72"/>
                <a:gd name="T1" fmla="*/ 96 h 96"/>
                <a:gd name="T2" fmla="*/ 10 w 72"/>
                <a:gd name="T3" fmla="*/ 96 h 96"/>
                <a:gd name="T4" fmla="*/ 0 w 72"/>
                <a:gd name="T5" fmla="*/ 86 h 96"/>
                <a:gd name="T6" fmla="*/ 0 w 72"/>
                <a:gd name="T7" fmla="*/ 10 h 96"/>
                <a:gd name="T8" fmla="*/ 10 w 72"/>
                <a:gd name="T9" fmla="*/ 0 h 96"/>
                <a:gd name="T10" fmla="*/ 38 w 72"/>
                <a:gd name="T11" fmla="*/ 0 h 96"/>
                <a:gd name="T12" fmla="*/ 42 w 72"/>
                <a:gd name="T13" fmla="*/ 4 h 96"/>
                <a:gd name="T14" fmla="*/ 38 w 72"/>
                <a:gd name="T15" fmla="*/ 8 h 96"/>
                <a:gd name="T16" fmla="*/ 10 w 72"/>
                <a:gd name="T17" fmla="*/ 8 h 96"/>
                <a:gd name="T18" fmla="*/ 8 w 72"/>
                <a:gd name="T19" fmla="*/ 10 h 96"/>
                <a:gd name="T20" fmla="*/ 8 w 72"/>
                <a:gd name="T21" fmla="*/ 86 h 96"/>
                <a:gd name="T22" fmla="*/ 10 w 72"/>
                <a:gd name="T23" fmla="*/ 88 h 96"/>
                <a:gd name="T24" fmla="*/ 62 w 72"/>
                <a:gd name="T25" fmla="*/ 88 h 96"/>
                <a:gd name="T26" fmla="*/ 64 w 72"/>
                <a:gd name="T27" fmla="*/ 86 h 96"/>
                <a:gd name="T28" fmla="*/ 64 w 72"/>
                <a:gd name="T29" fmla="*/ 41 h 96"/>
                <a:gd name="T30" fmla="*/ 68 w 72"/>
                <a:gd name="T31" fmla="*/ 37 h 96"/>
                <a:gd name="T32" fmla="*/ 72 w 72"/>
                <a:gd name="T33" fmla="*/ 41 h 96"/>
                <a:gd name="T34" fmla="*/ 72 w 72"/>
                <a:gd name="T35" fmla="*/ 86 h 96"/>
                <a:gd name="T36" fmla="*/ 62 w 72"/>
                <a:gd name="T3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96">
                  <a:moveTo>
                    <a:pt x="62" y="96"/>
                  </a:moveTo>
                  <a:cubicBezTo>
                    <a:pt x="10" y="96"/>
                    <a:pt x="10" y="96"/>
                    <a:pt x="10" y="96"/>
                  </a:cubicBezTo>
                  <a:cubicBezTo>
                    <a:pt x="5" y="96"/>
                    <a:pt x="0" y="91"/>
                    <a:pt x="0" y="8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0" y="0"/>
                    <a:pt x="42" y="1"/>
                    <a:pt x="42" y="4"/>
                  </a:cubicBezTo>
                  <a:cubicBezTo>
                    <a:pt x="42" y="6"/>
                    <a:pt x="40" y="8"/>
                    <a:pt x="38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8" y="8"/>
                    <a:pt x="8" y="10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8" y="87"/>
                    <a:pt x="9" y="88"/>
                    <a:pt x="10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4" y="88"/>
                    <a:pt x="64" y="87"/>
                    <a:pt x="64" y="86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8"/>
                    <a:pt x="66" y="37"/>
                    <a:pt x="68" y="37"/>
                  </a:cubicBezTo>
                  <a:cubicBezTo>
                    <a:pt x="71" y="37"/>
                    <a:pt x="72" y="38"/>
                    <a:pt x="72" y="41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91"/>
                    <a:pt x="68" y="96"/>
                    <a:pt x="62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88">
              <a:extLst>
                <a:ext uri="{FF2B5EF4-FFF2-40B4-BE49-F238E27FC236}">
                  <a16:creationId xmlns:a16="http://schemas.microsoft.com/office/drawing/2014/main" id="{777E4B06-0B2E-43E5-9191-DBBE2D6F9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2084" y="1276161"/>
              <a:ext cx="38092" cy="38092"/>
            </a:xfrm>
            <a:custGeom>
              <a:avLst/>
              <a:gdLst>
                <a:gd name="T0" fmla="*/ 6 w 13"/>
                <a:gd name="T1" fmla="*/ 13 h 13"/>
                <a:gd name="T2" fmla="*/ 0 w 13"/>
                <a:gd name="T3" fmla="*/ 7 h 13"/>
                <a:gd name="T4" fmla="*/ 6 w 13"/>
                <a:gd name="T5" fmla="*/ 0 h 13"/>
                <a:gd name="T6" fmla="*/ 13 w 13"/>
                <a:gd name="T7" fmla="*/ 7 h 13"/>
                <a:gd name="T8" fmla="*/ 6 w 13"/>
                <a:gd name="T9" fmla="*/ 13 h 13"/>
                <a:gd name="T10" fmla="*/ 6 w 13"/>
                <a:gd name="T11" fmla="*/ 5 h 13"/>
                <a:gd name="T12" fmla="*/ 5 w 13"/>
                <a:gd name="T13" fmla="*/ 7 h 13"/>
                <a:gd name="T14" fmla="*/ 6 w 13"/>
                <a:gd name="T15" fmla="*/ 8 h 13"/>
                <a:gd name="T16" fmla="*/ 8 w 13"/>
                <a:gd name="T17" fmla="*/ 7 h 13"/>
                <a:gd name="T18" fmla="*/ 6 w 13"/>
                <a:gd name="T1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6" y="5"/>
                  </a:moveTo>
                  <a:cubicBezTo>
                    <a:pt x="6" y="5"/>
                    <a:pt x="5" y="6"/>
                    <a:pt x="5" y="7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8"/>
                    <a:pt x="8" y="8"/>
                    <a:pt x="8" y="7"/>
                  </a:cubicBezTo>
                  <a:cubicBezTo>
                    <a:pt x="8" y="6"/>
                    <a:pt x="7" y="5"/>
                    <a:pt x="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89">
              <a:extLst>
                <a:ext uri="{FF2B5EF4-FFF2-40B4-BE49-F238E27FC236}">
                  <a16:creationId xmlns:a16="http://schemas.microsoft.com/office/drawing/2014/main" id="{83C3FC44-C464-49AD-8C19-42B4427BD6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6321" y="854686"/>
              <a:ext cx="229784" cy="218725"/>
            </a:xfrm>
            <a:custGeom>
              <a:avLst/>
              <a:gdLst>
                <a:gd name="T0" fmla="*/ 23 w 79"/>
                <a:gd name="T1" fmla="*/ 75 h 75"/>
                <a:gd name="T2" fmla="*/ 21 w 79"/>
                <a:gd name="T3" fmla="*/ 74 h 75"/>
                <a:gd name="T4" fmla="*/ 19 w 79"/>
                <a:gd name="T5" fmla="*/ 71 h 75"/>
                <a:gd name="T6" fmla="*/ 19 w 79"/>
                <a:gd name="T7" fmla="*/ 60 h 75"/>
                <a:gd name="T8" fmla="*/ 0 w 79"/>
                <a:gd name="T9" fmla="*/ 38 h 75"/>
                <a:gd name="T10" fmla="*/ 0 w 79"/>
                <a:gd name="T11" fmla="*/ 23 h 75"/>
                <a:gd name="T12" fmla="*/ 23 w 79"/>
                <a:gd name="T13" fmla="*/ 0 h 75"/>
                <a:gd name="T14" fmla="*/ 57 w 79"/>
                <a:gd name="T15" fmla="*/ 0 h 75"/>
                <a:gd name="T16" fmla="*/ 79 w 79"/>
                <a:gd name="T17" fmla="*/ 23 h 75"/>
                <a:gd name="T18" fmla="*/ 79 w 79"/>
                <a:gd name="T19" fmla="*/ 38 h 75"/>
                <a:gd name="T20" fmla="*/ 57 w 79"/>
                <a:gd name="T21" fmla="*/ 60 h 75"/>
                <a:gd name="T22" fmla="*/ 46 w 79"/>
                <a:gd name="T23" fmla="*/ 60 h 75"/>
                <a:gd name="T24" fmla="*/ 25 w 79"/>
                <a:gd name="T25" fmla="*/ 74 h 75"/>
                <a:gd name="T26" fmla="*/ 23 w 79"/>
                <a:gd name="T27" fmla="*/ 75 h 75"/>
                <a:gd name="T28" fmla="*/ 23 w 79"/>
                <a:gd name="T29" fmla="*/ 8 h 75"/>
                <a:gd name="T30" fmla="*/ 8 w 79"/>
                <a:gd name="T31" fmla="*/ 23 h 75"/>
                <a:gd name="T32" fmla="*/ 8 w 79"/>
                <a:gd name="T33" fmla="*/ 38 h 75"/>
                <a:gd name="T34" fmla="*/ 23 w 79"/>
                <a:gd name="T35" fmla="*/ 52 h 75"/>
                <a:gd name="T36" fmla="*/ 27 w 79"/>
                <a:gd name="T37" fmla="*/ 56 h 75"/>
                <a:gd name="T38" fmla="*/ 27 w 79"/>
                <a:gd name="T39" fmla="*/ 63 h 75"/>
                <a:gd name="T40" fmla="*/ 43 w 79"/>
                <a:gd name="T41" fmla="*/ 53 h 75"/>
                <a:gd name="T42" fmla="*/ 45 w 79"/>
                <a:gd name="T43" fmla="*/ 52 h 75"/>
                <a:gd name="T44" fmla="*/ 57 w 79"/>
                <a:gd name="T45" fmla="*/ 52 h 75"/>
                <a:gd name="T46" fmla="*/ 71 w 79"/>
                <a:gd name="T47" fmla="*/ 38 h 75"/>
                <a:gd name="T48" fmla="*/ 71 w 79"/>
                <a:gd name="T49" fmla="*/ 23 h 75"/>
                <a:gd name="T50" fmla="*/ 57 w 79"/>
                <a:gd name="T51" fmla="*/ 8 h 75"/>
                <a:gd name="T52" fmla="*/ 23 w 79"/>
                <a:gd name="T53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9" h="75">
                  <a:moveTo>
                    <a:pt x="23" y="75"/>
                  </a:moveTo>
                  <a:cubicBezTo>
                    <a:pt x="22" y="75"/>
                    <a:pt x="22" y="74"/>
                    <a:pt x="21" y="74"/>
                  </a:cubicBezTo>
                  <a:cubicBezTo>
                    <a:pt x="20" y="73"/>
                    <a:pt x="19" y="72"/>
                    <a:pt x="19" y="71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8" y="58"/>
                    <a:pt x="0" y="49"/>
                    <a:pt x="0" y="3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3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9" y="0"/>
                    <a:pt x="79" y="11"/>
                    <a:pt x="79" y="23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50"/>
                    <a:pt x="69" y="60"/>
                    <a:pt x="57" y="60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4" y="74"/>
                    <a:pt x="24" y="75"/>
                    <a:pt x="23" y="75"/>
                  </a:cubicBezTo>
                  <a:close/>
                  <a:moveTo>
                    <a:pt x="23" y="8"/>
                  </a:moveTo>
                  <a:cubicBezTo>
                    <a:pt x="15" y="8"/>
                    <a:pt x="8" y="15"/>
                    <a:pt x="8" y="23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46"/>
                    <a:pt x="15" y="52"/>
                    <a:pt x="23" y="52"/>
                  </a:cubicBezTo>
                  <a:cubicBezTo>
                    <a:pt x="25" y="52"/>
                    <a:pt x="27" y="54"/>
                    <a:pt x="27" y="56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3" y="53"/>
                    <a:pt x="44" y="52"/>
                    <a:pt x="45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65" y="52"/>
                    <a:pt x="71" y="46"/>
                    <a:pt x="71" y="3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15"/>
                    <a:pt x="65" y="8"/>
                    <a:pt x="57" y="8"/>
                  </a:cubicBezTo>
                  <a:lnTo>
                    <a:pt x="2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4C031CB-D6D1-4C58-BBB1-C7D75688E04A}"/>
              </a:ext>
            </a:extLst>
          </p:cNvPr>
          <p:cNvGrpSpPr/>
          <p:nvPr/>
        </p:nvGrpSpPr>
        <p:grpSpPr>
          <a:xfrm>
            <a:off x="486313" y="5280850"/>
            <a:ext cx="785802" cy="784582"/>
            <a:chOff x="1592082" y="888138"/>
            <a:chExt cx="785802" cy="784582"/>
          </a:xfrm>
        </p:grpSpPr>
        <p:sp>
          <p:nvSpPr>
            <p:cNvPr id="69" name="Oval 8">
              <a:extLst>
                <a:ext uri="{FF2B5EF4-FFF2-40B4-BE49-F238E27FC236}">
                  <a16:creationId xmlns:a16="http://schemas.microsoft.com/office/drawing/2014/main" id="{45052D9E-E251-4D96-8935-7A909B518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082" y="888138"/>
              <a:ext cx="785802" cy="784582"/>
            </a:xfrm>
            <a:prstGeom prst="ellipse">
              <a:avLst/>
            </a:prstGeom>
            <a:solidFill>
              <a:srgbClr val="26A6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Oval 100">
              <a:extLst>
                <a:ext uri="{FF2B5EF4-FFF2-40B4-BE49-F238E27FC236}">
                  <a16:creationId xmlns:a16="http://schemas.microsoft.com/office/drawing/2014/main" id="{3CFA787D-E149-4212-BAC4-AE9FEE941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982" y="1237112"/>
              <a:ext cx="48808" cy="4636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Oval 101">
              <a:extLst>
                <a:ext uri="{FF2B5EF4-FFF2-40B4-BE49-F238E27FC236}">
                  <a16:creationId xmlns:a16="http://schemas.microsoft.com/office/drawing/2014/main" id="{54ECACDE-0EBE-4B3E-9B28-9E43BCFC7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139" y="1237112"/>
              <a:ext cx="50028" cy="4636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Oval 102">
              <a:extLst>
                <a:ext uri="{FF2B5EF4-FFF2-40B4-BE49-F238E27FC236}">
                  <a16:creationId xmlns:a16="http://schemas.microsoft.com/office/drawing/2014/main" id="{D83CEFBD-A169-47F7-8255-B259D48CC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515" y="1237112"/>
              <a:ext cx="48808" cy="4636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03">
              <a:extLst>
                <a:ext uri="{FF2B5EF4-FFF2-40B4-BE49-F238E27FC236}">
                  <a16:creationId xmlns:a16="http://schemas.microsoft.com/office/drawing/2014/main" id="{FC39F476-D084-4D69-B0D7-390B4E6E35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9991" y="1099231"/>
              <a:ext cx="406323" cy="389240"/>
            </a:xfrm>
            <a:custGeom>
              <a:avLst/>
              <a:gdLst>
                <a:gd name="T0" fmla="*/ 35 w 141"/>
                <a:gd name="T1" fmla="*/ 135 h 135"/>
                <a:gd name="T2" fmla="*/ 33 w 141"/>
                <a:gd name="T3" fmla="*/ 134 h 135"/>
                <a:gd name="T4" fmla="*/ 31 w 141"/>
                <a:gd name="T5" fmla="*/ 131 h 135"/>
                <a:gd name="T6" fmla="*/ 31 w 141"/>
                <a:gd name="T7" fmla="*/ 100 h 135"/>
                <a:gd name="T8" fmla="*/ 0 w 141"/>
                <a:gd name="T9" fmla="*/ 55 h 135"/>
                <a:gd name="T10" fmla="*/ 71 w 141"/>
                <a:gd name="T11" fmla="*/ 0 h 135"/>
                <a:gd name="T12" fmla="*/ 141 w 141"/>
                <a:gd name="T13" fmla="*/ 55 h 135"/>
                <a:gd name="T14" fmla="*/ 71 w 141"/>
                <a:gd name="T15" fmla="*/ 110 h 135"/>
                <a:gd name="T16" fmla="*/ 68 w 141"/>
                <a:gd name="T17" fmla="*/ 110 h 135"/>
                <a:gd name="T18" fmla="*/ 37 w 141"/>
                <a:gd name="T19" fmla="*/ 134 h 135"/>
                <a:gd name="T20" fmla="*/ 35 w 141"/>
                <a:gd name="T21" fmla="*/ 135 h 135"/>
                <a:gd name="T22" fmla="*/ 71 w 141"/>
                <a:gd name="T23" fmla="*/ 8 h 135"/>
                <a:gd name="T24" fmla="*/ 8 w 141"/>
                <a:gd name="T25" fmla="*/ 55 h 135"/>
                <a:gd name="T26" fmla="*/ 36 w 141"/>
                <a:gd name="T27" fmla="*/ 94 h 135"/>
                <a:gd name="T28" fmla="*/ 39 w 141"/>
                <a:gd name="T29" fmla="*/ 98 h 135"/>
                <a:gd name="T30" fmla="*/ 39 w 141"/>
                <a:gd name="T31" fmla="*/ 122 h 135"/>
                <a:gd name="T32" fmla="*/ 64 w 141"/>
                <a:gd name="T33" fmla="*/ 102 h 135"/>
                <a:gd name="T34" fmla="*/ 67 w 141"/>
                <a:gd name="T35" fmla="*/ 102 h 135"/>
                <a:gd name="T36" fmla="*/ 67 w 141"/>
                <a:gd name="T37" fmla="*/ 102 h 135"/>
                <a:gd name="T38" fmla="*/ 71 w 141"/>
                <a:gd name="T39" fmla="*/ 102 h 135"/>
                <a:gd name="T40" fmla="*/ 133 w 141"/>
                <a:gd name="T41" fmla="*/ 55 h 135"/>
                <a:gd name="T42" fmla="*/ 71 w 141"/>
                <a:gd name="T43" fmla="*/ 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1" h="135">
                  <a:moveTo>
                    <a:pt x="35" y="135"/>
                  </a:moveTo>
                  <a:cubicBezTo>
                    <a:pt x="34" y="135"/>
                    <a:pt x="33" y="134"/>
                    <a:pt x="33" y="134"/>
                  </a:cubicBezTo>
                  <a:cubicBezTo>
                    <a:pt x="32" y="133"/>
                    <a:pt x="31" y="132"/>
                    <a:pt x="31" y="131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12" y="90"/>
                    <a:pt x="0" y="73"/>
                    <a:pt x="0" y="55"/>
                  </a:cubicBezTo>
                  <a:cubicBezTo>
                    <a:pt x="0" y="25"/>
                    <a:pt x="32" y="0"/>
                    <a:pt x="71" y="0"/>
                  </a:cubicBezTo>
                  <a:cubicBezTo>
                    <a:pt x="109" y="0"/>
                    <a:pt x="141" y="25"/>
                    <a:pt x="141" y="55"/>
                  </a:cubicBezTo>
                  <a:cubicBezTo>
                    <a:pt x="141" y="85"/>
                    <a:pt x="109" y="110"/>
                    <a:pt x="71" y="110"/>
                  </a:cubicBezTo>
                  <a:cubicBezTo>
                    <a:pt x="70" y="110"/>
                    <a:pt x="69" y="110"/>
                    <a:pt x="68" y="110"/>
                  </a:cubicBezTo>
                  <a:cubicBezTo>
                    <a:pt x="37" y="134"/>
                    <a:pt x="37" y="134"/>
                    <a:pt x="37" y="134"/>
                  </a:cubicBezTo>
                  <a:cubicBezTo>
                    <a:pt x="36" y="134"/>
                    <a:pt x="36" y="135"/>
                    <a:pt x="35" y="135"/>
                  </a:cubicBezTo>
                  <a:close/>
                  <a:moveTo>
                    <a:pt x="71" y="8"/>
                  </a:moveTo>
                  <a:cubicBezTo>
                    <a:pt x="36" y="8"/>
                    <a:pt x="8" y="29"/>
                    <a:pt x="8" y="55"/>
                  </a:cubicBezTo>
                  <a:cubicBezTo>
                    <a:pt x="8" y="71"/>
                    <a:pt x="19" y="85"/>
                    <a:pt x="36" y="94"/>
                  </a:cubicBezTo>
                  <a:cubicBezTo>
                    <a:pt x="38" y="95"/>
                    <a:pt x="39" y="96"/>
                    <a:pt x="39" y="98"/>
                  </a:cubicBezTo>
                  <a:cubicBezTo>
                    <a:pt x="39" y="122"/>
                    <a:pt x="39" y="122"/>
                    <a:pt x="39" y="122"/>
                  </a:cubicBezTo>
                  <a:cubicBezTo>
                    <a:pt x="64" y="102"/>
                    <a:pt x="64" y="102"/>
                    <a:pt x="64" y="102"/>
                  </a:cubicBezTo>
                  <a:cubicBezTo>
                    <a:pt x="65" y="102"/>
                    <a:pt x="66" y="101"/>
                    <a:pt x="67" y="102"/>
                  </a:cubicBezTo>
                  <a:cubicBezTo>
                    <a:pt x="67" y="102"/>
                    <a:pt x="67" y="102"/>
                    <a:pt x="67" y="102"/>
                  </a:cubicBezTo>
                  <a:cubicBezTo>
                    <a:pt x="69" y="102"/>
                    <a:pt x="70" y="102"/>
                    <a:pt x="71" y="102"/>
                  </a:cubicBezTo>
                  <a:cubicBezTo>
                    <a:pt x="105" y="102"/>
                    <a:pt x="133" y="81"/>
                    <a:pt x="133" y="55"/>
                  </a:cubicBezTo>
                  <a:cubicBezTo>
                    <a:pt x="133" y="29"/>
                    <a:pt x="105" y="8"/>
                    <a:pt x="71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B897CBD9-7919-425E-B5F6-12BF6407D208}"/>
              </a:ext>
            </a:extLst>
          </p:cNvPr>
          <p:cNvSpPr/>
          <p:nvPr/>
        </p:nvSpPr>
        <p:spPr>
          <a:xfrm>
            <a:off x="573908" y="2207885"/>
            <a:ext cx="5453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APP</a:t>
            </a:r>
            <a:endParaRPr lang="zh-CN" altLang="en-US" sz="14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C4CA5C9-06F4-4F31-B8F9-8D2361380F20}"/>
              </a:ext>
            </a:extLst>
          </p:cNvPr>
          <p:cNvSpPr/>
          <p:nvPr/>
        </p:nvSpPr>
        <p:spPr>
          <a:xfrm>
            <a:off x="623185" y="3448417"/>
            <a:ext cx="434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PC</a:t>
            </a:r>
            <a:endParaRPr lang="zh-CN" altLang="en-US" sz="14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7380B2B-F7B0-4B06-A4FF-5D1E142A1FB6}"/>
              </a:ext>
            </a:extLst>
          </p:cNvPr>
          <p:cNvSpPr/>
          <p:nvPr/>
        </p:nvSpPr>
        <p:spPr>
          <a:xfrm>
            <a:off x="623185" y="4775668"/>
            <a:ext cx="5883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WAP</a:t>
            </a:r>
            <a:endParaRPr lang="zh-CN" altLang="en-US" sz="14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EB54EE9-15EE-40D6-AB50-47DA4C466A19}"/>
              </a:ext>
            </a:extLst>
          </p:cNvPr>
          <p:cNvSpPr/>
          <p:nvPr/>
        </p:nvSpPr>
        <p:spPr>
          <a:xfrm>
            <a:off x="575178" y="607292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微信</a:t>
            </a:r>
            <a:endParaRPr lang="zh-CN" altLang="en-US" sz="14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4893230-2017-4D40-BCDE-B674B4D588FD}"/>
              </a:ext>
            </a:extLst>
          </p:cNvPr>
          <p:cNvSpPr/>
          <p:nvPr/>
        </p:nvSpPr>
        <p:spPr>
          <a:xfrm>
            <a:off x="2765559" y="631871"/>
            <a:ext cx="785803" cy="587369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FD2F57EB-5C7F-425E-82F6-CEFAB9DE6818}"/>
              </a:ext>
            </a:extLst>
          </p:cNvPr>
          <p:cNvCxnSpPr>
            <a:cxnSpLocks/>
          </p:cNvCxnSpPr>
          <p:nvPr/>
        </p:nvCxnSpPr>
        <p:spPr>
          <a:xfrm>
            <a:off x="1272650" y="3264131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FE519E6-6451-4AAF-A85A-CE90CB7FD5C6}"/>
              </a:ext>
            </a:extLst>
          </p:cNvPr>
          <p:cNvCxnSpPr>
            <a:cxnSpLocks/>
          </p:cNvCxnSpPr>
          <p:nvPr/>
        </p:nvCxnSpPr>
        <p:spPr>
          <a:xfrm>
            <a:off x="1272650" y="5611915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8A6BFDE4-165A-49A6-8F48-CB4B4AD0E2ED}"/>
              </a:ext>
            </a:extLst>
          </p:cNvPr>
          <p:cNvSpPr/>
          <p:nvPr/>
        </p:nvSpPr>
        <p:spPr>
          <a:xfrm>
            <a:off x="1741399" y="4775668"/>
            <a:ext cx="378589" cy="15067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Node.js</a:t>
            </a:r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06A018D-2594-4383-BA51-7F0185CA67E6}"/>
              </a:ext>
            </a:extLst>
          </p:cNvPr>
          <p:cNvSpPr/>
          <p:nvPr/>
        </p:nvSpPr>
        <p:spPr>
          <a:xfrm>
            <a:off x="1751627" y="2951678"/>
            <a:ext cx="378589" cy="15067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/>
              <a:t>Node.js</a:t>
            </a:r>
            <a:endParaRPr lang="zh-CN" altLang="en-US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BE92C72-2152-4D4C-8AB7-93CE0132287A}"/>
              </a:ext>
            </a:extLst>
          </p:cNvPr>
          <p:cNvCxnSpPr>
            <a:cxnSpLocks/>
          </p:cNvCxnSpPr>
          <p:nvPr/>
        </p:nvCxnSpPr>
        <p:spPr>
          <a:xfrm>
            <a:off x="1343616" y="1637401"/>
            <a:ext cx="135293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15FEF46B-C725-48B2-A2C8-579CA5DD9623}"/>
              </a:ext>
            </a:extLst>
          </p:cNvPr>
          <p:cNvCxnSpPr>
            <a:cxnSpLocks/>
          </p:cNvCxnSpPr>
          <p:nvPr/>
        </p:nvCxnSpPr>
        <p:spPr>
          <a:xfrm>
            <a:off x="1336217" y="1848495"/>
            <a:ext cx="135293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59988A2-3836-4C97-98C0-5D29BBFEAD7F}"/>
              </a:ext>
            </a:extLst>
          </p:cNvPr>
          <p:cNvCxnSpPr>
            <a:cxnSpLocks/>
          </p:cNvCxnSpPr>
          <p:nvPr/>
        </p:nvCxnSpPr>
        <p:spPr>
          <a:xfrm>
            <a:off x="1336217" y="2067765"/>
            <a:ext cx="135293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D2A35638-5124-4974-B4D9-D4F7C6D03064}"/>
              </a:ext>
            </a:extLst>
          </p:cNvPr>
          <p:cNvCxnSpPr>
            <a:cxnSpLocks/>
          </p:cNvCxnSpPr>
          <p:nvPr/>
        </p:nvCxnSpPr>
        <p:spPr>
          <a:xfrm>
            <a:off x="1272650" y="3147396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BD3AA01-2DAA-4EEA-8CD1-BD585A1672D0}"/>
              </a:ext>
            </a:extLst>
          </p:cNvPr>
          <p:cNvCxnSpPr>
            <a:cxnSpLocks/>
          </p:cNvCxnSpPr>
          <p:nvPr/>
        </p:nvCxnSpPr>
        <p:spPr>
          <a:xfrm>
            <a:off x="1272650" y="3015918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C51C083D-D4A3-497C-8996-358C647AF464}"/>
              </a:ext>
            </a:extLst>
          </p:cNvPr>
          <p:cNvCxnSpPr>
            <a:cxnSpLocks/>
          </p:cNvCxnSpPr>
          <p:nvPr/>
        </p:nvCxnSpPr>
        <p:spPr>
          <a:xfrm>
            <a:off x="1272650" y="4504165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3B9E2205-C709-4952-9147-61A0D31320EE}"/>
              </a:ext>
            </a:extLst>
          </p:cNvPr>
          <p:cNvCxnSpPr>
            <a:cxnSpLocks/>
          </p:cNvCxnSpPr>
          <p:nvPr/>
        </p:nvCxnSpPr>
        <p:spPr>
          <a:xfrm>
            <a:off x="1272650" y="4387430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50D1A25E-AF53-4554-B98B-3CAA327B378A}"/>
              </a:ext>
            </a:extLst>
          </p:cNvPr>
          <p:cNvCxnSpPr>
            <a:cxnSpLocks/>
          </p:cNvCxnSpPr>
          <p:nvPr/>
        </p:nvCxnSpPr>
        <p:spPr>
          <a:xfrm>
            <a:off x="1272650" y="4255952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87CAA6E-AF12-43F1-B3D8-EAC3CA0C8BBE}"/>
              </a:ext>
            </a:extLst>
          </p:cNvPr>
          <p:cNvCxnSpPr>
            <a:cxnSpLocks/>
          </p:cNvCxnSpPr>
          <p:nvPr/>
        </p:nvCxnSpPr>
        <p:spPr>
          <a:xfrm>
            <a:off x="1250285" y="5746559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BA376A6-1245-4912-9882-2CED73A6A65F}"/>
              </a:ext>
            </a:extLst>
          </p:cNvPr>
          <p:cNvCxnSpPr>
            <a:cxnSpLocks/>
          </p:cNvCxnSpPr>
          <p:nvPr/>
        </p:nvCxnSpPr>
        <p:spPr>
          <a:xfrm>
            <a:off x="1250285" y="5498346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571ADE67-70A7-4A4D-AC62-B49D6CB30577}"/>
              </a:ext>
            </a:extLst>
          </p:cNvPr>
          <p:cNvCxnSpPr>
            <a:cxnSpLocks/>
          </p:cNvCxnSpPr>
          <p:nvPr/>
        </p:nvCxnSpPr>
        <p:spPr>
          <a:xfrm>
            <a:off x="2397975" y="3545735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36437949-5793-43DC-AEE1-B64B5861CEFB}"/>
              </a:ext>
            </a:extLst>
          </p:cNvPr>
          <p:cNvCxnSpPr>
            <a:cxnSpLocks/>
          </p:cNvCxnSpPr>
          <p:nvPr/>
        </p:nvCxnSpPr>
        <p:spPr>
          <a:xfrm>
            <a:off x="2397975" y="3429000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68E31014-02A4-4544-9372-034C3CE5FE97}"/>
              </a:ext>
            </a:extLst>
          </p:cNvPr>
          <p:cNvCxnSpPr>
            <a:cxnSpLocks/>
          </p:cNvCxnSpPr>
          <p:nvPr/>
        </p:nvCxnSpPr>
        <p:spPr>
          <a:xfrm>
            <a:off x="2397975" y="3297522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11D60E22-2DC3-4D95-9B15-5A0F6F86131A}"/>
              </a:ext>
            </a:extLst>
          </p:cNvPr>
          <p:cNvCxnSpPr>
            <a:cxnSpLocks/>
          </p:cNvCxnSpPr>
          <p:nvPr/>
        </p:nvCxnSpPr>
        <p:spPr>
          <a:xfrm>
            <a:off x="2397975" y="5686662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B4E0872C-20D2-4630-9844-F6A9419D9FB1}"/>
              </a:ext>
            </a:extLst>
          </p:cNvPr>
          <p:cNvCxnSpPr>
            <a:cxnSpLocks/>
          </p:cNvCxnSpPr>
          <p:nvPr/>
        </p:nvCxnSpPr>
        <p:spPr>
          <a:xfrm>
            <a:off x="2397975" y="5569927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B1C5600-B186-435E-AA68-987F84DF7D5C}"/>
              </a:ext>
            </a:extLst>
          </p:cNvPr>
          <p:cNvCxnSpPr>
            <a:cxnSpLocks/>
          </p:cNvCxnSpPr>
          <p:nvPr/>
        </p:nvCxnSpPr>
        <p:spPr>
          <a:xfrm>
            <a:off x="2397975" y="5438449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E503C8C6-6849-493D-B5E7-8F5D507D9940}"/>
              </a:ext>
            </a:extLst>
          </p:cNvPr>
          <p:cNvSpPr/>
          <p:nvPr/>
        </p:nvSpPr>
        <p:spPr>
          <a:xfrm>
            <a:off x="3010132" y="3756194"/>
            <a:ext cx="308593" cy="25322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/>
              <a:t>nginx</a:t>
            </a:r>
            <a:endParaRPr lang="zh-CN" altLang="en-US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AE35DC9-11F3-41A2-AA16-E3DB3CF6BD77}"/>
              </a:ext>
            </a:extLst>
          </p:cNvPr>
          <p:cNvSpPr/>
          <p:nvPr/>
        </p:nvSpPr>
        <p:spPr>
          <a:xfrm>
            <a:off x="3010132" y="780117"/>
            <a:ext cx="308593" cy="25322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/>
              <a:t>nginx</a:t>
            </a:r>
            <a:endParaRPr lang="zh-CN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EDB25BD4-7A77-412C-85DB-31092F4D4B22}"/>
              </a:ext>
            </a:extLst>
          </p:cNvPr>
          <p:cNvSpPr/>
          <p:nvPr/>
        </p:nvSpPr>
        <p:spPr>
          <a:xfrm rot="5400000">
            <a:off x="530316" y="4377042"/>
            <a:ext cx="22346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https://www.xxx.com</a:t>
            </a:r>
            <a:endParaRPr lang="zh-CN" altLang="en-US" sz="16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AE8D329-4DD6-4B47-B97C-0DBDED9772C9}"/>
              </a:ext>
            </a:extLst>
          </p:cNvPr>
          <p:cNvSpPr/>
          <p:nvPr/>
        </p:nvSpPr>
        <p:spPr>
          <a:xfrm rot="5400000">
            <a:off x="1910080" y="2080504"/>
            <a:ext cx="20012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https://api.xxx.com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567DD3C-DD65-4A17-81F5-853D5DF4C097}"/>
              </a:ext>
            </a:extLst>
          </p:cNvPr>
          <p:cNvSpPr/>
          <p:nvPr/>
        </p:nvSpPr>
        <p:spPr>
          <a:xfrm>
            <a:off x="4009807" y="780117"/>
            <a:ext cx="453136" cy="430332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err="1"/>
              <a:t>Zull</a:t>
            </a:r>
            <a:r>
              <a:rPr lang="zh-CN" altLang="en-US" dirty="0"/>
              <a:t>网关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ABE11A3-8635-42F0-9DFF-4A9266CC8337}"/>
              </a:ext>
            </a:extLst>
          </p:cNvPr>
          <p:cNvSpPr/>
          <p:nvPr/>
        </p:nvSpPr>
        <p:spPr>
          <a:xfrm>
            <a:off x="4009807" y="5280850"/>
            <a:ext cx="5553643" cy="100760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OAuth2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67894D6C-3A50-4C5D-86BA-BF33E67AE444}"/>
              </a:ext>
            </a:extLst>
          </p:cNvPr>
          <p:cNvSpPr/>
          <p:nvPr/>
        </p:nvSpPr>
        <p:spPr>
          <a:xfrm>
            <a:off x="4676815" y="803669"/>
            <a:ext cx="4886636" cy="73990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Eureka</a:t>
            </a:r>
            <a:r>
              <a:rPr lang="zh-CN" altLang="en-US" dirty="0"/>
              <a:t>注册中心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FFD1B2A-B888-485A-A5FF-C3D6AB13EB50}"/>
              </a:ext>
            </a:extLst>
          </p:cNvPr>
          <p:cNvSpPr/>
          <p:nvPr/>
        </p:nvSpPr>
        <p:spPr>
          <a:xfrm>
            <a:off x="4676815" y="1715075"/>
            <a:ext cx="4911802" cy="73990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Party-</a:t>
            </a:r>
            <a:r>
              <a:rPr lang="en-US" altLang="zh-CN" dirty="0" err="1"/>
              <a:t>Servivce</a:t>
            </a:r>
            <a:endParaRPr lang="zh-CN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074204E-2C01-46A9-97FB-0027FED01939}"/>
              </a:ext>
            </a:extLst>
          </p:cNvPr>
          <p:cNvSpPr/>
          <p:nvPr/>
        </p:nvSpPr>
        <p:spPr>
          <a:xfrm>
            <a:off x="4664232" y="2586556"/>
            <a:ext cx="4911802" cy="73990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Job-</a:t>
            </a:r>
            <a:r>
              <a:rPr lang="en-US" altLang="zh-CN" dirty="0" err="1"/>
              <a:t>Servivce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B4E959E-6C5E-4BE0-A53E-27BC7F20375A}"/>
              </a:ext>
            </a:extLst>
          </p:cNvPr>
          <p:cNvSpPr/>
          <p:nvPr/>
        </p:nvSpPr>
        <p:spPr>
          <a:xfrm>
            <a:off x="4651648" y="3479822"/>
            <a:ext cx="4911802" cy="73990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Message-</a:t>
            </a:r>
            <a:r>
              <a:rPr lang="en-US" altLang="zh-CN" dirty="0" err="1"/>
              <a:t>Servivce</a:t>
            </a:r>
            <a:endParaRPr lang="zh-CN" altLang="en-US" dirty="0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B39CC517-AFAD-45B1-9E27-061C4CA438FB}"/>
              </a:ext>
            </a:extLst>
          </p:cNvPr>
          <p:cNvCxnSpPr>
            <a:cxnSpLocks/>
          </p:cNvCxnSpPr>
          <p:nvPr/>
        </p:nvCxnSpPr>
        <p:spPr>
          <a:xfrm>
            <a:off x="3556078" y="2156267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BB0BB0DE-E7F7-4E84-8C98-592C063323F0}"/>
              </a:ext>
            </a:extLst>
          </p:cNvPr>
          <p:cNvCxnSpPr>
            <a:cxnSpLocks/>
          </p:cNvCxnSpPr>
          <p:nvPr/>
        </p:nvCxnSpPr>
        <p:spPr>
          <a:xfrm>
            <a:off x="3556078" y="2039532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3CC217B-C7ED-4777-AB7C-84BF07DE746D}"/>
              </a:ext>
            </a:extLst>
          </p:cNvPr>
          <p:cNvCxnSpPr>
            <a:cxnSpLocks/>
          </p:cNvCxnSpPr>
          <p:nvPr/>
        </p:nvCxnSpPr>
        <p:spPr>
          <a:xfrm>
            <a:off x="3556078" y="1908054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630E7037-EA23-4DED-9709-1C96E5088376}"/>
              </a:ext>
            </a:extLst>
          </p:cNvPr>
          <p:cNvCxnSpPr>
            <a:cxnSpLocks/>
          </p:cNvCxnSpPr>
          <p:nvPr/>
        </p:nvCxnSpPr>
        <p:spPr>
          <a:xfrm>
            <a:off x="3551362" y="4514549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923497F-86FD-4F0A-BA5A-54540D16F86C}"/>
              </a:ext>
            </a:extLst>
          </p:cNvPr>
          <p:cNvCxnSpPr>
            <a:cxnSpLocks/>
          </p:cNvCxnSpPr>
          <p:nvPr/>
        </p:nvCxnSpPr>
        <p:spPr>
          <a:xfrm>
            <a:off x="3551362" y="4397814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7114F54-37E2-48C3-8ED6-A110BE6AA4DA}"/>
              </a:ext>
            </a:extLst>
          </p:cNvPr>
          <p:cNvCxnSpPr>
            <a:cxnSpLocks/>
          </p:cNvCxnSpPr>
          <p:nvPr/>
        </p:nvCxnSpPr>
        <p:spPr>
          <a:xfrm>
            <a:off x="3551362" y="4266336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ED094F59-8571-44ED-A372-304684925A2E}"/>
              </a:ext>
            </a:extLst>
          </p:cNvPr>
          <p:cNvCxnSpPr>
            <a:cxnSpLocks/>
          </p:cNvCxnSpPr>
          <p:nvPr/>
        </p:nvCxnSpPr>
        <p:spPr>
          <a:xfrm>
            <a:off x="3539300" y="5928537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8951406C-8AF7-42F2-A119-F382CD541E6F}"/>
              </a:ext>
            </a:extLst>
          </p:cNvPr>
          <p:cNvCxnSpPr>
            <a:cxnSpLocks/>
          </p:cNvCxnSpPr>
          <p:nvPr/>
        </p:nvCxnSpPr>
        <p:spPr>
          <a:xfrm>
            <a:off x="3539300" y="5811802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3F1BF88-D27F-4CF9-987B-5BEAA7C37AD0}"/>
              </a:ext>
            </a:extLst>
          </p:cNvPr>
          <p:cNvCxnSpPr>
            <a:cxnSpLocks/>
          </p:cNvCxnSpPr>
          <p:nvPr/>
        </p:nvCxnSpPr>
        <p:spPr>
          <a:xfrm>
            <a:off x="3539300" y="5680324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F0F2D1B6-F563-4CB2-9393-9AD5831A6AD7}"/>
              </a:ext>
            </a:extLst>
          </p:cNvPr>
          <p:cNvSpPr/>
          <p:nvPr/>
        </p:nvSpPr>
        <p:spPr>
          <a:xfrm rot="5400000">
            <a:off x="1887481" y="5598408"/>
            <a:ext cx="20012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https://auth.xxx.com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28201975-8C10-40F3-8722-F5F9B33A0979}"/>
              </a:ext>
            </a:extLst>
          </p:cNvPr>
          <p:cNvSpPr/>
          <p:nvPr/>
        </p:nvSpPr>
        <p:spPr>
          <a:xfrm>
            <a:off x="4646468" y="4380336"/>
            <a:ext cx="4911802" cy="73990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XXX-</a:t>
            </a:r>
            <a:r>
              <a:rPr lang="en-US" altLang="zh-CN" dirty="0" err="1"/>
              <a:t>Servivce</a:t>
            </a:r>
            <a:endParaRPr lang="zh-CN" altLang="en-US" dirty="0"/>
          </a:p>
        </p:txBody>
      </p:sp>
      <p:sp>
        <p:nvSpPr>
          <p:cNvPr id="8" name="圆柱形 7">
            <a:extLst>
              <a:ext uri="{FF2B5EF4-FFF2-40B4-BE49-F238E27FC236}">
                <a16:creationId xmlns:a16="http://schemas.microsoft.com/office/drawing/2014/main" id="{034DB7B0-4886-48E5-B421-880AB63E83C1}"/>
              </a:ext>
            </a:extLst>
          </p:cNvPr>
          <p:cNvSpPr/>
          <p:nvPr/>
        </p:nvSpPr>
        <p:spPr>
          <a:xfrm>
            <a:off x="10113357" y="1741723"/>
            <a:ext cx="1484851" cy="595618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party</a:t>
            </a:r>
            <a:endParaRPr lang="zh-CN" altLang="en-US" dirty="0"/>
          </a:p>
        </p:txBody>
      </p:sp>
      <p:sp>
        <p:nvSpPr>
          <p:cNvPr id="105" name="圆柱形 104">
            <a:extLst>
              <a:ext uri="{FF2B5EF4-FFF2-40B4-BE49-F238E27FC236}">
                <a16:creationId xmlns:a16="http://schemas.microsoft.com/office/drawing/2014/main" id="{AD290826-CF8A-45C6-83FC-CC1D2F3FA819}"/>
              </a:ext>
            </a:extLst>
          </p:cNvPr>
          <p:cNvSpPr/>
          <p:nvPr/>
        </p:nvSpPr>
        <p:spPr>
          <a:xfrm>
            <a:off x="10113356" y="2633972"/>
            <a:ext cx="1484851" cy="595618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job</a:t>
            </a:r>
            <a:endParaRPr lang="zh-CN" altLang="en-US" dirty="0"/>
          </a:p>
        </p:txBody>
      </p:sp>
      <p:sp>
        <p:nvSpPr>
          <p:cNvPr id="106" name="圆柱形 105">
            <a:extLst>
              <a:ext uri="{FF2B5EF4-FFF2-40B4-BE49-F238E27FC236}">
                <a16:creationId xmlns:a16="http://schemas.microsoft.com/office/drawing/2014/main" id="{0665D11F-DCE2-49CF-9F24-11A6CFED260C}"/>
              </a:ext>
            </a:extLst>
          </p:cNvPr>
          <p:cNvSpPr/>
          <p:nvPr/>
        </p:nvSpPr>
        <p:spPr>
          <a:xfrm>
            <a:off x="10083964" y="3571829"/>
            <a:ext cx="1484851" cy="595618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111" name="圆柱形 110">
            <a:extLst>
              <a:ext uri="{FF2B5EF4-FFF2-40B4-BE49-F238E27FC236}">
                <a16:creationId xmlns:a16="http://schemas.microsoft.com/office/drawing/2014/main" id="{0958C834-A4AE-4796-B3C3-1D7B64F7D732}"/>
              </a:ext>
            </a:extLst>
          </p:cNvPr>
          <p:cNvSpPr/>
          <p:nvPr/>
        </p:nvSpPr>
        <p:spPr>
          <a:xfrm>
            <a:off x="10113356" y="4477859"/>
            <a:ext cx="1484851" cy="595618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xxx</a:t>
            </a:r>
            <a:endParaRPr lang="zh-CN" altLang="en-US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74A14408-9D07-47BF-9D04-F99AD092ED7E}"/>
              </a:ext>
            </a:extLst>
          </p:cNvPr>
          <p:cNvCxnSpPr>
            <a:cxnSpLocks/>
          </p:cNvCxnSpPr>
          <p:nvPr/>
        </p:nvCxnSpPr>
        <p:spPr>
          <a:xfrm>
            <a:off x="9741795" y="2195778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132B9F9B-7752-45BE-B55B-588224FB8FB0}"/>
              </a:ext>
            </a:extLst>
          </p:cNvPr>
          <p:cNvCxnSpPr>
            <a:cxnSpLocks/>
          </p:cNvCxnSpPr>
          <p:nvPr/>
        </p:nvCxnSpPr>
        <p:spPr>
          <a:xfrm>
            <a:off x="9741795" y="2079043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511B0FF2-9B5B-415B-AC33-D84E410295C1}"/>
              </a:ext>
            </a:extLst>
          </p:cNvPr>
          <p:cNvCxnSpPr>
            <a:cxnSpLocks/>
          </p:cNvCxnSpPr>
          <p:nvPr/>
        </p:nvCxnSpPr>
        <p:spPr>
          <a:xfrm>
            <a:off x="9741795" y="1947565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9A93F1BC-D31F-4545-BFC8-331D5DC99300}"/>
              </a:ext>
            </a:extLst>
          </p:cNvPr>
          <p:cNvCxnSpPr>
            <a:cxnSpLocks/>
          </p:cNvCxnSpPr>
          <p:nvPr/>
        </p:nvCxnSpPr>
        <p:spPr>
          <a:xfrm>
            <a:off x="9675852" y="3068413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9550A03-3AAC-4C36-A3DD-3D7F5D7B9E79}"/>
              </a:ext>
            </a:extLst>
          </p:cNvPr>
          <p:cNvCxnSpPr>
            <a:cxnSpLocks/>
          </p:cNvCxnSpPr>
          <p:nvPr/>
        </p:nvCxnSpPr>
        <p:spPr>
          <a:xfrm>
            <a:off x="9675852" y="2951678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593519F-F949-4F8F-9D41-2CB239F53780}"/>
              </a:ext>
            </a:extLst>
          </p:cNvPr>
          <p:cNvCxnSpPr>
            <a:cxnSpLocks/>
          </p:cNvCxnSpPr>
          <p:nvPr/>
        </p:nvCxnSpPr>
        <p:spPr>
          <a:xfrm>
            <a:off x="9675852" y="2820200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C3B9B7DD-50E5-4FB1-A769-3AAB79F3894F}"/>
              </a:ext>
            </a:extLst>
          </p:cNvPr>
          <p:cNvCxnSpPr>
            <a:cxnSpLocks/>
          </p:cNvCxnSpPr>
          <p:nvPr/>
        </p:nvCxnSpPr>
        <p:spPr>
          <a:xfrm>
            <a:off x="9711042" y="4012395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0DC1E40C-1071-47C4-8BD3-DEDAF2EFD2B4}"/>
              </a:ext>
            </a:extLst>
          </p:cNvPr>
          <p:cNvCxnSpPr>
            <a:cxnSpLocks/>
          </p:cNvCxnSpPr>
          <p:nvPr/>
        </p:nvCxnSpPr>
        <p:spPr>
          <a:xfrm>
            <a:off x="9711042" y="3895660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A6966581-3766-4C47-B670-687C7B51095E}"/>
              </a:ext>
            </a:extLst>
          </p:cNvPr>
          <p:cNvCxnSpPr>
            <a:cxnSpLocks/>
          </p:cNvCxnSpPr>
          <p:nvPr/>
        </p:nvCxnSpPr>
        <p:spPr>
          <a:xfrm>
            <a:off x="9711042" y="3764182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2726B8AD-3CBD-4E85-804F-BF72EC8FB83F}"/>
              </a:ext>
            </a:extLst>
          </p:cNvPr>
          <p:cNvCxnSpPr>
            <a:cxnSpLocks/>
          </p:cNvCxnSpPr>
          <p:nvPr/>
        </p:nvCxnSpPr>
        <p:spPr>
          <a:xfrm>
            <a:off x="9705921" y="4895571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BC2E5C68-3E58-45B5-95AE-E88C19BDDF6D}"/>
              </a:ext>
            </a:extLst>
          </p:cNvPr>
          <p:cNvCxnSpPr>
            <a:cxnSpLocks/>
          </p:cNvCxnSpPr>
          <p:nvPr/>
        </p:nvCxnSpPr>
        <p:spPr>
          <a:xfrm>
            <a:off x="9705921" y="4778836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ECAC2C21-16C3-4334-8584-581505932ED2}"/>
              </a:ext>
            </a:extLst>
          </p:cNvPr>
          <p:cNvCxnSpPr>
            <a:cxnSpLocks/>
          </p:cNvCxnSpPr>
          <p:nvPr/>
        </p:nvCxnSpPr>
        <p:spPr>
          <a:xfrm>
            <a:off x="9705921" y="4647358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F7599D6-600C-432B-BABF-FE863DB9E0CE}"/>
              </a:ext>
            </a:extLst>
          </p:cNvPr>
          <p:cNvCxnSpPr>
            <a:cxnSpLocks/>
            <a:stCxn id="81" idx="0"/>
            <a:endCxn id="80" idx="2"/>
          </p:cNvCxnSpPr>
          <p:nvPr/>
        </p:nvCxnSpPr>
        <p:spPr>
          <a:xfrm flipH="1" flipV="1">
            <a:off x="7120133" y="1543574"/>
            <a:ext cx="12583" cy="17150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5154BDF5-0FD8-41DB-8EE6-29B440517089}"/>
              </a:ext>
            </a:extLst>
          </p:cNvPr>
          <p:cNvCxnSpPr>
            <a:cxnSpLocks/>
          </p:cNvCxnSpPr>
          <p:nvPr/>
        </p:nvCxnSpPr>
        <p:spPr>
          <a:xfrm>
            <a:off x="4462943" y="1301150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873837DF-95DD-42B0-ABB0-DE41B5A4D0A2}"/>
              </a:ext>
            </a:extLst>
          </p:cNvPr>
          <p:cNvCxnSpPr>
            <a:cxnSpLocks/>
          </p:cNvCxnSpPr>
          <p:nvPr/>
        </p:nvCxnSpPr>
        <p:spPr>
          <a:xfrm>
            <a:off x="4462943" y="1184415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7BD7E21B-3680-4D18-961B-70D8057ABBDE}"/>
              </a:ext>
            </a:extLst>
          </p:cNvPr>
          <p:cNvCxnSpPr>
            <a:cxnSpLocks/>
          </p:cNvCxnSpPr>
          <p:nvPr/>
        </p:nvCxnSpPr>
        <p:spPr>
          <a:xfrm>
            <a:off x="4462943" y="1052937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E3E7B1CA-6011-405B-B15F-55300783805D}"/>
              </a:ext>
            </a:extLst>
          </p:cNvPr>
          <p:cNvCxnSpPr>
            <a:cxnSpLocks/>
          </p:cNvCxnSpPr>
          <p:nvPr/>
        </p:nvCxnSpPr>
        <p:spPr>
          <a:xfrm>
            <a:off x="4462943" y="2184500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6238ED5-84F1-4CF1-BF77-3463BF11F803}"/>
              </a:ext>
            </a:extLst>
          </p:cNvPr>
          <p:cNvCxnSpPr>
            <a:cxnSpLocks/>
          </p:cNvCxnSpPr>
          <p:nvPr/>
        </p:nvCxnSpPr>
        <p:spPr>
          <a:xfrm>
            <a:off x="4462943" y="2067765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E124A5BD-3FD4-480A-B987-DBDE41258B23}"/>
              </a:ext>
            </a:extLst>
          </p:cNvPr>
          <p:cNvCxnSpPr>
            <a:cxnSpLocks/>
          </p:cNvCxnSpPr>
          <p:nvPr/>
        </p:nvCxnSpPr>
        <p:spPr>
          <a:xfrm>
            <a:off x="4462943" y="1936287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7F0B308C-17DD-43FA-BF53-1B3C7D3F5492}"/>
              </a:ext>
            </a:extLst>
          </p:cNvPr>
          <p:cNvCxnSpPr>
            <a:cxnSpLocks/>
          </p:cNvCxnSpPr>
          <p:nvPr/>
        </p:nvCxnSpPr>
        <p:spPr>
          <a:xfrm>
            <a:off x="4462943" y="3068413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BD150BD8-8BD6-4F41-8A3D-4C47472A998A}"/>
              </a:ext>
            </a:extLst>
          </p:cNvPr>
          <p:cNvCxnSpPr>
            <a:cxnSpLocks/>
          </p:cNvCxnSpPr>
          <p:nvPr/>
        </p:nvCxnSpPr>
        <p:spPr>
          <a:xfrm>
            <a:off x="4462943" y="2951678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D59932A6-ACB7-438D-9BC3-17F8A1E04B70}"/>
              </a:ext>
            </a:extLst>
          </p:cNvPr>
          <p:cNvCxnSpPr>
            <a:cxnSpLocks/>
          </p:cNvCxnSpPr>
          <p:nvPr/>
        </p:nvCxnSpPr>
        <p:spPr>
          <a:xfrm>
            <a:off x="4462943" y="2820200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6BB71B79-30BF-4E65-959B-172BCEA95AF2}"/>
              </a:ext>
            </a:extLst>
          </p:cNvPr>
          <p:cNvCxnSpPr>
            <a:cxnSpLocks/>
          </p:cNvCxnSpPr>
          <p:nvPr/>
        </p:nvCxnSpPr>
        <p:spPr>
          <a:xfrm>
            <a:off x="4462943" y="3966509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DE0BE60F-256B-4237-92B6-FA2B6BA39DFF}"/>
              </a:ext>
            </a:extLst>
          </p:cNvPr>
          <p:cNvCxnSpPr>
            <a:cxnSpLocks/>
          </p:cNvCxnSpPr>
          <p:nvPr/>
        </p:nvCxnSpPr>
        <p:spPr>
          <a:xfrm>
            <a:off x="4462943" y="3849774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97D337D8-5D61-4DF7-8E66-5C439E2BBD00}"/>
              </a:ext>
            </a:extLst>
          </p:cNvPr>
          <p:cNvCxnSpPr>
            <a:cxnSpLocks/>
          </p:cNvCxnSpPr>
          <p:nvPr/>
        </p:nvCxnSpPr>
        <p:spPr>
          <a:xfrm>
            <a:off x="4462943" y="3718296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C0AC4793-9C94-4519-A199-160B55933B89}"/>
              </a:ext>
            </a:extLst>
          </p:cNvPr>
          <p:cNvCxnSpPr>
            <a:cxnSpLocks/>
          </p:cNvCxnSpPr>
          <p:nvPr/>
        </p:nvCxnSpPr>
        <p:spPr>
          <a:xfrm>
            <a:off x="4462943" y="4892403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1A8479A1-1FEB-45F1-9F69-7847A2ACD4EB}"/>
              </a:ext>
            </a:extLst>
          </p:cNvPr>
          <p:cNvCxnSpPr>
            <a:cxnSpLocks/>
          </p:cNvCxnSpPr>
          <p:nvPr/>
        </p:nvCxnSpPr>
        <p:spPr>
          <a:xfrm>
            <a:off x="4462943" y="4775668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3E830321-D436-40B9-AB2F-B685E62807A2}"/>
              </a:ext>
            </a:extLst>
          </p:cNvPr>
          <p:cNvCxnSpPr>
            <a:cxnSpLocks/>
          </p:cNvCxnSpPr>
          <p:nvPr/>
        </p:nvCxnSpPr>
        <p:spPr>
          <a:xfrm>
            <a:off x="4462943" y="4644190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1938886F-394A-4B0C-9EA1-A13968D5629C}"/>
              </a:ext>
            </a:extLst>
          </p:cNvPr>
          <p:cNvCxnSpPr>
            <a:cxnSpLocks/>
            <a:stCxn id="126" idx="2"/>
          </p:cNvCxnSpPr>
          <p:nvPr/>
        </p:nvCxnSpPr>
        <p:spPr>
          <a:xfrm>
            <a:off x="4236375" y="5083445"/>
            <a:ext cx="0" cy="19740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630A0BA9-B541-4CED-AC4C-2F68E43FAF47}"/>
              </a:ext>
            </a:extLst>
          </p:cNvPr>
          <p:cNvSpPr/>
          <p:nvPr/>
        </p:nvSpPr>
        <p:spPr>
          <a:xfrm>
            <a:off x="350705" y="75206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访问渠道</a:t>
            </a:r>
            <a:endParaRPr lang="zh-CN" altLang="en-US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37DAE3F-DB4D-48DA-9F3E-2802CCE46A34}"/>
              </a:ext>
            </a:extLst>
          </p:cNvPr>
          <p:cNvSpPr/>
          <p:nvPr/>
        </p:nvSpPr>
        <p:spPr>
          <a:xfrm>
            <a:off x="1566078" y="224598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应用层</a:t>
            </a:r>
            <a:endParaRPr lang="zh-CN" altLang="en-US" dirty="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68E45C05-6865-4827-918F-335A965108DE}"/>
              </a:ext>
            </a:extLst>
          </p:cNvPr>
          <p:cNvSpPr/>
          <p:nvPr/>
        </p:nvSpPr>
        <p:spPr>
          <a:xfrm>
            <a:off x="2741422" y="2176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转发层</a:t>
            </a:r>
            <a:endParaRPr lang="zh-CN" altLang="en-US" dirty="0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4AAC84C1-C1B5-439C-904E-2479FE6919F2}"/>
              </a:ext>
            </a:extLst>
          </p:cNvPr>
          <p:cNvSpPr/>
          <p:nvPr/>
        </p:nvSpPr>
        <p:spPr>
          <a:xfrm>
            <a:off x="6193368" y="27372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核心微服务层</a:t>
            </a:r>
            <a:endParaRPr lang="zh-CN" altLang="en-US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8AF94941-E62F-47C3-9A99-AA722050DB08}"/>
              </a:ext>
            </a:extLst>
          </p:cNvPr>
          <p:cNvSpPr/>
          <p:nvPr/>
        </p:nvSpPr>
        <p:spPr>
          <a:xfrm>
            <a:off x="10337811" y="25258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数据层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39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A0C1867-98AA-4ACC-97FD-35CB6E10595C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95ED8DD4-2C71-4D34-8A1A-17EF89AA9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C3B59C8-97CA-45D4-BF07-0BD5AF22A27A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工程结构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F616BB0-D976-4296-BE2D-2E740210E0B1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550398A-7DFF-4FE0-8E34-18063CCA07D9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8F813E4-B562-4D4F-A7C5-B81192E4767A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2F00BEE-FE42-4970-9F80-C9655D11F8FB}"/>
              </a:ext>
            </a:extLst>
          </p:cNvPr>
          <p:cNvSpPr/>
          <p:nvPr/>
        </p:nvSpPr>
        <p:spPr>
          <a:xfrm>
            <a:off x="599765" y="625450"/>
            <a:ext cx="2369467" cy="39354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 err="1"/>
              <a:t>pachira-springcloud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8B7C15-3528-47EA-A7AA-4BBEF7CAA038}"/>
              </a:ext>
            </a:extLst>
          </p:cNvPr>
          <p:cNvSpPr/>
          <p:nvPr/>
        </p:nvSpPr>
        <p:spPr>
          <a:xfrm>
            <a:off x="2846335" y="1249540"/>
            <a:ext cx="2369467" cy="39354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pachira-oauth2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FF3F43-54AE-4CBB-8200-0D6CD0ED5533}"/>
              </a:ext>
            </a:extLst>
          </p:cNvPr>
          <p:cNvSpPr/>
          <p:nvPr/>
        </p:nvSpPr>
        <p:spPr>
          <a:xfrm>
            <a:off x="2841845" y="2212194"/>
            <a:ext cx="2369467" cy="39354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 err="1"/>
              <a:t>pachira</a:t>
            </a:r>
            <a:r>
              <a:rPr lang="en-US" altLang="zh-CN" dirty="0"/>
              <a:t>-scheduler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B59EC0-81B1-454A-8183-ED4016A409D8}"/>
              </a:ext>
            </a:extLst>
          </p:cNvPr>
          <p:cNvSpPr/>
          <p:nvPr/>
        </p:nvSpPr>
        <p:spPr>
          <a:xfrm>
            <a:off x="2841844" y="3120004"/>
            <a:ext cx="2369467" cy="39354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 err="1"/>
              <a:t>pachira</a:t>
            </a:r>
            <a:r>
              <a:rPr lang="en-US" altLang="zh-CN" dirty="0"/>
              <a:t>-party</a:t>
            </a:r>
            <a:endParaRPr lang="zh-CN" altLang="en-US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ACDDE367-C14E-4E1A-869A-F113FAD79A40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2101758" y="701734"/>
            <a:ext cx="427319" cy="1061836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70CE753-B111-4559-B4E0-DD88E2CFFCB7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1618186" y="1185306"/>
            <a:ext cx="1389973" cy="1057346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B4A985EA-6005-4821-A751-C0B911A87924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1164280" y="1639211"/>
            <a:ext cx="2297783" cy="1057345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3E9B82EA-6A42-4005-AD40-DDFB1F25EE81}"/>
              </a:ext>
            </a:extLst>
          </p:cNvPr>
          <p:cNvCxnSpPr>
            <a:cxnSpLocks/>
            <a:stCxn id="8" idx="2"/>
            <a:endCxn id="22" idx="1"/>
          </p:cNvCxnSpPr>
          <p:nvPr/>
        </p:nvCxnSpPr>
        <p:spPr>
          <a:xfrm rot="16200000" flipH="1">
            <a:off x="-639512" y="3443004"/>
            <a:ext cx="5364189" cy="516166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2BCA158-959A-4BC6-9E27-55F1D0806869}"/>
              </a:ext>
            </a:extLst>
          </p:cNvPr>
          <p:cNvSpPr txBox="1"/>
          <p:nvPr/>
        </p:nvSpPr>
        <p:spPr>
          <a:xfrm>
            <a:off x="2300665" y="6198516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en-US" altLang="zh-CN" dirty="0"/>
              <a:t>pom.xml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1162989-B719-461F-89E9-87BFDB965014}"/>
              </a:ext>
            </a:extLst>
          </p:cNvPr>
          <p:cNvSpPr txBox="1"/>
          <p:nvPr/>
        </p:nvSpPr>
        <p:spPr>
          <a:xfrm>
            <a:off x="5684450" y="1734343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en-US" altLang="zh-CN" dirty="0"/>
              <a:t>pom.xml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1827065-F689-4BCF-B881-2D332DA3DB11}"/>
              </a:ext>
            </a:extLst>
          </p:cNvPr>
          <p:cNvSpPr txBox="1"/>
          <p:nvPr/>
        </p:nvSpPr>
        <p:spPr>
          <a:xfrm>
            <a:off x="5684450" y="2666242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en-US" altLang="zh-CN" dirty="0"/>
              <a:t>pom.xml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A28A66A-B5E3-4E21-BD62-3F6DBC16C352}"/>
              </a:ext>
            </a:extLst>
          </p:cNvPr>
          <p:cNvSpPr txBox="1"/>
          <p:nvPr/>
        </p:nvSpPr>
        <p:spPr>
          <a:xfrm>
            <a:off x="5701713" y="5958606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en-US" altLang="zh-CN" dirty="0"/>
              <a:t>pom.xml</a:t>
            </a:r>
            <a:endParaRPr lang="zh-CN" altLang="en-US" dirty="0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00403C76-53DB-4C0B-93F7-C1A12CAD3BCA}"/>
              </a:ext>
            </a:extLst>
          </p:cNvPr>
          <p:cNvCxnSpPr>
            <a:cxnSpLocks/>
            <a:stCxn id="9" idx="2"/>
            <a:endCxn id="26" idx="1"/>
          </p:cNvCxnSpPr>
          <p:nvPr/>
        </p:nvCxnSpPr>
        <p:spPr>
          <a:xfrm rot="16200000" flipH="1">
            <a:off x="4719796" y="954355"/>
            <a:ext cx="275926" cy="1653381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87FBF33A-9478-44D4-ACDA-B8462E63A63C}"/>
              </a:ext>
            </a:extLst>
          </p:cNvPr>
          <p:cNvCxnSpPr>
            <a:cxnSpLocks/>
            <a:stCxn id="10" idx="2"/>
            <a:endCxn id="28" idx="1"/>
          </p:cNvCxnSpPr>
          <p:nvPr/>
        </p:nvCxnSpPr>
        <p:spPr>
          <a:xfrm rot="16200000" flipH="1">
            <a:off x="4732929" y="1899386"/>
            <a:ext cx="245171" cy="1657871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28965330-990C-4E4A-B43E-3B96F12B72A6}"/>
              </a:ext>
            </a:extLst>
          </p:cNvPr>
          <p:cNvSpPr/>
          <p:nvPr/>
        </p:nvSpPr>
        <p:spPr>
          <a:xfrm>
            <a:off x="5556416" y="3753672"/>
            <a:ext cx="2369467" cy="39354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 err="1"/>
              <a:t>pachira</a:t>
            </a:r>
            <a:r>
              <a:rPr lang="en-US" altLang="zh-CN" dirty="0"/>
              <a:t>-party-client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17AE98D-2F8E-4CDF-ADED-2DD059E7D9CC}"/>
              </a:ext>
            </a:extLst>
          </p:cNvPr>
          <p:cNvSpPr/>
          <p:nvPr/>
        </p:nvSpPr>
        <p:spPr>
          <a:xfrm>
            <a:off x="5556416" y="4856139"/>
            <a:ext cx="2369467" cy="39354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 err="1"/>
              <a:t>pachira</a:t>
            </a:r>
            <a:r>
              <a:rPr lang="en-US" altLang="zh-CN" dirty="0"/>
              <a:t>-party-server</a:t>
            </a:r>
            <a:endParaRPr lang="zh-CN" altLang="en-US" dirty="0"/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1553BB27-0574-467F-B7B5-AF783B8AC5E4}"/>
              </a:ext>
            </a:extLst>
          </p:cNvPr>
          <p:cNvCxnSpPr>
            <a:cxnSpLocks/>
            <a:stCxn id="11" idx="2"/>
            <a:endCxn id="44" idx="1"/>
          </p:cNvCxnSpPr>
          <p:nvPr/>
        </p:nvCxnSpPr>
        <p:spPr>
          <a:xfrm rot="16200000" flipH="1">
            <a:off x="4573049" y="2967076"/>
            <a:ext cx="436897" cy="1529838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AFB2B94C-4141-4076-813B-E59EE9D87FA8}"/>
              </a:ext>
            </a:extLst>
          </p:cNvPr>
          <p:cNvCxnSpPr>
            <a:cxnSpLocks/>
            <a:stCxn id="11" idx="2"/>
            <a:endCxn id="46" idx="1"/>
          </p:cNvCxnSpPr>
          <p:nvPr/>
        </p:nvCxnSpPr>
        <p:spPr>
          <a:xfrm rot="16200000" flipH="1">
            <a:off x="4021815" y="3518310"/>
            <a:ext cx="1539364" cy="1529838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C21AE780-4C9B-4C79-9F83-1574F062A1A6}"/>
              </a:ext>
            </a:extLst>
          </p:cNvPr>
          <p:cNvCxnSpPr>
            <a:cxnSpLocks/>
            <a:stCxn id="11" idx="2"/>
            <a:endCxn id="29" idx="1"/>
          </p:cNvCxnSpPr>
          <p:nvPr/>
        </p:nvCxnSpPr>
        <p:spPr>
          <a:xfrm rot="16200000" flipH="1">
            <a:off x="3549283" y="3990841"/>
            <a:ext cx="2629725" cy="1675135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3703ED3-DBFE-4F74-9884-3025174E52CD}"/>
              </a:ext>
            </a:extLst>
          </p:cNvPr>
          <p:cNvSpPr txBox="1"/>
          <p:nvPr/>
        </p:nvSpPr>
        <p:spPr>
          <a:xfrm>
            <a:off x="8545198" y="4325754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en-US" altLang="zh-CN" dirty="0"/>
              <a:t>pom.xml</a:t>
            </a:r>
            <a:endParaRPr lang="zh-CN" altLang="en-US" dirty="0"/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EF00434C-EF09-4C26-A78C-0102CB66CBE6}"/>
              </a:ext>
            </a:extLst>
          </p:cNvPr>
          <p:cNvCxnSpPr>
            <a:cxnSpLocks/>
            <a:stCxn id="44" idx="2"/>
            <a:endCxn id="57" idx="1"/>
          </p:cNvCxnSpPr>
          <p:nvPr/>
        </p:nvCxnSpPr>
        <p:spPr>
          <a:xfrm rot="16200000" flipH="1">
            <a:off x="7461572" y="3426793"/>
            <a:ext cx="363205" cy="1804048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BCD7129-B46B-4E5D-8847-FFD9C74469B6}"/>
              </a:ext>
            </a:extLst>
          </p:cNvPr>
          <p:cNvSpPr txBox="1"/>
          <p:nvPr/>
        </p:nvSpPr>
        <p:spPr>
          <a:xfrm>
            <a:off x="8545198" y="5612887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en-US" altLang="zh-CN" dirty="0"/>
              <a:t>pom.xml</a:t>
            </a:r>
            <a:endParaRPr lang="zh-CN" altLang="en-US" dirty="0"/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DB329B33-6758-4476-B659-763CFBFBCBAE}"/>
              </a:ext>
            </a:extLst>
          </p:cNvPr>
          <p:cNvCxnSpPr>
            <a:cxnSpLocks/>
            <a:stCxn id="46" idx="2"/>
            <a:endCxn id="63" idx="1"/>
          </p:cNvCxnSpPr>
          <p:nvPr/>
        </p:nvCxnSpPr>
        <p:spPr>
          <a:xfrm rot="16200000" flipH="1">
            <a:off x="7369239" y="4621593"/>
            <a:ext cx="547871" cy="1804048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98686E8E-C4F1-4873-B610-93F7DCECFAB6}"/>
              </a:ext>
            </a:extLst>
          </p:cNvPr>
          <p:cNvSpPr/>
          <p:nvPr/>
        </p:nvSpPr>
        <p:spPr>
          <a:xfrm>
            <a:off x="9455721" y="3745933"/>
            <a:ext cx="2283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Entity,dto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等对象定义</a:t>
            </a:r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C4B2613-A13D-452B-ADF6-7161A7E1E400}"/>
              </a:ext>
            </a:extLst>
          </p:cNvPr>
          <p:cNvSpPr/>
          <p:nvPr/>
        </p:nvSpPr>
        <p:spPr>
          <a:xfrm>
            <a:off x="9455721" y="487728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具体的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服务实现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384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DF0E5F1-0658-40A2-B3D9-C5ADE86DA8C6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2D93CEE9-C98A-4779-B8E0-F58854D2F8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EA244CD-6978-47C6-8613-38DA4B5E9A4D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模块依赖调用关系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AA0991B-C51A-4091-8AC5-2661C88FF405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200BB40-C5E8-4567-9961-5701880AA4C3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7337CD0-15D2-4B6A-B7C8-ECB73BCA560F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3C1A49-4920-47DB-9FEF-B7818C6DEB9C}"/>
              </a:ext>
            </a:extLst>
          </p:cNvPr>
          <p:cNvGrpSpPr/>
          <p:nvPr/>
        </p:nvGrpSpPr>
        <p:grpSpPr>
          <a:xfrm>
            <a:off x="7688608" y="3936097"/>
            <a:ext cx="2223554" cy="778181"/>
            <a:chOff x="2616894" y="1249540"/>
            <a:chExt cx="2223554" cy="77818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AF73C16-7FD6-443D-BF5C-3744601F7882}"/>
                </a:ext>
              </a:extLst>
            </p:cNvPr>
            <p:cNvSpPr/>
            <p:nvPr/>
          </p:nvSpPr>
          <p:spPr>
            <a:xfrm>
              <a:off x="2846335" y="1249540"/>
              <a:ext cx="1994113" cy="77818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/>
                <a:t>pachira-oauth2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43C040F-1EB1-4810-A4F1-B40F19C28DDF}"/>
                </a:ext>
              </a:extLst>
            </p:cNvPr>
            <p:cNvSpPr/>
            <p:nvPr/>
          </p:nvSpPr>
          <p:spPr>
            <a:xfrm>
              <a:off x="2616894" y="1384184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04A9F75-D48C-49E1-AA5D-7B153BF6CE6D}"/>
                </a:ext>
              </a:extLst>
            </p:cNvPr>
            <p:cNvSpPr/>
            <p:nvPr/>
          </p:nvSpPr>
          <p:spPr>
            <a:xfrm>
              <a:off x="2616894" y="1703385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918F4D0-2E40-4E86-8B39-AEA08F51BC2E}"/>
              </a:ext>
            </a:extLst>
          </p:cNvPr>
          <p:cNvGrpSpPr/>
          <p:nvPr/>
        </p:nvGrpSpPr>
        <p:grpSpPr>
          <a:xfrm>
            <a:off x="7688608" y="5749575"/>
            <a:ext cx="2223554" cy="778181"/>
            <a:chOff x="2616894" y="1249540"/>
            <a:chExt cx="2223554" cy="77818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57919AF-2F8E-421E-B149-FA233784121D}"/>
                </a:ext>
              </a:extLst>
            </p:cNvPr>
            <p:cNvSpPr/>
            <p:nvPr/>
          </p:nvSpPr>
          <p:spPr>
            <a:xfrm>
              <a:off x="2846335" y="1249540"/>
              <a:ext cx="1994113" cy="77818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 err="1"/>
                <a:t>pachira</a:t>
              </a:r>
              <a:r>
                <a:rPr lang="en-US" altLang="zh-CN" dirty="0"/>
                <a:t>-party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6536811-3443-4B9A-A82D-C857CB6C68BA}"/>
                </a:ext>
              </a:extLst>
            </p:cNvPr>
            <p:cNvSpPr/>
            <p:nvPr/>
          </p:nvSpPr>
          <p:spPr>
            <a:xfrm>
              <a:off x="2616894" y="1384184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BEAD78C-6B3B-45AD-BF5A-0019F1CC654E}"/>
                </a:ext>
              </a:extLst>
            </p:cNvPr>
            <p:cNvSpPr/>
            <p:nvPr/>
          </p:nvSpPr>
          <p:spPr>
            <a:xfrm>
              <a:off x="2616894" y="1703385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59BB9DD-0857-4568-BA38-CB3E6B64408B}"/>
              </a:ext>
            </a:extLst>
          </p:cNvPr>
          <p:cNvGrpSpPr/>
          <p:nvPr/>
        </p:nvGrpSpPr>
        <p:grpSpPr>
          <a:xfrm>
            <a:off x="4292324" y="5819465"/>
            <a:ext cx="2223554" cy="778181"/>
            <a:chOff x="2616894" y="1249540"/>
            <a:chExt cx="2223554" cy="77818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EB1F06D-D944-4964-9F3F-0C1B96FCB9BD}"/>
                </a:ext>
              </a:extLst>
            </p:cNvPr>
            <p:cNvSpPr/>
            <p:nvPr/>
          </p:nvSpPr>
          <p:spPr>
            <a:xfrm>
              <a:off x="2846335" y="1249540"/>
              <a:ext cx="1994113" cy="77818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 err="1"/>
                <a:t>pachira</a:t>
              </a:r>
              <a:r>
                <a:rPr lang="en-US" altLang="zh-CN" dirty="0"/>
                <a:t>-scheduler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A591B08-F470-4E75-93C6-B5C9009F4D97}"/>
                </a:ext>
              </a:extLst>
            </p:cNvPr>
            <p:cNvSpPr/>
            <p:nvPr/>
          </p:nvSpPr>
          <p:spPr>
            <a:xfrm>
              <a:off x="2616894" y="1384184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9C9B778-4A04-4D05-957E-127E125C03B6}"/>
                </a:ext>
              </a:extLst>
            </p:cNvPr>
            <p:cNvSpPr/>
            <p:nvPr/>
          </p:nvSpPr>
          <p:spPr>
            <a:xfrm>
              <a:off x="2616894" y="1703385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3475E8C-7D87-4E45-976D-07650B3C7A8B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8915106" y="4714278"/>
            <a:ext cx="0" cy="1035297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8A9A8EF-1C26-416C-B6C0-33207176C8CB}"/>
              </a:ext>
            </a:extLst>
          </p:cNvPr>
          <p:cNvGrpSpPr/>
          <p:nvPr/>
        </p:nvGrpSpPr>
        <p:grpSpPr>
          <a:xfrm>
            <a:off x="4292324" y="3952950"/>
            <a:ext cx="2223554" cy="778181"/>
            <a:chOff x="2616894" y="1249540"/>
            <a:chExt cx="2223554" cy="77818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43685FF-C12D-42C4-A3CA-BDD2FCE6D38B}"/>
                </a:ext>
              </a:extLst>
            </p:cNvPr>
            <p:cNvSpPr/>
            <p:nvPr/>
          </p:nvSpPr>
          <p:spPr>
            <a:xfrm>
              <a:off x="2846335" y="1249540"/>
              <a:ext cx="1994113" cy="77818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 err="1"/>
                <a:t>pachira-zuul</a:t>
              </a:r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68C1F3A-B5CC-44B7-80D5-CE240314BC97}"/>
                </a:ext>
              </a:extLst>
            </p:cNvPr>
            <p:cNvSpPr/>
            <p:nvPr/>
          </p:nvSpPr>
          <p:spPr>
            <a:xfrm>
              <a:off x="2616894" y="1384184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98F09D1-CD91-4FED-ADCF-12BA50E572AC}"/>
                </a:ext>
              </a:extLst>
            </p:cNvPr>
            <p:cNvSpPr/>
            <p:nvPr/>
          </p:nvSpPr>
          <p:spPr>
            <a:xfrm>
              <a:off x="2616894" y="1703385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863B948-AEA0-4571-A365-955E79318407}"/>
              </a:ext>
            </a:extLst>
          </p:cNvPr>
          <p:cNvGrpSpPr/>
          <p:nvPr/>
        </p:nvGrpSpPr>
        <p:grpSpPr>
          <a:xfrm>
            <a:off x="4292324" y="2519514"/>
            <a:ext cx="2223554" cy="778181"/>
            <a:chOff x="2616894" y="1249540"/>
            <a:chExt cx="2223554" cy="77818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D81A306-BEB2-4413-803D-F88F35630016}"/>
                </a:ext>
              </a:extLst>
            </p:cNvPr>
            <p:cNvSpPr/>
            <p:nvPr/>
          </p:nvSpPr>
          <p:spPr>
            <a:xfrm>
              <a:off x="2846335" y="1249540"/>
              <a:ext cx="1994113" cy="77818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/>
                <a:t>nginx1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7B98F46-E205-4ECE-9A02-7FD8046DF56A}"/>
                </a:ext>
              </a:extLst>
            </p:cNvPr>
            <p:cNvSpPr/>
            <p:nvPr/>
          </p:nvSpPr>
          <p:spPr>
            <a:xfrm>
              <a:off x="2616894" y="1384184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320428F-A457-4A16-AB2E-D7D0ABF1A5AD}"/>
                </a:ext>
              </a:extLst>
            </p:cNvPr>
            <p:cNvSpPr/>
            <p:nvPr/>
          </p:nvSpPr>
          <p:spPr>
            <a:xfrm>
              <a:off x="2616894" y="1703385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010CA61-5CBC-4387-AD7E-E2C1C3EF2F58}"/>
              </a:ext>
            </a:extLst>
          </p:cNvPr>
          <p:cNvCxnSpPr>
            <a:cxnSpLocks/>
            <a:stCxn id="28" idx="2"/>
            <a:endCxn id="24" idx="0"/>
          </p:cNvCxnSpPr>
          <p:nvPr/>
        </p:nvCxnSpPr>
        <p:spPr>
          <a:xfrm>
            <a:off x="5518822" y="3297695"/>
            <a:ext cx="0" cy="655255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23BE25C-5766-40CE-B21C-ABD6F5D786CF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 flipV="1">
            <a:off x="6515878" y="4325188"/>
            <a:ext cx="1402171" cy="16853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8CD47D5-462F-4204-8BD5-D6606D0192E4}"/>
              </a:ext>
            </a:extLst>
          </p:cNvPr>
          <p:cNvCxnSpPr>
            <a:cxnSpLocks/>
            <a:stCxn id="24" idx="2"/>
            <a:endCxn id="13" idx="0"/>
          </p:cNvCxnSpPr>
          <p:nvPr/>
        </p:nvCxnSpPr>
        <p:spPr>
          <a:xfrm>
            <a:off x="5518822" y="4731131"/>
            <a:ext cx="3396284" cy="1018444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9F27F22-B389-4AAF-9F29-CA82FD402791}"/>
              </a:ext>
            </a:extLst>
          </p:cNvPr>
          <p:cNvCxnSpPr>
            <a:cxnSpLocks/>
            <a:stCxn id="24" idx="2"/>
            <a:endCxn id="17" idx="0"/>
          </p:cNvCxnSpPr>
          <p:nvPr/>
        </p:nvCxnSpPr>
        <p:spPr>
          <a:xfrm>
            <a:off x="5518822" y="4731131"/>
            <a:ext cx="0" cy="1088334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3A5756F-50EF-4501-9843-6E69D70D29A9}"/>
              </a:ext>
            </a:extLst>
          </p:cNvPr>
          <p:cNvGrpSpPr/>
          <p:nvPr/>
        </p:nvGrpSpPr>
        <p:grpSpPr>
          <a:xfrm>
            <a:off x="5850760" y="497498"/>
            <a:ext cx="2223554" cy="778181"/>
            <a:chOff x="2616894" y="1249540"/>
            <a:chExt cx="2223554" cy="778181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8209FF2-0899-46FC-91BB-3C9E634FB586}"/>
                </a:ext>
              </a:extLst>
            </p:cNvPr>
            <p:cNvSpPr/>
            <p:nvPr/>
          </p:nvSpPr>
          <p:spPr>
            <a:xfrm>
              <a:off x="2846335" y="1249540"/>
              <a:ext cx="1994113" cy="77818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 err="1"/>
                <a:t>pachira-ui</a:t>
              </a:r>
              <a:endParaRPr lang="en-US" altLang="zh-CN" dirty="0"/>
            </a:p>
            <a:p>
              <a:pPr algn="ctr"/>
              <a:r>
                <a:rPr lang="en-US" altLang="zh-CN" dirty="0"/>
                <a:t>ReactJS</a:t>
              </a:r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225443E-5383-4135-84C7-06691A3CE9EA}"/>
                </a:ext>
              </a:extLst>
            </p:cNvPr>
            <p:cNvSpPr/>
            <p:nvPr/>
          </p:nvSpPr>
          <p:spPr>
            <a:xfrm>
              <a:off x="2616894" y="1384184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D78200C-A6B3-481D-91FD-CF4E4AB2846D}"/>
                </a:ext>
              </a:extLst>
            </p:cNvPr>
            <p:cNvSpPr/>
            <p:nvPr/>
          </p:nvSpPr>
          <p:spPr>
            <a:xfrm>
              <a:off x="2616894" y="1703385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AEAABC10-253E-46D9-BAAB-8EF48752CF88}"/>
              </a:ext>
            </a:extLst>
          </p:cNvPr>
          <p:cNvCxnSpPr>
            <a:cxnSpLocks/>
            <a:stCxn id="51" idx="2"/>
            <a:endCxn id="28" idx="0"/>
          </p:cNvCxnSpPr>
          <p:nvPr/>
        </p:nvCxnSpPr>
        <p:spPr>
          <a:xfrm flipH="1">
            <a:off x="5518822" y="1275679"/>
            <a:ext cx="1558436" cy="1243835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73DD20E-D231-4BF7-BE67-841B604C6696}"/>
              </a:ext>
            </a:extLst>
          </p:cNvPr>
          <p:cNvGrpSpPr/>
          <p:nvPr/>
        </p:nvGrpSpPr>
        <p:grpSpPr>
          <a:xfrm>
            <a:off x="7688608" y="2519514"/>
            <a:ext cx="2223554" cy="778181"/>
            <a:chOff x="2616894" y="1249540"/>
            <a:chExt cx="2223554" cy="77818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4B3DA62-6E8D-4DB3-88ED-F5759E81181E}"/>
                </a:ext>
              </a:extLst>
            </p:cNvPr>
            <p:cNvSpPr/>
            <p:nvPr/>
          </p:nvSpPr>
          <p:spPr>
            <a:xfrm>
              <a:off x="2846335" y="1249540"/>
              <a:ext cx="1994113" cy="77818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/>
                <a:t>nginx2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2C6E4E6-2E5E-41EE-8959-835CBDC3D099}"/>
                </a:ext>
              </a:extLst>
            </p:cNvPr>
            <p:cNvSpPr/>
            <p:nvPr/>
          </p:nvSpPr>
          <p:spPr>
            <a:xfrm>
              <a:off x="2616894" y="1384184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1A6970F-552E-4FB8-83CB-AC60BB3547D2}"/>
                </a:ext>
              </a:extLst>
            </p:cNvPr>
            <p:cNvSpPr/>
            <p:nvPr/>
          </p:nvSpPr>
          <p:spPr>
            <a:xfrm>
              <a:off x="2616894" y="1703385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D0AE051-6948-4898-833F-7ABC2AF5B60B}"/>
              </a:ext>
            </a:extLst>
          </p:cNvPr>
          <p:cNvCxnSpPr>
            <a:cxnSpLocks/>
            <a:stCxn id="51" idx="2"/>
            <a:endCxn id="58" idx="0"/>
          </p:cNvCxnSpPr>
          <p:nvPr/>
        </p:nvCxnSpPr>
        <p:spPr>
          <a:xfrm>
            <a:off x="7077258" y="1275679"/>
            <a:ext cx="1837848" cy="1243835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DC4F225-72E9-44EE-A20F-9EC854F9AA6B}"/>
              </a:ext>
            </a:extLst>
          </p:cNvPr>
          <p:cNvCxnSpPr>
            <a:cxnSpLocks/>
            <a:stCxn id="58" idx="2"/>
            <a:endCxn id="8" idx="0"/>
          </p:cNvCxnSpPr>
          <p:nvPr/>
        </p:nvCxnSpPr>
        <p:spPr>
          <a:xfrm>
            <a:off x="8915106" y="3297695"/>
            <a:ext cx="0" cy="638402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8EA968A3-9042-4046-B89D-FD045D95C139}"/>
              </a:ext>
            </a:extLst>
          </p:cNvPr>
          <p:cNvSpPr/>
          <p:nvPr/>
        </p:nvSpPr>
        <p:spPr>
          <a:xfrm>
            <a:off x="7310509" y="1684987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https://auth.xxx.com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3C157BF-B89A-4567-8AD8-295A80F95856}"/>
              </a:ext>
            </a:extLst>
          </p:cNvPr>
          <p:cNvSpPr/>
          <p:nvPr/>
        </p:nvSpPr>
        <p:spPr>
          <a:xfrm>
            <a:off x="4803038" y="1684987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https://api.xxx.com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76CCCE7-FBB2-4289-B361-6A26A8F9167D}"/>
              </a:ext>
            </a:extLst>
          </p:cNvPr>
          <p:cNvSpPr txBox="1"/>
          <p:nvPr/>
        </p:nvSpPr>
        <p:spPr>
          <a:xfrm>
            <a:off x="6690236" y="408759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zh-CN" altLang="en-US" sz="1200" dirty="0"/>
              <a:t>接口权限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FCA64E0-9982-4FF8-84D6-12EF5DB675E7}"/>
              </a:ext>
            </a:extLst>
          </p:cNvPr>
          <p:cNvSpPr txBox="1"/>
          <p:nvPr/>
        </p:nvSpPr>
        <p:spPr>
          <a:xfrm>
            <a:off x="8215375" y="5034513"/>
            <a:ext cx="1459054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zh-CN" altLang="en-US" sz="1200" dirty="0"/>
              <a:t>用户</a:t>
            </a:r>
            <a:r>
              <a:rPr lang="en-US" altLang="zh-CN" sz="1200" dirty="0"/>
              <a:t>/</a:t>
            </a:r>
            <a:r>
              <a:rPr lang="zh-CN" altLang="en-US" sz="1200" dirty="0"/>
              <a:t>客户信息验证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8D15078-7224-46F4-917F-29EAE8960164}"/>
              </a:ext>
            </a:extLst>
          </p:cNvPr>
          <p:cNvSpPr txBox="1"/>
          <p:nvPr/>
        </p:nvSpPr>
        <p:spPr>
          <a:xfrm>
            <a:off x="6564215" y="5101853"/>
            <a:ext cx="1151277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zh-CN" altLang="en-US" sz="1200" dirty="0"/>
              <a:t>用户</a:t>
            </a:r>
            <a:r>
              <a:rPr lang="en-US" altLang="zh-CN" sz="1200" dirty="0"/>
              <a:t>/</a:t>
            </a:r>
            <a:r>
              <a:rPr lang="zh-CN" altLang="en-US" sz="1200" dirty="0"/>
              <a:t>权限管理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9FB0DA2-3BBF-458B-8563-71C75ECD0BF6}"/>
              </a:ext>
            </a:extLst>
          </p:cNvPr>
          <p:cNvSpPr txBox="1"/>
          <p:nvPr/>
        </p:nvSpPr>
        <p:spPr>
          <a:xfrm>
            <a:off x="5058568" y="5122570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zh-CN" altLang="en-US" sz="1200" dirty="0"/>
              <a:t>任务管理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162AC25-24AD-433E-9125-014A5BF1BFA8}"/>
              </a:ext>
            </a:extLst>
          </p:cNvPr>
          <p:cNvGrpSpPr/>
          <p:nvPr/>
        </p:nvGrpSpPr>
        <p:grpSpPr>
          <a:xfrm>
            <a:off x="550508" y="4364593"/>
            <a:ext cx="2223554" cy="778181"/>
            <a:chOff x="2616894" y="1249540"/>
            <a:chExt cx="2223554" cy="778181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22C01C77-9DCF-452E-812F-33BB69298E5F}"/>
                </a:ext>
              </a:extLst>
            </p:cNvPr>
            <p:cNvSpPr/>
            <p:nvPr/>
          </p:nvSpPr>
          <p:spPr>
            <a:xfrm>
              <a:off x="2846335" y="1249540"/>
              <a:ext cx="1994113" cy="77818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/>
                <a:t>zookeeper</a:t>
              </a:r>
              <a:endParaRPr lang="zh-CN" altLang="en-US" dirty="0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18DF8159-96D8-4E1F-8B2F-C7EA699CCD10}"/>
                </a:ext>
              </a:extLst>
            </p:cNvPr>
            <p:cNvSpPr/>
            <p:nvPr/>
          </p:nvSpPr>
          <p:spPr>
            <a:xfrm>
              <a:off x="2616894" y="1384184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788CE60A-ABBF-4806-9D11-ABEA57388170}"/>
                </a:ext>
              </a:extLst>
            </p:cNvPr>
            <p:cNvSpPr/>
            <p:nvPr/>
          </p:nvSpPr>
          <p:spPr>
            <a:xfrm>
              <a:off x="2616894" y="1703385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B18F148B-B1AC-46A0-BCA4-82047FFE1A6C}"/>
              </a:ext>
            </a:extLst>
          </p:cNvPr>
          <p:cNvCxnSpPr>
            <a:cxnSpLocks/>
            <a:stCxn id="17" idx="1"/>
            <a:endCxn id="78" idx="2"/>
          </p:cNvCxnSpPr>
          <p:nvPr/>
        </p:nvCxnSpPr>
        <p:spPr>
          <a:xfrm flipH="1" flipV="1">
            <a:off x="1777006" y="5142774"/>
            <a:ext cx="2744759" cy="1065782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19C5D5DD-007D-4BA0-8E3D-DE44905F7FEB}"/>
              </a:ext>
            </a:extLst>
          </p:cNvPr>
          <p:cNvSpPr txBox="1"/>
          <p:nvPr/>
        </p:nvSpPr>
        <p:spPr>
          <a:xfrm>
            <a:off x="2624728" y="5472576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zh-CN" altLang="en-US" sz="1200" dirty="0"/>
              <a:t>任务调度仲裁</a:t>
            </a:r>
          </a:p>
        </p:txBody>
      </p:sp>
    </p:spTree>
    <p:extLst>
      <p:ext uri="{BB962C8B-B14F-4D97-AF65-F5344CB8AC3E}">
        <p14:creationId xmlns:p14="http://schemas.microsoft.com/office/powerpoint/2010/main" val="6334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483350-0227-4277-B005-02AB3043B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83" y="0"/>
            <a:ext cx="4758712" cy="6858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41857DA7-05B6-4A10-8DEA-D08987080049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22B64E55-391E-44D0-857F-F9880AC87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5971322-6359-4E34-942D-0332A092B272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en-US" altLang="zh-CN" sz="1600" b="1" dirty="0" err="1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Pachira</a:t>
              </a:r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-party</a:t>
              </a: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模块</a:t>
              </a:r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ER</a:t>
              </a: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图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10F4B98-BE7D-443D-B8AF-CB6A33A24C82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5ABA609-780B-4181-B9A3-F6D4276EEABF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B02C34C-1AE5-48A4-A341-BB326AD62AAC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396BCF7B-2D5E-4218-A99E-110E53778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467" y="831931"/>
            <a:ext cx="5790476" cy="2276190"/>
          </a:xfrm>
          <a:prstGeom prst="rect">
            <a:avLst/>
          </a:prstGeom>
        </p:spPr>
      </p:pic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4A58CFC6-139F-471B-B000-6208E7D05753}"/>
              </a:ext>
            </a:extLst>
          </p:cNvPr>
          <p:cNvCxnSpPr>
            <a:endCxn id="10" idx="0"/>
          </p:cNvCxnSpPr>
          <p:nvPr/>
        </p:nvCxnSpPr>
        <p:spPr>
          <a:xfrm>
            <a:off x="4018327" y="320388"/>
            <a:ext cx="5198378" cy="511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46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143</Words>
  <Application>Microsoft Office PowerPoint</Application>
  <PresentationFormat>宽屏</PresentationFormat>
  <Paragraphs>61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Kevin</dc:creator>
  <cp:lastModifiedBy>Wang Kevin</cp:lastModifiedBy>
  <cp:revision>41</cp:revision>
  <dcterms:created xsi:type="dcterms:W3CDTF">2018-05-20T13:34:42Z</dcterms:created>
  <dcterms:modified xsi:type="dcterms:W3CDTF">2018-06-05T00:15:13Z</dcterms:modified>
</cp:coreProperties>
</file>