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66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1187" autoAdjust="0"/>
  </p:normalViewPr>
  <p:slideViewPr>
    <p:cSldViewPr>
      <p:cViewPr>
        <p:scale>
          <a:sx n="150" d="100"/>
          <a:sy n="150" d="100"/>
        </p:scale>
        <p:origin x="3720" y="19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515FD-62D5-447A-90B8-67C9C93AF121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6D349-7344-403C-B414-1E92D4445D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6D349-7344-403C-B414-1E92D4445D0C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6D349-7344-403C-B414-1E92D4445D0C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1DA1-F02F-4C9D-B196-9B4551EEAE3A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1EBD-C4B5-41FF-8C9A-EDC6DA4552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1DA1-F02F-4C9D-B196-9B4551EEAE3A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1EBD-C4B5-41FF-8C9A-EDC6DA4552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1DA1-F02F-4C9D-B196-9B4551EEAE3A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1EBD-C4B5-41FF-8C9A-EDC6DA4552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1DA1-F02F-4C9D-B196-9B4551EEAE3A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1EBD-C4B5-41FF-8C9A-EDC6DA4552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1DA1-F02F-4C9D-B196-9B4551EEAE3A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1EBD-C4B5-41FF-8C9A-EDC6DA4552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1DA1-F02F-4C9D-B196-9B4551EEAE3A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1EBD-C4B5-41FF-8C9A-EDC6DA4552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1DA1-F02F-4C9D-B196-9B4551EEAE3A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1EBD-C4B5-41FF-8C9A-EDC6DA4552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1DA1-F02F-4C9D-B196-9B4551EEAE3A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1EBD-C4B5-41FF-8C9A-EDC6DA4552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1DA1-F02F-4C9D-B196-9B4551EEAE3A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1EBD-C4B5-41FF-8C9A-EDC6DA4552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1DA1-F02F-4C9D-B196-9B4551EEAE3A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1EBD-C4B5-41FF-8C9A-EDC6DA4552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1DA1-F02F-4C9D-B196-9B4551EEAE3A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1EBD-C4B5-41FF-8C9A-EDC6DA4552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B1DA1-F02F-4C9D-B196-9B4551EEAE3A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51EBD-C4B5-41FF-8C9A-EDC6DA4552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9050" y="390525"/>
            <a:ext cx="9182100" cy="607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66988" y="0"/>
            <a:ext cx="4010025" cy="876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6050" y="0"/>
            <a:ext cx="3771900" cy="861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95575" y="0"/>
            <a:ext cx="3752850" cy="836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5020925" cy="931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8087975" cy="910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8588"/>
            <a:ext cx="9305925" cy="660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5263"/>
            <a:ext cx="9296400" cy="646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0950" y="1600200"/>
            <a:ext cx="6640513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5263"/>
            <a:ext cx="12287250" cy="646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325" y="88900"/>
            <a:ext cx="9021763" cy="667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8288000" cy="994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24138" y="0"/>
            <a:ext cx="3895725" cy="882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6838" y="0"/>
            <a:ext cx="6410325" cy="891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</Words>
  <Application>Microsoft Office PowerPoint</Application>
  <PresentationFormat>全屏显示(4:3)</PresentationFormat>
  <Paragraphs>2</Paragraphs>
  <Slides>14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liuyongsheng</dc:creator>
  <cp:lastModifiedBy>liuyongsheng</cp:lastModifiedBy>
  <cp:revision>4</cp:revision>
  <dcterms:created xsi:type="dcterms:W3CDTF">2016-04-28T01:28:41Z</dcterms:created>
  <dcterms:modified xsi:type="dcterms:W3CDTF">2016-04-28T01:53:57Z</dcterms:modified>
</cp:coreProperties>
</file>