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258" r:id="rId4"/>
    <p:sldId id="275" r:id="rId5"/>
    <p:sldId id="276" r:id="rId6"/>
    <p:sldId id="343" r:id="rId7"/>
    <p:sldId id="261" r:id="rId8"/>
    <p:sldId id="262" r:id="rId9"/>
    <p:sldId id="259" r:id="rId10"/>
    <p:sldId id="263" r:id="rId11"/>
    <p:sldId id="264" r:id="rId12"/>
    <p:sldId id="260" r:id="rId13"/>
    <p:sldId id="277" r:id="rId14"/>
    <p:sldId id="265" r:id="rId15"/>
    <p:sldId id="266" r:id="rId16"/>
    <p:sldId id="267" r:id="rId17"/>
    <p:sldId id="344" r:id="rId18"/>
    <p:sldId id="270" r:id="rId19"/>
    <p:sldId id="271" r:id="rId20"/>
    <p:sldId id="272" r:id="rId21"/>
    <p:sldId id="286" r:id="rId22"/>
    <p:sldId id="287" r:id="rId23"/>
    <p:sldId id="288" r:id="rId24"/>
    <p:sldId id="273" r:id="rId25"/>
    <p:sldId id="274" r:id="rId26"/>
    <p:sldId id="345" r:id="rId27"/>
    <p:sldId id="346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2" r:id="rId36"/>
    <p:sldId id="293" r:id="rId37"/>
    <p:sldId id="294" r:id="rId38"/>
    <p:sldId id="295" r:id="rId39"/>
    <p:sldId id="289" r:id="rId40"/>
    <p:sldId id="290" r:id="rId41"/>
    <p:sldId id="291" r:id="rId42"/>
    <p:sldId id="296" r:id="rId43"/>
    <p:sldId id="297" r:id="rId44"/>
    <p:sldId id="298" r:id="rId45"/>
    <p:sldId id="299" r:id="rId46"/>
    <p:sldId id="350" r:id="rId47"/>
    <p:sldId id="300" r:id="rId48"/>
    <p:sldId id="301" r:id="rId49"/>
    <p:sldId id="302" r:id="rId50"/>
    <p:sldId id="303" r:id="rId51"/>
    <p:sldId id="304" r:id="rId52"/>
    <p:sldId id="305" r:id="rId53"/>
    <p:sldId id="347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8" r:id="rId91"/>
    <p:sldId id="349" r:id="rId92"/>
    <p:sldId id="342" r:id="rId9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5C61-8AF5-4BBF-9C8C-EB1FA3DAEEB9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EE6F-1B57-47B1-8CDC-4B8BEF2FF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http://git-extensions-documentation.readthedocs.org/en/latest/getting_started.html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8EE6F-1B57-47B1-8CDC-4B8BEF2FF08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9099.ht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pro.baidu.com/cpro/ui/uijs.php?adclass=0&amp;app_id=0&amp;c=news&amp;cf=1001&amp;ch=0&amp;di=128&amp;fv=19&amp;is_app=0&amp;jk=20688eaf2ba64ad3&amp;k=store&amp;k0=store&amp;kdi0=0&amp;luki=2&amp;mcpm=0&amp;n=10&amp;p=baidu&amp;q=smileking_cpr&amp;rb=0&amp;rs=1&amp;seller_id=1&amp;sid=d34aa62baf8e6820&amp;ssp2=1&amp;stid=9&amp;t=tpclicked3_hc&amp;td=1682280&amp;tu=u1682280&amp;u=http://www.th7.cn/system/win/201511/142298.shtml&amp;urlid=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cnblogs.com/mumutou/PuTTY.ra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7net01.com/tags-%E9%A1%B9%E7%9B%AE-0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李弈坤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ranch-model-who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215370" cy="703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43050"/>
            <a:ext cx="3257544" cy="4686320"/>
          </a:xfrm>
        </p:spPr>
        <p:txBody>
          <a:bodyPr/>
          <a:lstStyle/>
          <a:p>
            <a:r>
              <a:rPr lang="zh-CN" altLang="en-US" dirty="0" smtClean="0"/>
              <a:t>易学，操作可简可繁</a:t>
            </a:r>
            <a:endParaRPr lang="en-US" altLang="zh-CN" dirty="0" smtClean="0"/>
          </a:p>
          <a:p>
            <a:r>
              <a:rPr lang="zh-CN" altLang="en-US" dirty="0" smtClean="0"/>
              <a:t>版本管理的使用场景：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代码、</a:t>
            </a:r>
            <a:r>
              <a:rPr lang="zh-CN" altLang="en-US" dirty="0" smtClean="0"/>
              <a:t>数据库架构、脚本收集、发布、设计、文档等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71612"/>
            <a:ext cx="550072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6062679" cy="630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Windows: </a:t>
            </a:r>
            <a:r>
              <a:rPr lang="en-US" dirty="0" err="1" smtClean="0"/>
              <a:t>MsysGit</a:t>
            </a:r>
            <a:r>
              <a:rPr lang="en-US" dirty="0" smtClean="0"/>
              <a:t>(Git-1.7.4-preview20XX0204.exe)</a:t>
            </a:r>
            <a:endParaRPr lang="zh-CN" altLang="en-US" dirty="0" smtClean="0"/>
          </a:p>
          <a:p>
            <a:r>
              <a:rPr lang="en-US" dirty="0" err="1" smtClean="0"/>
              <a:t>GitExtensions</a:t>
            </a:r>
            <a:r>
              <a:rPr lang="en-US" dirty="0" smtClean="0"/>
              <a:t> /</a:t>
            </a:r>
            <a:r>
              <a:rPr lang="en-US" b="1" dirty="0" err="1" smtClean="0"/>
              <a:t>TortoiseGit</a:t>
            </a:r>
            <a:endParaRPr lang="zh-CN" altLang="en-US" dirty="0" smtClean="0"/>
          </a:p>
          <a:p>
            <a:r>
              <a:rPr lang="zh-CN" altLang="en-US" dirty="0" smtClean="0"/>
              <a:t>服务器端：</a:t>
            </a:r>
          </a:p>
          <a:p>
            <a:r>
              <a:rPr lang="en-US" dirty="0" err="1" smtClean="0"/>
              <a:t>OpenSSH</a:t>
            </a:r>
            <a:r>
              <a:rPr lang="en-US" dirty="0" smtClean="0"/>
              <a:t> </a:t>
            </a:r>
            <a:r>
              <a:rPr lang="en-US" dirty="0" smtClean="0"/>
              <a:t>for Windows: </a:t>
            </a:r>
            <a:r>
              <a:rPr lang="en-US" dirty="0" err="1" smtClean="0"/>
              <a:t>CopSSH</a:t>
            </a:r>
            <a:r>
              <a:rPr lang="en-US" dirty="0" smtClean="0"/>
              <a:t>(Copssh_5.X.4_Installer.exe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平台：</a:t>
            </a:r>
          </a:p>
          <a:p>
            <a:pPr>
              <a:buNone/>
            </a:pPr>
            <a:r>
              <a:rPr lang="en-US" dirty="0" err="1" smtClean="0"/>
              <a:t>GitLab</a:t>
            </a:r>
            <a:r>
              <a:rPr lang="zh-CN" altLang="en-US" dirty="0" smtClean="0"/>
              <a:t>、</a:t>
            </a:r>
            <a:r>
              <a:rPr lang="en-US" dirty="0" err="1" smtClean="0"/>
              <a:t>Gogs</a:t>
            </a:r>
            <a:r>
              <a:rPr lang="zh-CN" altLang="en-US" dirty="0" smtClean="0"/>
              <a:t>（</a:t>
            </a:r>
            <a:r>
              <a:rPr lang="en-US" dirty="0" smtClean="0"/>
              <a:t>Go</a:t>
            </a:r>
            <a:r>
              <a:rPr lang="zh-CN" altLang="en-US" dirty="0" smtClean="0"/>
              <a:t>语言）、</a:t>
            </a:r>
            <a:r>
              <a:rPr lang="en-US" dirty="0" err="1" smtClean="0"/>
              <a:t>GitBlit</a:t>
            </a:r>
            <a:r>
              <a:rPr lang="zh-CN" altLang="en-US" dirty="0" smtClean="0"/>
              <a:t>（</a:t>
            </a:r>
            <a:r>
              <a:rPr lang="en-US" dirty="0" smtClean="0"/>
              <a:t>java</a:t>
            </a:r>
            <a:r>
              <a:rPr lang="zh-CN" altLang="en-US" dirty="0" smtClean="0"/>
              <a:t>环境）、</a:t>
            </a:r>
            <a:r>
              <a:rPr lang="en-US" dirty="0" err="1" smtClean="0"/>
              <a:t>GitStack</a:t>
            </a:r>
            <a:r>
              <a:rPr lang="zh-CN" altLang="en-US" dirty="0" smtClean="0"/>
              <a:t>（一键安装）、</a:t>
            </a:r>
            <a:r>
              <a:rPr lang="en-US" dirty="0" err="1" smtClean="0"/>
              <a:t>GitCandy</a:t>
            </a:r>
            <a:r>
              <a:rPr lang="zh-CN" altLang="en-US" dirty="0" smtClean="0"/>
              <a:t>（</a:t>
            </a:r>
            <a:r>
              <a:rPr lang="en-US" dirty="0" smtClean="0"/>
              <a:t>C#</a:t>
            </a:r>
            <a:r>
              <a:rPr lang="zh-CN" altLang="en-US" dirty="0" smtClean="0"/>
              <a:t>）等仿</a:t>
            </a:r>
            <a:r>
              <a:rPr lang="en-US" dirty="0" err="1" smtClean="0"/>
              <a:t>gitHub</a:t>
            </a:r>
            <a:r>
              <a:rPr lang="zh-CN" altLang="en-US" dirty="0" smtClean="0"/>
              <a:t>项目管理平台搭建。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GitExtensions</a:t>
            </a:r>
            <a:r>
              <a:rPr lang="zh-CN" altLang="en-US" dirty="0" smtClean="0"/>
              <a:t>多平台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3900502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dirty="0" err="1" smtClean="0"/>
              <a:t>GitExtensions</a:t>
            </a:r>
            <a:r>
              <a:rPr lang="en-US" dirty="0" smtClean="0"/>
              <a:t> /</a:t>
            </a:r>
            <a:r>
              <a:rPr lang="en-US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3116"/>
            <a:ext cx="85439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6143644"/>
            <a:ext cx="841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http://git-extensions-documentation.readthedocs.org/en/latest/getting_started.html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文件夹的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右键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文件夹上右键菜单，与</a:t>
            </a:r>
            <a:r>
              <a:rPr lang="en-US" dirty="0" err="1" smtClean="0"/>
              <a:t>svn</a:t>
            </a:r>
            <a:r>
              <a:rPr lang="zh-CN" altLang="en-US" dirty="0" smtClean="0"/>
              <a:t>类似</a:t>
            </a:r>
            <a:endParaRPr lang="zh-CN" alt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7239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286388"/>
            <a:ext cx="4000500" cy="95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214554"/>
            <a:ext cx="442915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vs</a:t>
            </a:r>
            <a:r>
              <a:rPr lang="zh-CN" altLang="en-US" dirty="0" smtClean="0"/>
              <a:t>的</a:t>
            </a:r>
            <a:r>
              <a:rPr lang="en-US" dirty="0" err="1" smtClean="0"/>
              <a:t>git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71546"/>
            <a:ext cx="3952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3116"/>
            <a:ext cx="464347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档案库</a:t>
            </a:r>
            <a:r>
              <a:rPr lang="zh-CN" altLang="en-US" dirty="0" smtClean="0">
                <a:hlinkClick r:id="rId2" action="ppaction://hlinksldjump"/>
              </a:rPr>
              <a:t>初始化、</a:t>
            </a:r>
            <a:r>
              <a:rPr lang="zh-CN" altLang="en-US" dirty="0" smtClean="0">
                <a:hlinkClick r:id="rId2" action="ppaction://hlinksldjump"/>
              </a:rPr>
              <a:t>打开、克隆</a:t>
            </a:r>
            <a:endParaRPr lang="en-US" altLang="zh-CN" dirty="0" smtClean="0"/>
          </a:p>
          <a:p>
            <a:r>
              <a:rPr lang="zh-CN" altLang="en-US" dirty="0" smtClean="0"/>
              <a:t>创建、切换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拉取</a:t>
            </a:r>
            <a:endParaRPr lang="en-US" altLang="zh-CN" dirty="0" smtClean="0"/>
          </a:p>
          <a:p>
            <a:r>
              <a:rPr lang="zh-CN" altLang="en-US" dirty="0" smtClean="0"/>
              <a:t>提交、推送、撤销</a:t>
            </a:r>
            <a:r>
              <a:rPr lang="zh-CN" altLang="en-US" dirty="0" smtClean="0"/>
              <a:t>更改</a:t>
            </a:r>
            <a:endParaRPr lang="en-US" altLang="zh-CN" dirty="0" smtClean="0"/>
          </a:p>
          <a:p>
            <a:r>
              <a:rPr lang="zh-CN" altLang="en-US" dirty="0" smtClean="0"/>
              <a:t>查看文件历史记录</a:t>
            </a:r>
            <a:endParaRPr lang="en-US" altLang="zh-CN" dirty="0" smtClean="0"/>
          </a:p>
          <a:p>
            <a:r>
              <a:rPr lang="zh-CN" altLang="en-US" dirty="0" smtClean="0"/>
              <a:t>比较文件</a:t>
            </a:r>
            <a:endParaRPr lang="en-US" altLang="zh-CN" dirty="0" smtClean="0"/>
          </a:p>
          <a:p>
            <a:r>
              <a:rPr lang="zh-CN" altLang="en-US" dirty="0" smtClean="0"/>
              <a:t>合并、解决冲突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档案库初始化、打开</a:t>
            </a:r>
            <a:r>
              <a:rPr lang="zh-CN" altLang="en-US" b="1" dirty="0" smtClean="0"/>
              <a:t>档案库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8581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初始化档案库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初始化档案库，文件夹是否为空均可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527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57628"/>
            <a:ext cx="48101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4143380"/>
            <a:ext cx="5267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Crm</a:t>
            </a:r>
            <a:r>
              <a:rPr lang="zh-CN" altLang="en-US" dirty="0" smtClean="0"/>
              <a:t>组 李弈坤</a:t>
            </a:r>
            <a:endParaRPr lang="en-US" altLang="zh-CN" dirty="0" smtClean="0"/>
          </a:p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6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喜欢智能、竞技</a:t>
            </a:r>
            <a:r>
              <a:rPr lang="zh-CN" altLang="en-US" dirty="0" smtClean="0"/>
              <a:t>游戏</a:t>
            </a:r>
            <a:r>
              <a:rPr lang="zh-CN" altLang="en-US" dirty="0" smtClean="0"/>
              <a:t>、跨平台程序开发</a:t>
            </a:r>
            <a:r>
              <a:rPr lang="en-US" altLang="zh-CN" dirty="0" err="1" smtClean="0"/>
              <a:t>ApiCloud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克隆</a:t>
            </a:r>
            <a:r>
              <a:rPr lang="zh-CN" altLang="en-US" b="1" dirty="0" smtClean="0"/>
              <a:t>档案库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git://git.kernel.org/pub/scm/git/git.git</a:t>
            </a:r>
            <a:endParaRPr lang="zh-CN" altLang="en-US" dirty="0" smtClean="0"/>
          </a:p>
          <a:p>
            <a:r>
              <a:rPr lang="en-US" dirty="0" smtClean="0"/>
              <a:t>http(s):// [</a:t>
            </a:r>
            <a:r>
              <a:rPr lang="en-US" dirty="0" err="1" smtClean="0"/>
              <a:t>name:password</a:t>
            </a:r>
            <a:r>
              <a:rPr lang="en-US" dirty="0" smtClean="0"/>
              <a:t>@]www.kernel.org</a:t>
            </a:r>
            <a:r>
              <a:rPr lang="en-US" dirty="0" smtClean="0"/>
              <a:t>//git.git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70723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创建</a:t>
            </a:r>
            <a:r>
              <a:rPr lang="zh-CN" altLang="en-US" b="1" dirty="0" smtClean="0"/>
              <a:t>分支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378621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071678"/>
            <a:ext cx="50006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6957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00306"/>
            <a:ext cx="47339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357694"/>
            <a:ext cx="44291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拉取</a:t>
            </a:r>
            <a:r>
              <a:rPr lang="en-US" dirty="0" smtClean="0"/>
              <a:t>pull</a:t>
            </a:r>
            <a:r>
              <a:rPr lang="zh-CN" altLang="en-US" dirty="0" smtClean="0"/>
              <a:t>，拉取全部</a:t>
            </a:r>
            <a:r>
              <a:rPr lang="en-US" dirty="0" smtClean="0"/>
              <a:t>fetch </a:t>
            </a:r>
            <a:r>
              <a:rPr lang="en-US" dirty="0" smtClean="0"/>
              <a:t>–all</a:t>
            </a:r>
            <a:r>
              <a:rPr lang="zh-CN" altLang="en-US" dirty="0" smtClean="0"/>
              <a:t>，衍合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6162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692948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提交（本地）、推送</a:t>
            </a:r>
            <a:r>
              <a:rPr lang="en-US" b="1" dirty="0" smtClean="0"/>
              <a:t>push</a:t>
            </a:r>
            <a:r>
              <a:rPr lang="zh-CN" altLang="en-US" b="1" dirty="0" smtClean="0"/>
              <a:t>（远程）、撤销</a:t>
            </a:r>
            <a:r>
              <a:rPr lang="zh-CN" altLang="en-US" b="1" dirty="0" smtClean="0"/>
              <a:t>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提交，保存在本地</a:t>
            </a:r>
          </a:p>
          <a:p>
            <a:r>
              <a:rPr lang="zh-CN" altLang="en-US" dirty="0" smtClean="0"/>
              <a:t>推送，更新到远程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800105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714488"/>
            <a:ext cx="47149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37862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 smtClean="0"/>
              <a:t>历史记录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35824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0112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r>
              <a:rPr lang="en-US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42968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49434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744"/>
            <a:ext cx="428628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>
                <a:hlinkClick r:id="rId2" action="ppaction://hlinksldjump"/>
              </a:rPr>
              <a:t>环境搭建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阶使用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b="1" dirty="0" err="1" smtClean="0">
                <a:hlinkClick r:id="rId3" action="ppaction://hlinksldjump"/>
              </a:rPr>
              <a:t>Yiguo-</a:t>
            </a:r>
            <a:r>
              <a:rPr lang="en-US" b="1" dirty="0" err="1" smtClean="0">
                <a:hlinkClick r:id="rId3" action="ppaction://hlinksldjump"/>
              </a:rPr>
              <a:t>GitLab</a:t>
            </a:r>
            <a:endParaRPr lang="zh-CN" altLang="en-US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47625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71942"/>
            <a:ext cx="2295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643314"/>
            <a:ext cx="4772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385765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429000"/>
            <a:ext cx="2809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543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714752"/>
            <a:ext cx="3071834" cy="2571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解决冲突后，再反向合并时就不会有冲突。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3095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714488"/>
            <a:ext cx="550072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获取代码步骤</a:t>
            </a:r>
            <a:endParaRPr lang="en-US" altLang="zh-CN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拉</a:t>
            </a:r>
            <a:r>
              <a:rPr lang="zh-CN" altLang="en-US" dirty="0" smtClean="0"/>
              <a:t>取远程</a:t>
            </a:r>
            <a:r>
              <a:rPr lang="en-US" dirty="0" smtClean="0"/>
              <a:t>master</a:t>
            </a:r>
            <a:r>
              <a:rPr lang="zh-CN" altLang="en-US" dirty="0" smtClean="0"/>
              <a:t>到本地</a:t>
            </a:r>
            <a:r>
              <a:rPr lang="en-US" dirty="0" smtClean="0"/>
              <a:t>master</a:t>
            </a:r>
            <a:endParaRPr lang="zh-CN" alt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合并本地</a:t>
            </a:r>
            <a:r>
              <a:rPr lang="en-US" dirty="0" smtClean="0"/>
              <a:t>master</a:t>
            </a:r>
            <a:r>
              <a:rPr lang="zh-CN" altLang="en-US" dirty="0" smtClean="0"/>
              <a:t>到本地</a:t>
            </a:r>
            <a:r>
              <a:rPr lang="en-US" dirty="0" err="1" smtClean="0"/>
              <a:t>li</a:t>
            </a:r>
            <a:endParaRPr lang="en-US" dirty="0" smtClean="0"/>
          </a:p>
          <a:p>
            <a:pPr marL="514350" lvl="0" indent="-514350">
              <a:buNone/>
            </a:pPr>
            <a:r>
              <a:rPr lang="zh-CN" altLang="en-US" dirty="0" smtClean="0"/>
              <a:t>可简化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为：</a:t>
            </a:r>
            <a:r>
              <a:rPr lang="zh-CN" altLang="en-US" dirty="0" smtClean="0"/>
              <a:t>拉取远程</a:t>
            </a:r>
            <a:r>
              <a:rPr lang="en-US" dirty="0" smtClean="0"/>
              <a:t>master</a:t>
            </a:r>
            <a:r>
              <a:rPr lang="zh-CN" altLang="en-US" dirty="0" smtClean="0"/>
              <a:t>到</a:t>
            </a:r>
            <a:r>
              <a:rPr lang="zh-CN" altLang="en-US" dirty="0" smtClean="0"/>
              <a:t>本地</a:t>
            </a:r>
            <a:r>
              <a:rPr lang="en-US" dirty="0" err="1" smtClean="0"/>
              <a:t>li</a:t>
            </a:r>
            <a:endParaRPr lang="zh-CN" altLang="en-US" dirty="0" smtClean="0"/>
          </a:p>
          <a:p>
            <a:pPr marL="514350" lvl="0" indent="-514350">
              <a:buFont typeface="+mj-lt"/>
              <a:buAutoNum type="arabicPeriod" startAt="3"/>
            </a:pPr>
            <a:r>
              <a:rPr lang="zh-CN" altLang="en-US" dirty="0" smtClean="0"/>
              <a:t>如果有冲突，解决冲突，本地运行测试，无问题再提交到本地</a:t>
            </a:r>
            <a:r>
              <a:rPr lang="en-US" dirty="0" err="1" smtClean="0"/>
              <a:t>li</a:t>
            </a:r>
            <a:endParaRPr lang="zh-CN" altLang="en-US" dirty="0" smtClean="0"/>
          </a:p>
          <a:p>
            <a:r>
              <a:rPr lang="zh-CN" altLang="en-US" b="1" dirty="0" smtClean="0"/>
              <a:t>提交代码步骤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提交到本地</a:t>
            </a:r>
            <a:r>
              <a:rPr lang="en-US" dirty="0" err="1" smtClean="0"/>
              <a:t>li</a:t>
            </a:r>
            <a:r>
              <a:rPr lang="zh-CN" altLang="en-US" dirty="0" smtClean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en-US" dirty="0" smtClean="0"/>
              <a:t>master</a:t>
            </a:r>
            <a:r>
              <a:rPr lang="zh-CN" altLang="en-US" dirty="0" smtClean="0"/>
              <a:t>有更新，执行“获取代码步骤”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合并本地</a:t>
            </a:r>
            <a:r>
              <a:rPr lang="en-US" dirty="0" err="1" smtClean="0"/>
              <a:t>li</a:t>
            </a:r>
            <a:r>
              <a:rPr lang="zh-CN" altLang="en-US" dirty="0" smtClean="0"/>
              <a:t>到本地</a:t>
            </a:r>
            <a:r>
              <a:rPr lang="en-US" dirty="0" smtClean="0"/>
              <a:t>master</a:t>
            </a:r>
            <a:r>
              <a:rPr lang="zh-CN" altLang="en-US" dirty="0" smtClean="0"/>
              <a:t>，此时不会存在冲突。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 smtClean="0"/>
              <a:t>推送本地</a:t>
            </a:r>
            <a:r>
              <a:rPr lang="en-US" dirty="0" err="1" smtClean="0"/>
              <a:t>li</a:t>
            </a:r>
            <a:r>
              <a:rPr lang="zh-CN" altLang="en-US" dirty="0" smtClean="0"/>
              <a:t>、</a:t>
            </a:r>
            <a:r>
              <a:rPr lang="en-US" dirty="0" smtClean="0"/>
              <a:t>master</a:t>
            </a:r>
            <a:r>
              <a:rPr lang="zh-CN" altLang="en-US" dirty="0" smtClean="0"/>
              <a:t>到</a:t>
            </a:r>
            <a:r>
              <a:rPr lang="zh-CN" altLang="en-US" dirty="0" smtClean="0"/>
              <a:t>远程</a:t>
            </a:r>
            <a:endParaRPr lang="en-US" altLang="zh-CN" dirty="0" smtClean="0"/>
          </a:p>
          <a:p>
            <a:pPr marL="514350" lvl="0" indent="-514350">
              <a:buNone/>
            </a:pPr>
            <a:r>
              <a:rPr lang="zh-CN" altLang="en-US" dirty="0" smtClean="0"/>
              <a:t>可简化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为：推送本地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到远程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生成</a:t>
            </a:r>
            <a:r>
              <a:rPr lang="en-US" b="1" dirty="0" smtClean="0"/>
              <a:t>SSH</a:t>
            </a:r>
            <a:r>
              <a:rPr lang="zh-CN" altLang="en-US" b="1" dirty="0" smtClean="0"/>
              <a:t>（</a:t>
            </a:r>
            <a:r>
              <a:rPr lang="en-US" b="1" dirty="0" smtClean="0"/>
              <a:t>RSA</a:t>
            </a:r>
            <a:r>
              <a:rPr lang="zh-CN" altLang="en-US" b="1" dirty="0" smtClean="0"/>
              <a:t>）密钥（安全外壳协议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SSH </a:t>
            </a:r>
            <a:r>
              <a:rPr lang="zh-CN" altLang="en-US" dirty="0" smtClean="0"/>
              <a:t>为建立在应用层和传输层基础上的安全协议。</a:t>
            </a:r>
            <a:r>
              <a:rPr lang="en-US" dirty="0" smtClean="0"/>
              <a:t>SSH </a:t>
            </a:r>
            <a:r>
              <a:rPr lang="zh-CN" altLang="en-US" dirty="0" smtClean="0"/>
              <a:t>是目前较可靠，专为</a:t>
            </a:r>
            <a:r>
              <a:rPr lang="en-US" u="sng" dirty="0" err="1" smtClean="0">
                <a:hlinkClick r:id="rId2"/>
              </a:rPr>
              <a:t>远程登录</a:t>
            </a:r>
            <a:r>
              <a:rPr lang="zh-CN" altLang="en-US" dirty="0" smtClean="0"/>
              <a:t>会话和其他网络服务提供安全性的协议。利用</a:t>
            </a:r>
            <a:r>
              <a:rPr lang="en-US" dirty="0" smtClean="0"/>
              <a:t> SSH </a:t>
            </a:r>
            <a:r>
              <a:rPr lang="zh-CN" altLang="en-US" dirty="0" smtClean="0"/>
              <a:t>协议可以有效防止远程管理过程中的信息泄露问题。</a:t>
            </a:r>
          </a:p>
          <a:p>
            <a:r>
              <a:rPr lang="en-US" dirty="0" smtClean="0"/>
              <a:t>SSH</a:t>
            </a:r>
            <a:r>
              <a:rPr lang="zh-CN" altLang="en-US" dirty="0" smtClean="0"/>
              <a:t>公钥、私钥的概念，公钥给对方</a:t>
            </a:r>
          </a:p>
          <a:p>
            <a:r>
              <a:rPr lang="zh-CN" altLang="en-US" dirty="0" smtClean="0"/>
              <a:t>加密（原文，公钥）、解密（私钥），账号登录</a:t>
            </a:r>
          </a:p>
          <a:p>
            <a:r>
              <a:rPr lang="zh-CN" altLang="en-US" dirty="0" smtClean="0"/>
              <a:t>签名（取哈希，私钥）、验证（取哈希，签名，公钥），私钥登录，推送代码，保证信息来源和完整。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550072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57562"/>
            <a:ext cx="4600575" cy="330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42968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网上让填写公钥时</a:t>
            </a:r>
            <a:r>
              <a:rPr lang="zh-CN" altLang="en-US" dirty="0" smtClean="0"/>
              <a:t>，一般要</a:t>
            </a:r>
            <a:r>
              <a:rPr lang="zh-CN" altLang="en-US" dirty="0" smtClean="0"/>
              <a:t>格式“</a:t>
            </a:r>
            <a:r>
              <a:rPr lang="en-US" dirty="0" err="1" smtClean="0"/>
              <a:t>ssh-rsa</a:t>
            </a:r>
            <a:r>
              <a:rPr lang="en-US" dirty="0" smtClean="0"/>
              <a:t> AAAAB3NzaC</a:t>
            </a:r>
            <a:r>
              <a:rPr lang="en-US" dirty="0" smtClean="0"/>
              <a:t>...”</a:t>
            </a:r>
            <a:r>
              <a:rPr lang="zh-CN" altLang="en-US" dirty="0" smtClean="0"/>
              <a:t>， 且去除其它换行符。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357562"/>
            <a:ext cx="421484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643314"/>
            <a:ext cx="4572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回退以前版本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686320"/>
          </a:xfrm>
        </p:spPr>
        <p:txBody>
          <a:bodyPr/>
          <a:lstStyle/>
          <a:p>
            <a:r>
              <a:rPr lang="zh-CN" altLang="en-US" dirty="0" smtClean="0"/>
              <a:t>复位只在本地修改了</a:t>
            </a:r>
            <a:r>
              <a:rPr lang="zh-CN" altLang="en-US" dirty="0" smtClean="0"/>
              <a:t>，需要时要</a:t>
            </a:r>
            <a:r>
              <a:rPr lang="zh-CN" altLang="en-US" dirty="0" smtClean="0"/>
              <a:t>推送到远程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25622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143116"/>
            <a:ext cx="4838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档案库</a:t>
            </a:r>
            <a:r>
              <a:rPr lang="zh-CN" altLang="en-US" dirty="0" smtClean="0">
                <a:hlinkClick r:id="rId2" action="ppaction://hlinksldjump"/>
              </a:rPr>
              <a:t>初始化、</a:t>
            </a:r>
            <a:r>
              <a:rPr lang="zh-CN" altLang="en-US" dirty="0" smtClean="0">
                <a:hlinkClick r:id="rId2" action="ppaction://hlinksldjump"/>
              </a:rPr>
              <a:t>打开、克隆</a:t>
            </a:r>
            <a:endParaRPr lang="en-US" altLang="zh-CN" dirty="0" smtClean="0"/>
          </a:p>
          <a:p>
            <a:r>
              <a:rPr lang="zh-CN" altLang="en-US" dirty="0" smtClean="0"/>
              <a:t>创建、切换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拉取</a:t>
            </a:r>
            <a:endParaRPr lang="en-US" altLang="zh-CN" dirty="0" smtClean="0"/>
          </a:p>
          <a:p>
            <a:r>
              <a:rPr lang="zh-CN" altLang="en-US" dirty="0" smtClean="0"/>
              <a:t>提交、推送、撤销</a:t>
            </a:r>
            <a:r>
              <a:rPr lang="zh-CN" altLang="en-US" dirty="0" smtClean="0"/>
              <a:t>更改</a:t>
            </a:r>
            <a:endParaRPr lang="en-US" altLang="zh-CN" dirty="0" smtClean="0"/>
          </a:p>
          <a:p>
            <a:r>
              <a:rPr lang="zh-CN" altLang="en-US" dirty="0" smtClean="0"/>
              <a:t>查看文件历史记录</a:t>
            </a:r>
            <a:endParaRPr lang="en-US" altLang="zh-CN" dirty="0" smtClean="0"/>
          </a:p>
          <a:p>
            <a:r>
              <a:rPr lang="zh-CN" altLang="en-US" dirty="0" smtClean="0"/>
              <a:t>比较文件</a:t>
            </a:r>
            <a:endParaRPr lang="en-US" altLang="zh-CN" dirty="0" smtClean="0"/>
          </a:p>
          <a:p>
            <a:r>
              <a:rPr lang="zh-CN" altLang="en-US" dirty="0" smtClean="0"/>
              <a:t>合并、解决冲突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推送冲突的解决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1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643446"/>
            <a:ext cx="592935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创建</a:t>
            </a:r>
            <a:r>
              <a:rPr lang="zh-CN" altLang="en-US" b="1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一般用于版本标记，允许打包下载等。注意最后要推送。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392909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428868"/>
            <a:ext cx="44291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143512"/>
            <a:ext cx="42862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ignore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35719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1500174"/>
            <a:ext cx="506256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gitHub</a:t>
            </a:r>
            <a:r>
              <a:rPr lang="zh-CN" altLang="en-US" dirty="0" smtClean="0"/>
              <a:t>里有更好的模板，</a:t>
            </a:r>
            <a:r>
              <a:rPr lang="en-US" dirty="0" smtClean="0"/>
              <a:t>ignore</a:t>
            </a:r>
            <a:r>
              <a:rPr lang="zh-CN" altLang="en-US" dirty="0" smtClean="0"/>
              <a:t>文件还可以加在每个子目录里，作用域同</a:t>
            </a:r>
            <a:r>
              <a:rPr lang="en-US" dirty="0" err="1" smtClean="0"/>
              <a:t>Web.config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文件要迟早创建。</a:t>
            </a:r>
            <a:endParaRPr lang="zh-CN" altLang="en-US" dirty="0" smtClean="0"/>
          </a:p>
          <a:p>
            <a:r>
              <a:rPr lang="en-US" dirty="0" smtClean="0"/>
              <a:t>ReadMe.dm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授权许可</a:t>
            </a:r>
            <a:endParaRPr lang="zh-CN" altLang="en-US" dirty="0" smtClean="0"/>
          </a:p>
          <a:p>
            <a:r>
              <a:rPr lang="en-US" b="1" dirty="0" smtClean="0"/>
              <a:t>ignore</a:t>
            </a:r>
            <a:r>
              <a:rPr lang="zh-CN" altLang="en-US" b="1" dirty="0" smtClean="0"/>
              <a:t>示例：</a:t>
            </a:r>
            <a:endParaRPr lang="zh-CN" altLang="en-US" dirty="0" smtClean="0"/>
          </a:p>
          <a:p>
            <a:r>
              <a:rPr lang="en-US" dirty="0" smtClean="0"/>
              <a:t>*.suo</a:t>
            </a:r>
            <a:endParaRPr lang="zh-CN" altLang="en-US" dirty="0" smtClean="0"/>
          </a:p>
          <a:p>
            <a:r>
              <a:rPr lang="en-US" dirty="0" smtClean="0"/>
              <a:t># Build results</a:t>
            </a:r>
            <a:endParaRPr lang="zh-CN" alt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Dd</a:t>
            </a:r>
            <a:r>
              <a:rPr lang="en-US" dirty="0" smtClean="0"/>
              <a:t>]</a:t>
            </a:r>
            <a:r>
              <a:rPr lang="en-US" dirty="0" err="1" smtClean="0"/>
              <a:t>ebug</a:t>
            </a:r>
            <a:r>
              <a:rPr lang="en-US" dirty="0" smtClean="0"/>
              <a:t>/</a:t>
            </a:r>
            <a:endParaRPr lang="zh-CN" alt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Rr</a:t>
            </a:r>
            <a:r>
              <a:rPr lang="en-US" dirty="0" smtClean="0"/>
              <a:t>]</a:t>
            </a:r>
            <a:r>
              <a:rPr lang="en-US" dirty="0" err="1" smtClean="0"/>
              <a:t>elease</a:t>
            </a:r>
            <a:r>
              <a:rPr lang="en-US" dirty="0" smtClean="0"/>
              <a:t>/</a:t>
            </a:r>
            <a:endParaRPr lang="zh-CN" altLang="en-US" dirty="0" smtClean="0"/>
          </a:p>
          <a:p>
            <a:r>
              <a:rPr lang="en-US" dirty="0" smtClean="0"/>
              <a:t>x64/</a:t>
            </a:r>
            <a:endParaRPr lang="zh-CN" altLang="en-US" dirty="0" smtClean="0"/>
          </a:p>
          <a:p>
            <a:r>
              <a:rPr lang="en-US" dirty="0" smtClean="0"/>
              <a:t>build/</a:t>
            </a:r>
            <a:endParaRPr lang="zh-CN" altLang="en-US" dirty="0" smtClean="0"/>
          </a:p>
          <a:p>
            <a:r>
              <a:rPr lang="en-US" dirty="0" smtClean="0"/>
              <a:t>[Bb]in/</a:t>
            </a:r>
            <a:endParaRPr lang="zh-CN" alt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Oo</a:t>
            </a:r>
            <a:r>
              <a:rPr lang="en-US" dirty="0" smtClean="0"/>
              <a:t>]</a:t>
            </a:r>
            <a:r>
              <a:rPr lang="en-US" dirty="0" err="1" smtClean="0"/>
              <a:t>bj</a:t>
            </a:r>
            <a:r>
              <a:rPr lang="en-US" dirty="0" smtClean="0"/>
              <a:t>/</a:t>
            </a:r>
            <a:endParaRPr lang="zh-CN" alt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MsOffice</a:t>
            </a:r>
            <a:r>
              <a:rPr lang="zh-CN" altLang="en-US" dirty="0" smtClean="0"/>
              <a:t>临时文件</a:t>
            </a:r>
          </a:p>
          <a:p>
            <a:r>
              <a:rPr lang="en-US" dirty="0" smtClean="0"/>
              <a:t>~$*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</a:t>
            </a:r>
            <a:r>
              <a:rPr lang="zh-CN" altLang="en-US" dirty="0" smtClean="0"/>
              <a:t>命令行（</a:t>
            </a:r>
            <a:r>
              <a:rPr lang="en-US" dirty="0" smtClean="0"/>
              <a:t>C:\Program Files (x86)\</a:t>
            </a:r>
            <a:r>
              <a:rPr lang="en-US" dirty="0" err="1" smtClean="0"/>
              <a:t>Git</a:t>
            </a:r>
            <a:r>
              <a:rPr lang="en-US" dirty="0" smtClean="0"/>
              <a:t>\bin\</a:t>
            </a:r>
            <a:r>
              <a:rPr lang="zh-CN" altLang="en-US" dirty="0" smtClean="0"/>
              <a:t>加入环境变量），</a:t>
            </a:r>
            <a:r>
              <a:rPr lang="en-US" dirty="0" err="1" smtClean="0"/>
              <a:t>gitHub</a:t>
            </a:r>
            <a:r>
              <a:rPr lang="zh-CN" altLang="en-US" dirty="0" smtClean="0"/>
              <a:t>命令行工具，</a:t>
            </a:r>
            <a:r>
              <a:rPr lang="en-US" dirty="0" err="1" smtClean="0"/>
              <a:t>Cygwin</a:t>
            </a:r>
            <a:r>
              <a:rPr lang="zh-CN" altLang="en-US" dirty="0" smtClean="0"/>
              <a:t>（</a:t>
            </a:r>
            <a:r>
              <a:rPr lang="en-US" dirty="0" smtClean="0"/>
              <a:t>Windows</a:t>
            </a:r>
            <a:r>
              <a:rPr lang="zh-CN" altLang="en-US" dirty="0" smtClean="0"/>
              <a:t>里的</a:t>
            </a:r>
            <a:r>
              <a:rPr lang="en-US" dirty="0" smtClean="0"/>
              <a:t>Unix</a:t>
            </a:r>
            <a:r>
              <a:rPr lang="zh-CN" altLang="en-US" dirty="0" smtClean="0"/>
              <a:t>环境）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init</a:t>
            </a:r>
            <a:r>
              <a:rPr lang="en-US" dirty="0" smtClean="0"/>
              <a:t> [--bare]</a:t>
            </a:r>
            <a:endParaRPr lang="zh-CN" altLang="en-US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 clone</a:t>
            </a:r>
            <a:r>
              <a:rPr lang="en-US" dirty="0" smtClean="0"/>
              <a:t> git://git.kernel.org/pub/scm/  [</a:t>
            </a:r>
            <a:r>
              <a:rPr lang="en-US" dirty="0" err="1" smtClean="0"/>
              <a:t>project_path</a:t>
            </a:r>
            <a:r>
              <a:rPr lang="en-US" dirty="0" smtClean="0"/>
              <a:t>]</a:t>
            </a:r>
            <a:endParaRPr lang="zh-CN" altLang="en-US" dirty="0" smtClean="0"/>
          </a:p>
          <a:p>
            <a:pPr latinLnBrk="1"/>
            <a:r>
              <a:rPr lang="zh-CN" altLang="en-US" dirty="0" smtClean="0"/>
              <a:t>创建目录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aaa</a:t>
            </a:r>
            <a:r>
              <a:rPr lang="en-US" dirty="0" smtClean="0"/>
              <a:t>    </a:t>
            </a:r>
            <a:r>
              <a:rPr lang="zh-CN" altLang="en-US" dirty="0" smtClean="0"/>
              <a:t>转到目录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aaa</a:t>
            </a:r>
            <a:endParaRPr lang="zh-CN" altLang="en-US" dirty="0" smtClean="0"/>
          </a:p>
          <a:p>
            <a:r>
              <a:rPr lang="zh-CN" altLang="en-US" dirty="0" smtClean="0"/>
              <a:t>创建文本文件 </a:t>
            </a:r>
            <a:r>
              <a:rPr lang="en-US" dirty="0" smtClean="0"/>
              <a:t>echo "HTML files generated by </a:t>
            </a:r>
            <a:r>
              <a:rPr lang="en-US" dirty="0" err="1" smtClean="0"/>
              <a:t>VimWiki</a:t>
            </a:r>
            <a:r>
              <a:rPr lang="en-US" dirty="0" smtClean="0"/>
              <a:t>" &gt; README.txt</a:t>
            </a:r>
            <a:endParaRPr lang="zh-CN" altLang="en-US" dirty="0" smtClean="0"/>
          </a:p>
          <a:p>
            <a:r>
              <a:rPr lang="zh-CN" altLang="en-US" b="1" dirty="0" smtClean="0"/>
              <a:t>添加新文件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add dir/files    </a:t>
            </a:r>
            <a:endParaRPr lang="zh-CN" altLang="en-US" dirty="0" smtClean="0"/>
          </a:p>
          <a:p>
            <a:r>
              <a:rPr lang="zh-CN" altLang="en-US" b="1" dirty="0" smtClean="0"/>
              <a:t>提交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commit -q -m "my blog site"</a:t>
            </a:r>
            <a:endParaRPr lang="zh-CN" altLang="en-US" dirty="0" smtClean="0"/>
          </a:p>
          <a:p>
            <a:pPr latinLnBrk="1"/>
            <a:r>
              <a:rPr lang="zh-CN" altLang="en-US" b="1" dirty="0" smtClean="0"/>
              <a:t>推送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orig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 smtClean="0"/>
              <a:t>设置用户的姓名和邮件，使用以下命令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"name"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"email"</a:t>
            </a:r>
            <a:endParaRPr lang="zh-CN" altLang="en-US" dirty="0" smtClean="0"/>
          </a:p>
          <a:p>
            <a:r>
              <a:rPr lang="zh-CN" altLang="en-US" b="1" dirty="0" smtClean="0"/>
              <a:t>导出一套纯代码 </a:t>
            </a:r>
            <a:r>
              <a:rPr lang="en-US" b="1" dirty="0" err="1" smtClean="0"/>
              <a:t>git</a:t>
            </a:r>
            <a:r>
              <a:rPr lang="en-US" b="1" dirty="0" smtClean="0"/>
              <a:t> archive</a:t>
            </a:r>
            <a:endParaRPr lang="zh-CN" altLang="en-US" b="1" dirty="0" smtClean="0"/>
          </a:p>
          <a:p>
            <a:pPr latinLnBrk="1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archive v0.1 | </a:t>
            </a:r>
            <a:r>
              <a:rPr lang="en-US" dirty="0" err="1" smtClean="0"/>
              <a:t>gzip</a:t>
            </a:r>
            <a:r>
              <a:rPr lang="en-US" dirty="0" smtClean="0"/>
              <a:t> &gt; site.tgz</a:t>
            </a:r>
            <a:endParaRPr lang="zh-CN" altLang="en-US" dirty="0" smtClean="0"/>
          </a:p>
          <a:p>
            <a:pPr latinLnBrk="1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archive –format zip -o site-$(</a:t>
            </a:r>
            <a:r>
              <a:rPr lang="en-US" dirty="0" err="1" smtClean="0"/>
              <a:t>git</a:t>
            </a:r>
            <a:r>
              <a:rPr lang="en-US" dirty="0" smtClean="0"/>
              <a:t> log –pretty=format:”%h” -1).zip HEAD   </a:t>
            </a:r>
            <a:endParaRPr lang="zh-CN" altLang="en-US" dirty="0" smtClean="0"/>
          </a:p>
          <a:p>
            <a:pPr latinLnBrk="1">
              <a:buNone/>
            </a:pPr>
            <a:r>
              <a:rPr lang="en-US" dirty="0" smtClean="0"/>
              <a:t>site.gz		site-87424a7.zip</a:t>
            </a:r>
            <a:endParaRPr lang="zh-CN" altLang="en-US" dirty="0" smtClean="0"/>
          </a:p>
          <a:p>
            <a:pPr latinLnBrk="1">
              <a:buNone/>
            </a:pPr>
            <a:r>
              <a:rPr lang="en-US" dirty="0" err="1" smtClean="0"/>
              <a:t>git</a:t>
            </a:r>
            <a:r>
              <a:rPr lang="en-US" dirty="0" smtClean="0"/>
              <a:t> archive --format zip --output "./output.zip" master -0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不压缩：</a:t>
            </a:r>
            <a:r>
              <a:rPr lang="en-US" dirty="0" err="1" smtClean="0"/>
              <a:t>git</a:t>
            </a:r>
            <a:r>
              <a:rPr lang="en-US" dirty="0" smtClean="0"/>
              <a:t> archive master | tar -x -C /somewhere/else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124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643050"/>
            <a:ext cx="43379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多地址推送</a:t>
            </a:r>
          </a:p>
          <a:p>
            <a:pPr latinLnBrk="1"/>
            <a:r>
              <a:rPr lang="zh-CN" altLang="en-US" dirty="0" smtClean="0"/>
              <a:t>编辑本地仓库的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zh-CN" altLang="en-US" dirty="0" smtClean="0"/>
              <a:t>文件即可达到目的。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[remote "all"]</a:t>
            </a:r>
            <a:endParaRPr lang="zh-CN" altLang="en-US" dirty="0" smtClean="0"/>
          </a:p>
          <a:p>
            <a:r>
              <a:rPr lang="en-US" dirty="0" smtClean="0"/>
              <a:t>    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git@github.com:luoshupeng</a:t>
            </a:r>
            <a:r>
              <a:rPr lang="en-US" dirty="0" smtClean="0"/>
              <a:t>/commonuseppa.git</a:t>
            </a:r>
            <a:endParaRPr lang="zh-CN" altLang="en-US" dirty="0" smtClean="0"/>
          </a:p>
          <a:p>
            <a:r>
              <a:rPr lang="en-US" dirty="0" smtClean="0"/>
              <a:t>    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git@gitcafe.com:chinesedragon</a:t>
            </a:r>
            <a:r>
              <a:rPr lang="en-US" dirty="0" smtClean="0"/>
              <a:t>/commonuseppa.git</a:t>
            </a:r>
            <a:endParaRPr lang="zh-CN" altLang="en-US" dirty="0" smtClean="0"/>
          </a:p>
          <a:p>
            <a:r>
              <a:rPr lang="en-US" dirty="0" smtClean="0"/>
              <a:t>    </a:t>
            </a:r>
            <a:r>
              <a:rPr lang="en-US" dirty="0" err="1" smtClean="0"/>
              <a:t>url</a:t>
            </a:r>
            <a:r>
              <a:rPr lang="en-US" dirty="0" smtClean="0"/>
              <a:t> = chinesedragon@gitcd.com:/</a:t>
            </a:r>
            <a:r>
              <a:rPr lang="en-US" dirty="0" err="1" smtClean="0"/>
              <a:t>commonuseppa</a:t>
            </a:r>
            <a:endParaRPr lang="zh-CN" altLang="en-US" dirty="0" smtClean="0"/>
          </a:p>
          <a:p>
            <a:pPr latinLnBrk="1"/>
            <a:r>
              <a:rPr lang="zh-CN" altLang="en-US" dirty="0" smtClean="0"/>
              <a:t>这样，使用</a:t>
            </a:r>
            <a:r>
              <a:rPr lang="en-US" dirty="0" err="1" smtClean="0"/>
              <a:t>git</a:t>
            </a:r>
            <a:r>
              <a:rPr lang="en-US" dirty="0" smtClean="0"/>
              <a:t> push all</a:t>
            </a:r>
            <a:r>
              <a:rPr lang="zh-CN" altLang="en-US" dirty="0" smtClean="0"/>
              <a:t>即可一键</a:t>
            </a:r>
            <a:r>
              <a:rPr lang="en-US" dirty="0" smtClean="0"/>
              <a:t>Push</a:t>
            </a:r>
            <a:r>
              <a:rPr lang="zh-CN" altLang="en-US" dirty="0" smtClean="0"/>
              <a:t>到多个远程仓库中。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权限验证</a:t>
            </a:r>
          </a:p>
          <a:p>
            <a:r>
              <a:rPr lang="en-US" dirty="0" smtClean="0"/>
              <a:t>https</a:t>
            </a:r>
            <a:r>
              <a:rPr lang="zh-CN" altLang="en-US" dirty="0" smtClean="0"/>
              <a:t>： 用户名、密码，可以在当前档案库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zh-CN" altLang="en-US" dirty="0" smtClean="0"/>
              <a:t>中设置记住密码</a:t>
            </a:r>
            <a:r>
              <a:rPr lang="en-US" dirty="0" smtClean="0"/>
              <a:t>[credential] helper = </a:t>
            </a:r>
            <a:r>
              <a:rPr lang="en-US" u="sng" dirty="0" smtClean="0">
                <a:hlinkClick r:id="rId2"/>
              </a:rPr>
              <a:t>store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@</a:t>
            </a:r>
            <a:r>
              <a:rPr lang="zh-CN" altLang="en-US" dirty="0" smtClean="0"/>
              <a:t>。。。： 是使用</a:t>
            </a:r>
            <a:r>
              <a:rPr lang="en-US" dirty="0" smtClean="0"/>
              <a:t>SSH</a:t>
            </a:r>
            <a:r>
              <a:rPr lang="zh-CN" altLang="en-US" dirty="0" smtClean="0"/>
              <a:t>私钥</a:t>
            </a:r>
          </a:p>
          <a:p>
            <a:r>
              <a:rPr lang="en-US" dirty="0" err="1" smtClean="0"/>
              <a:t>git</a:t>
            </a:r>
            <a:r>
              <a:rPr lang="zh-CN" altLang="en-US" dirty="0" smtClean="0"/>
              <a:t>命令行，不识别</a:t>
            </a:r>
            <a:r>
              <a:rPr lang="en-US" dirty="0" err="1" smtClean="0"/>
              <a:t>PuTTY</a:t>
            </a:r>
            <a:r>
              <a:rPr lang="zh-CN" altLang="en-US" dirty="0" smtClean="0"/>
              <a:t>生成的私钥，且要求私钥在特定的位置。</a:t>
            </a:r>
          </a:p>
          <a:p>
            <a:r>
              <a:rPr lang="zh-CN" altLang="en-US" dirty="0" smtClean="0"/>
              <a:t>可能需要设置</a:t>
            </a:r>
            <a:r>
              <a:rPr lang="en-US" dirty="0" smtClean="0"/>
              <a:t>set HOME=C:\Users\</a:t>
            </a:r>
            <a:r>
              <a:rPr lang="zh-CN" altLang="en-US" dirty="0" smtClean="0"/>
              <a:t>当前用户</a:t>
            </a:r>
          </a:p>
          <a:p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 -C "ovjust@gmail.com"</a:t>
            </a:r>
            <a:r>
              <a:rPr lang="zh-CN" altLang="en-US" dirty="0" smtClean="0"/>
              <a:t>，生成后自动保存在</a:t>
            </a:r>
            <a:r>
              <a:rPr lang="en-US" dirty="0" smtClean="0"/>
              <a:t>C:\Users\</a:t>
            </a:r>
            <a:r>
              <a:rPr lang="zh-CN" altLang="en-US" dirty="0" smtClean="0"/>
              <a:t>当前用户</a:t>
            </a:r>
            <a:r>
              <a:rPr lang="en-US" dirty="0" smtClean="0"/>
              <a:t>\.</a:t>
            </a:r>
            <a:r>
              <a:rPr lang="en-US" dirty="0" err="1" smtClean="0"/>
              <a:t>ssh</a:t>
            </a:r>
            <a:r>
              <a:rPr lang="en-US" dirty="0" smtClean="0"/>
              <a:t>\</a:t>
            </a:r>
            <a:r>
              <a:rPr lang="en-US" dirty="0" err="1" smtClean="0"/>
              <a:t>id_rsa</a:t>
            </a:r>
            <a:r>
              <a:rPr lang="zh-CN" altLang="en-US" dirty="0" smtClean="0"/>
              <a:t>、</a:t>
            </a:r>
            <a:r>
              <a:rPr lang="en-US" dirty="0" smtClean="0"/>
              <a:t>id_rsa.pub</a:t>
            </a:r>
            <a:endParaRPr lang="zh-CN" altLang="en-US" dirty="0" smtClean="0"/>
          </a:p>
          <a:p>
            <a:r>
              <a:rPr lang="en-US" dirty="0" err="1" smtClean="0"/>
              <a:t>PuTTY</a:t>
            </a:r>
            <a:r>
              <a:rPr lang="zh-CN" altLang="en-US" dirty="0" smtClean="0"/>
              <a:t>可以将</a:t>
            </a:r>
            <a:r>
              <a:rPr lang="en-US" dirty="0" err="1" smtClean="0"/>
              <a:t>ssh-keygen</a:t>
            </a:r>
            <a:r>
              <a:rPr lang="zh-CN" altLang="en-US" dirty="0" smtClean="0"/>
              <a:t>生成私钥加载，再另存为它自己的格式。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让</a:t>
            </a:r>
            <a:r>
              <a:rPr lang="en-US" b="1" dirty="0" err="1" smtClean="0"/>
              <a:t>ssh</a:t>
            </a:r>
            <a:r>
              <a:rPr lang="en-US" b="1" dirty="0" smtClean="0"/>
              <a:t>-agent</a:t>
            </a:r>
            <a:r>
              <a:rPr lang="zh-CN" altLang="en-US" b="1" dirty="0" smtClean="0"/>
              <a:t>管理密钥</a:t>
            </a:r>
          </a:p>
          <a:p>
            <a:r>
              <a:rPr lang="zh-CN" altLang="en-US" dirty="0" smtClean="0"/>
              <a:t>目的：加载非特定位置的密钥、多个密钥、保存密钥的密码。</a:t>
            </a:r>
          </a:p>
          <a:p>
            <a:pPr latinLnBrk="1"/>
            <a:r>
              <a:rPr lang="en-US" dirty="0" smtClean="0"/>
              <a:t>$ ssh-agent.exe -s</a:t>
            </a:r>
            <a:endParaRPr lang="zh-CN" altLang="en-US" dirty="0" smtClean="0"/>
          </a:p>
          <a:p>
            <a:pPr latinLnBrk="1"/>
            <a:r>
              <a:rPr lang="en-US" dirty="0" smtClean="0"/>
              <a:t>SSH_AUTH_SOCK=/</a:t>
            </a:r>
            <a:r>
              <a:rPr lang="en-US" dirty="0" err="1" smtClean="0"/>
              <a:t>tmp</a:t>
            </a:r>
            <a:r>
              <a:rPr lang="en-US" dirty="0" smtClean="0"/>
              <a:t>/ssh-TWD7NYSMxENy/agent.4120; export SSH_AUTH_SOCK;</a:t>
            </a:r>
            <a:endParaRPr lang="zh-CN" altLang="en-US" dirty="0" smtClean="0"/>
          </a:p>
          <a:p>
            <a:pPr latinLnBrk="1"/>
            <a:r>
              <a:rPr lang="en-US" dirty="0" smtClean="0"/>
              <a:t>SSH_AGENT_PID=5948; export SSH_AGENT_PID;</a:t>
            </a:r>
            <a:endParaRPr lang="zh-CN" altLang="en-US" dirty="0" smtClean="0"/>
          </a:p>
          <a:p>
            <a:pPr latinLnBrk="1"/>
            <a:r>
              <a:rPr lang="en-US" dirty="0" smtClean="0"/>
              <a:t>echo Agent </a:t>
            </a:r>
            <a:r>
              <a:rPr lang="en-US" dirty="0" err="1" smtClean="0"/>
              <a:t>pid</a:t>
            </a:r>
            <a:r>
              <a:rPr lang="en-US" dirty="0" smtClean="0"/>
              <a:t> 5948;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pPr latinLnBrk="1"/>
            <a:r>
              <a:rPr lang="en-US" dirty="0" smtClean="0"/>
              <a:t>$ ssh-agent.exe bash</a:t>
            </a:r>
            <a:endParaRPr lang="zh-CN" altLang="en-US" dirty="0" smtClean="0"/>
          </a:p>
          <a:p>
            <a:pPr latinLnBrk="1"/>
            <a:r>
              <a:rPr lang="en-US" dirty="0" smtClean="0"/>
              <a:t> ssh-add.exe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zh-CN" altLang="en-US" dirty="0" smtClean="0"/>
          </a:p>
          <a:p>
            <a:pPr latinLnBrk="1"/>
            <a:r>
              <a:rPr lang="en-US" dirty="0" smtClean="0"/>
              <a:t># Enter passphrase for /home/ganiks.liu/.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 latinLnBrk="1"/>
            <a:r>
              <a:rPr lang="en-US" dirty="0" smtClean="0"/>
              <a:t>Identity added: /home/ganiks.liu/.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 (/home/ganiks.liu/.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SSH KEY</a:t>
            </a:r>
            <a:endParaRPr lang="en-US" altLang="zh-CN" dirty="0" smtClean="0"/>
          </a:p>
          <a:p>
            <a:r>
              <a:rPr lang="zh-CN" altLang="en-US" dirty="0" smtClean="0"/>
              <a:t>回退以前版本</a:t>
            </a:r>
            <a:endParaRPr lang="en-US" altLang="zh-CN" dirty="0" smtClean="0"/>
          </a:p>
          <a:p>
            <a:r>
              <a:rPr lang="zh-CN" altLang="en-US" dirty="0" smtClean="0"/>
              <a:t>推送冲突的解决</a:t>
            </a:r>
            <a:endParaRPr lang="en-US" altLang="zh-CN" dirty="0" smtClean="0"/>
          </a:p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r>
              <a:rPr lang="en-US" altLang="zh-CN" dirty="0" smtClean="0"/>
              <a:t>Ignore</a:t>
            </a:r>
          </a:p>
          <a:p>
            <a:r>
              <a:rPr lang="zh-CN" altLang="en-US" dirty="0" smtClean="0"/>
              <a:t>命令行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bash</a:t>
            </a:r>
            <a:r>
              <a:rPr lang="zh-CN" altLang="en-US" b="1" dirty="0" smtClean="0"/>
              <a:t>和</a:t>
            </a:r>
            <a:r>
              <a:rPr lang="en-US" b="1" dirty="0" smtClean="0">
                <a:hlinkClick r:id="rId2"/>
              </a:rPr>
              <a:t>putty</a:t>
            </a:r>
            <a:r>
              <a:rPr lang="zh-CN" altLang="en-US" b="1" dirty="0" smtClean="0"/>
              <a:t>集成</a:t>
            </a:r>
            <a:endParaRPr lang="zh-CN" altLang="en-US" sz="1800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dirty="0" smtClean="0"/>
              <a:t>puttygen.exe</a:t>
            </a:r>
            <a:r>
              <a:rPr lang="zh-CN" altLang="en-US" dirty="0" smtClean="0"/>
              <a:t>软件</a:t>
            </a:r>
            <a:r>
              <a:rPr lang="en-US" dirty="0" smtClean="0"/>
              <a:t>,</a:t>
            </a:r>
            <a:r>
              <a:rPr lang="zh-CN" altLang="en-US" dirty="0" smtClean="0"/>
              <a:t>点击</a:t>
            </a:r>
            <a:r>
              <a:rPr lang="en-US" dirty="0" smtClean="0"/>
              <a:t>load</a:t>
            </a:r>
            <a:r>
              <a:rPr lang="zh-CN" altLang="en-US" dirty="0" smtClean="0"/>
              <a:t>加载一个</a:t>
            </a:r>
            <a:r>
              <a:rPr lang="en-US" dirty="0" smtClean="0"/>
              <a:t>private key,</a:t>
            </a:r>
            <a:r>
              <a:rPr lang="zh-CN" altLang="en-US" dirty="0" smtClean="0"/>
              <a:t>因为我的</a:t>
            </a:r>
            <a:r>
              <a:rPr lang="en-US" dirty="0" smtClean="0"/>
              <a:t>private key</a:t>
            </a:r>
            <a:r>
              <a:rPr lang="zh-CN" altLang="en-US" dirty="0" smtClean="0"/>
              <a:t>并不是</a:t>
            </a:r>
            <a:r>
              <a:rPr lang="en-US" dirty="0" err="1" smtClean="0"/>
              <a:t>puttygen</a:t>
            </a:r>
            <a:r>
              <a:rPr lang="zh-CN" altLang="en-US" dirty="0" smtClean="0"/>
              <a:t>产生的，所以需要进行一个转换，加载完成之后，点击</a:t>
            </a:r>
            <a:r>
              <a:rPr lang="en-US" dirty="0" smtClean="0"/>
              <a:t>save private key</a:t>
            </a:r>
            <a:r>
              <a:rPr lang="zh-CN" altLang="en-US" dirty="0" smtClean="0"/>
              <a:t>，保存为</a:t>
            </a:r>
            <a:r>
              <a:rPr lang="en-US" dirty="0" smtClean="0"/>
              <a:t>tangk.ppk,</a:t>
            </a:r>
            <a:r>
              <a:rPr lang="zh-CN" altLang="en-US" dirty="0" smtClean="0"/>
              <a:t>这个是</a:t>
            </a:r>
            <a:r>
              <a:rPr lang="en-US" dirty="0" smtClean="0"/>
              <a:t>pageant.exe</a:t>
            </a:r>
            <a:r>
              <a:rPr lang="zh-CN" altLang="en-US" dirty="0" smtClean="0"/>
              <a:t>承认的</a:t>
            </a:r>
            <a:r>
              <a:rPr lang="en-US" dirty="0" smtClean="0"/>
              <a:t>key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dirty="0" smtClean="0"/>
              <a:t>pageant.exe,</a:t>
            </a:r>
            <a:r>
              <a:rPr lang="zh-CN" altLang="en-US" dirty="0" smtClean="0"/>
              <a:t>在托盘下面会看到一个图标，点击</a:t>
            </a:r>
            <a:r>
              <a:rPr lang="en-US" dirty="0" smtClean="0"/>
              <a:t>add key</a:t>
            </a:r>
            <a:r>
              <a:rPr lang="zh-CN" altLang="en-US" dirty="0" smtClean="0"/>
              <a:t>，加载刚才生成的</a:t>
            </a:r>
            <a:r>
              <a:rPr lang="en-US" dirty="0" smtClean="0"/>
              <a:t>tangke.ppk</a:t>
            </a:r>
            <a:r>
              <a:rPr lang="zh-CN" altLang="en-US" dirty="0" smtClean="0"/>
              <a:t>文件。</a:t>
            </a:r>
          </a:p>
          <a:p>
            <a:pPr lvl="1"/>
            <a:r>
              <a:rPr lang="zh-CN" altLang="en-US" dirty="0" smtClean="0"/>
              <a:t>设置一个环境变量</a:t>
            </a:r>
            <a:r>
              <a:rPr lang="en-US" dirty="0" smtClean="0"/>
              <a:t>GIT_SSH,</a:t>
            </a:r>
            <a:r>
              <a:rPr lang="zh-CN" altLang="en-US" dirty="0" smtClean="0"/>
              <a:t>设置为</a:t>
            </a:r>
            <a:r>
              <a:rPr lang="en-US" dirty="0" smtClean="0"/>
              <a:t>plink.exe</a:t>
            </a:r>
            <a:r>
              <a:rPr lang="zh-CN" altLang="en-US" dirty="0" smtClean="0"/>
              <a:t>的全路径地址。</a:t>
            </a:r>
          </a:p>
          <a:p>
            <a:pPr lvl="1"/>
            <a:r>
              <a:rPr lang="zh-CN" altLang="en-US" dirty="0" smtClean="0"/>
              <a:t>直接进入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bash,git</a:t>
            </a:r>
            <a:r>
              <a:rPr lang="en-US" dirty="0" smtClean="0"/>
              <a:t> pull,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r>
              <a:rPr lang="zh-CN" altLang="en-US" dirty="0" smtClean="0"/>
              <a:t>都可以操作了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Bundle</a:t>
            </a:r>
            <a:r>
              <a:rPr lang="zh-CN" altLang="en-US" b="1" dirty="0" smtClean="0"/>
              <a:t>、压缩档案库</a:t>
            </a:r>
          </a:p>
          <a:p>
            <a:r>
              <a:rPr lang="en-US" dirty="0" smtClean="0"/>
              <a:t>Bundle</a:t>
            </a:r>
            <a:r>
              <a:rPr lang="zh-CN" altLang="en-US" dirty="0" smtClean="0"/>
              <a:t>文件是在</a:t>
            </a:r>
            <a:r>
              <a:rPr lang="en-US" dirty="0" err="1" smtClean="0"/>
              <a:t>packfile</a:t>
            </a:r>
            <a:r>
              <a:rPr lang="zh-CN" altLang="en-US" dirty="0" smtClean="0"/>
              <a:t>文件的基础上增加了代码库的元信息。通俗的说</a:t>
            </a:r>
            <a:r>
              <a:rPr lang="en-US" dirty="0" smtClean="0"/>
              <a:t>bundle</a:t>
            </a:r>
            <a:r>
              <a:rPr lang="zh-CN" altLang="en-US" dirty="0" smtClean="0"/>
              <a:t>文件就是一个便携版的代码库，里面可以包含代码库所必须包含的信息。</a:t>
            </a:r>
          </a:p>
          <a:p>
            <a:r>
              <a:rPr lang="zh-CN" altLang="en-US" dirty="0" smtClean="0"/>
              <a:t>服务器端：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bundle create </a:t>
            </a:r>
            <a:r>
              <a:rPr lang="en-US" dirty="0" err="1" smtClean="0"/>
              <a:t>repo.bundle</a:t>
            </a:r>
            <a:r>
              <a:rPr lang="en-US" dirty="0" smtClean="0"/>
              <a:t> master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bundle create </a:t>
            </a:r>
            <a:r>
              <a:rPr lang="en-US" dirty="0" err="1" smtClean="0"/>
              <a:t>repo.</a:t>
            </a:r>
            <a:r>
              <a:rPr lang="en-US" b="1" dirty="0" err="1" smtClean="0"/>
              <a:t>bundle</a:t>
            </a:r>
            <a:r>
              <a:rPr lang="en-US" dirty="0" smtClean="0"/>
              <a:t> master~10..master</a:t>
            </a:r>
            <a:endParaRPr lang="zh-CN" altLang="en-US" dirty="0" smtClean="0"/>
          </a:p>
          <a:p>
            <a:r>
              <a:rPr lang="zh-CN" altLang="en-US" dirty="0" smtClean="0"/>
              <a:t>客户端：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repo.bundle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en-US" dirty="0" err="1" smtClean="0"/>
              <a:t>repo.bundle</a:t>
            </a:r>
            <a:endParaRPr lang="zh-CN" altLang="en-US" dirty="0" smtClean="0"/>
          </a:p>
          <a:p>
            <a:r>
              <a:rPr lang="zh-CN" altLang="en-US" dirty="0" smtClean="0"/>
              <a:t>档案库太臃肿了，可以用命令行清理较久远的信息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git</a:t>
            </a:r>
            <a:r>
              <a:rPr lang="zh-CN" altLang="en-US" b="1" dirty="0" smtClean="0"/>
              <a:t>服务端的形式</a:t>
            </a:r>
          </a:p>
          <a:p>
            <a:pPr lvl="0">
              <a:buNone/>
            </a:pPr>
            <a:r>
              <a:rPr lang="zh-CN" altLang="en-US" dirty="0" smtClean="0"/>
              <a:t>共享的文件夹</a:t>
            </a:r>
          </a:p>
          <a:p>
            <a:pPr lvl="0">
              <a:buNone/>
            </a:pPr>
            <a:r>
              <a:rPr lang="en-US" dirty="0" err="1" smtClean="0"/>
              <a:t>ssh</a:t>
            </a:r>
            <a:r>
              <a:rPr lang="zh-CN" altLang="en-US" dirty="0" smtClean="0"/>
              <a:t>、</a:t>
            </a:r>
            <a:r>
              <a:rPr lang="en-US" dirty="0" smtClean="0"/>
              <a:t>https</a:t>
            </a:r>
            <a:r>
              <a:rPr lang="zh-CN" altLang="en-US" dirty="0" smtClean="0"/>
              <a:t>等通讯服务</a:t>
            </a:r>
          </a:p>
          <a:p>
            <a:pPr lvl="0">
              <a:buNone/>
            </a:pPr>
            <a:r>
              <a:rPr lang="zh-CN" altLang="en-US" dirty="0" smtClean="0"/>
              <a:t>仿</a:t>
            </a:r>
            <a:r>
              <a:rPr lang="en-US" dirty="0" err="1" smtClean="0"/>
              <a:t>gitHub</a:t>
            </a:r>
            <a:r>
              <a:rPr lang="zh-CN" altLang="en-US" dirty="0" smtClean="0"/>
              <a:t>源代码管理平台</a:t>
            </a:r>
          </a:p>
          <a:p>
            <a:r>
              <a:rPr lang="zh-CN" altLang="en-US" b="1" dirty="0" smtClean="0"/>
              <a:t>中央档案库的初始化方式</a:t>
            </a:r>
          </a:p>
          <a:p>
            <a:pPr lvl="0">
              <a:buNone/>
            </a:pPr>
            <a:r>
              <a:rPr lang="zh-CN" altLang="en-US" dirty="0" smtClean="0"/>
              <a:t>从其它中央档案库导入</a:t>
            </a:r>
          </a:p>
          <a:p>
            <a:pPr lvl="0">
              <a:buNone/>
            </a:pPr>
            <a:r>
              <a:rPr lang="zh-CN" altLang="en-US" dirty="0" smtClean="0"/>
              <a:t>创建未初始化的中央档案库，首次使用个人档案库推送。</a:t>
            </a:r>
          </a:p>
          <a:p>
            <a:pPr lvl="0">
              <a:buNone/>
            </a:pPr>
            <a:r>
              <a:rPr lang="zh-CN" altLang="en-US" dirty="0" smtClean="0"/>
              <a:t>创建中央档案库，并初始化为空的，克隆生成个人档案库。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action="ppaction://hlinksldjump"/>
              </a:rPr>
              <a:t>git</a:t>
            </a:r>
            <a:r>
              <a:rPr lang="zh-CN" altLang="en-US" b="1" dirty="0" smtClean="0">
                <a:hlinkClick r:id="rId2" action="ppaction://hlinksldjump"/>
              </a:rPr>
              <a:t>实现网站自动发布的形式</a:t>
            </a:r>
            <a:endParaRPr lang="zh-CN" altLang="en-US" b="1" dirty="0" smtClean="0"/>
          </a:p>
          <a:p>
            <a:r>
              <a:rPr lang="zh-CN" altLang="en-US" dirty="0" smtClean="0"/>
              <a:t>数据库脚本版本管理</a:t>
            </a:r>
          </a:p>
          <a:p>
            <a:r>
              <a:rPr lang="zh-CN" altLang="en-US" dirty="0" smtClean="0"/>
              <a:t>免费空间</a:t>
            </a:r>
            <a:r>
              <a:rPr lang="en-US" dirty="0" err="1" smtClean="0"/>
              <a:t>openshift</a:t>
            </a:r>
            <a:r>
              <a:rPr lang="en-US" dirty="0" smtClean="0"/>
              <a:t>-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发布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b="1" dirty="0" err="1" smtClean="0"/>
              <a:t>gitBook</a:t>
            </a:r>
            <a:r>
              <a:rPr lang="en-US" b="1" dirty="0" smtClean="0"/>
              <a:t>-</a:t>
            </a:r>
            <a:r>
              <a:rPr lang="zh-CN" altLang="en-US" dirty="0" smtClean="0"/>
              <a:t>文档管理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Yiguo-GitLab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zh-CN" altLang="en-US" b="1" dirty="0" smtClean="0"/>
              <a:t>实现网站自动发布的</a:t>
            </a:r>
            <a:r>
              <a:rPr lang="zh-CN" altLang="en-US" b="1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中央档案库</a:t>
            </a:r>
            <a:r>
              <a:rPr lang="en-US" dirty="0" smtClean="0"/>
              <a:t>-</a:t>
            </a:r>
            <a:r>
              <a:rPr lang="zh-CN" altLang="en-US" dirty="0" smtClean="0"/>
              <a:t>裸，没有显式的一套源码，</a:t>
            </a:r>
          </a:p>
          <a:p>
            <a:r>
              <a:rPr lang="zh-CN" altLang="en-US" dirty="0" smtClean="0"/>
              <a:t>个人档案库</a:t>
            </a:r>
            <a:r>
              <a:rPr lang="en-US" dirty="0" smtClean="0"/>
              <a:t>-</a:t>
            </a:r>
            <a:r>
              <a:rPr lang="zh-CN" altLang="en-US" dirty="0" smtClean="0"/>
              <a:t>非</a:t>
            </a:r>
            <a:r>
              <a:rPr lang="zh-CN" altLang="en-US" dirty="0" smtClean="0"/>
              <a:t>裸</a:t>
            </a:r>
            <a:endParaRPr lang="zh-CN" altLang="en-US" dirty="0" smtClean="0"/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828680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20"/>
            <a:ext cx="9144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hook checkout</a:t>
            </a:r>
            <a:endParaRPr lang="zh-CN" altLang="en-US" b="1" dirty="0" smtClean="0"/>
          </a:p>
          <a:p>
            <a:r>
              <a:rPr lang="zh-CN" altLang="en-US" dirty="0" smtClean="0"/>
              <a:t>服务端修改</a:t>
            </a:r>
            <a:r>
              <a:rPr lang="en-US" dirty="0" smtClean="0"/>
              <a:t>hooks/post-receive</a:t>
            </a:r>
            <a:r>
              <a:rPr lang="zh-CN" altLang="en-US" dirty="0" smtClean="0"/>
              <a:t>，手动修改或在</a:t>
            </a:r>
            <a:r>
              <a:rPr lang="en-US" dirty="0" err="1" smtClean="0"/>
              <a:t>cmd</a:t>
            </a:r>
            <a:r>
              <a:rPr lang="zh-CN" altLang="en-US" dirty="0" smtClean="0"/>
              <a:t>中修改</a:t>
            </a:r>
          </a:p>
          <a:p>
            <a:r>
              <a:rPr lang="en-US" dirty="0" smtClean="0"/>
              <a:t>$ cat &gt; hooks/post-receive</a:t>
            </a:r>
            <a:endParaRPr lang="zh-CN" altLang="en-US" dirty="0" smtClean="0"/>
          </a:p>
          <a:p>
            <a:r>
              <a:rPr lang="zh-CN" altLang="en-US" dirty="0" smtClean="0"/>
              <a:t>。。。。。。。</a:t>
            </a:r>
            <a:r>
              <a:rPr lang="en-US" dirty="0" err="1" smtClean="0"/>
              <a:t>ctrl+D</a:t>
            </a:r>
            <a:r>
              <a:rPr lang="zh-CN" altLang="en-US" dirty="0" smtClean="0"/>
              <a:t>退出编辑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在其中写入要执行的命令：</a:t>
            </a:r>
          </a:p>
          <a:p>
            <a:r>
              <a:rPr lang="en-US" dirty="0" smtClean="0"/>
              <a:t>#!/bin/bash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archive master | tar -x -C e:\gitCenter1Out</a:t>
            </a:r>
            <a:endParaRPr lang="zh-CN" altLang="en-US" dirty="0" smtClean="0"/>
          </a:p>
          <a:p>
            <a:r>
              <a:rPr lang="zh-CN" altLang="en-US" dirty="0" smtClean="0"/>
              <a:t>或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dirty="0" err="1" smtClean="0"/>
              <a:t>gitTest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webHook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pull</a:t>
            </a:r>
            <a:endParaRPr lang="zh-CN" altLang="en-US" b="1" dirty="0" smtClean="0"/>
          </a:p>
          <a:p>
            <a:r>
              <a:rPr lang="zh-CN" altLang="en-US" dirty="0" smtClean="0"/>
              <a:t>在网页中执行</a:t>
            </a:r>
            <a:r>
              <a:rPr lang="en-US" dirty="0" err="1" smtClean="0"/>
              <a:t>cmd</a:t>
            </a:r>
            <a:r>
              <a:rPr lang="zh-CN" altLang="en-US" dirty="0" smtClean="0"/>
              <a:t>命令“</a:t>
            </a:r>
            <a:r>
              <a:rPr lang="en-US" dirty="0" smtClean="0"/>
              <a:t>d: &amp;&amp; </a:t>
            </a:r>
            <a:r>
              <a:rPr lang="en-US" dirty="0" err="1" smtClean="0"/>
              <a:t>cd</a:t>
            </a:r>
            <a:r>
              <a:rPr lang="en-US" dirty="0" smtClean="0"/>
              <a:t> git1\pub &amp;&amp;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zh-CN" altLang="en-US" dirty="0" smtClean="0"/>
              <a:t>”。</a:t>
            </a:r>
          </a:p>
          <a:p>
            <a:pPr latinLnBrk="1"/>
            <a:r>
              <a:rPr lang="en-US" dirty="0" err="1" smtClean="0"/>
              <a:t>php</a:t>
            </a:r>
            <a:r>
              <a:rPr lang="zh-CN" altLang="en-US" dirty="0" smtClean="0"/>
              <a:t>： </a:t>
            </a:r>
            <a:r>
              <a:rPr lang="en-US" dirty="0" smtClean="0"/>
              <a:t>exec("git.exe pull", $output);</a:t>
            </a:r>
            <a:endParaRPr lang="zh-CN" altLang="en-US" dirty="0" smtClean="0"/>
          </a:p>
          <a:p>
            <a:r>
              <a:rPr lang="zh-CN" altLang="en-US" dirty="0" smtClean="0"/>
              <a:t>注意点：</a:t>
            </a:r>
          </a:p>
          <a:p>
            <a:r>
              <a:rPr lang="zh-CN" altLang="en-US" dirty="0" smtClean="0"/>
              <a:t>使用恰当的计算机用户执行。</a:t>
            </a:r>
          </a:p>
          <a:p>
            <a:r>
              <a:rPr lang="zh-CN" altLang="en-US" dirty="0" smtClean="0"/>
              <a:t>使用命令行支持的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err="1" smtClean="0"/>
              <a:t>WebHook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数据库脚本版本管理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1543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7215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7148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action="ppaction://hlinksldjump"/>
              </a:rPr>
              <a:t>git</a:t>
            </a:r>
            <a:r>
              <a:rPr lang="zh-CN" altLang="en-US" b="1" dirty="0" smtClean="0">
                <a:hlinkClick r:id="rId2" action="ppaction://hlinksldjump"/>
              </a:rPr>
              <a:t>实现网站自动发布的形式</a:t>
            </a:r>
            <a:endParaRPr lang="zh-CN" altLang="en-US" b="1" dirty="0" smtClean="0"/>
          </a:p>
          <a:p>
            <a:r>
              <a:rPr lang="zh-CN" altLang="en-US" dirty="0" smtClean="0"/>
              <a:t>数据库脚本版本管理</a:t>
            </a:r>
          </a:p>
          <a:p>
            <a:r>
              <a:rPr lang="zh-CN" altLang="en-US" dirty="0" smtClean="0"/>
              <a:t>免费空间</a:t>
            </a:r>
            <a:r>
              <a:rPr lang="en-US" dirty="0" err="1" smtClean="0"/>
              <a:t>openshift</a:t>
            </a:r>
            <a:r>
              <a:rPr lang="en-US" dirty="0" smtClean="0"/>
              <a:t>-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发布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b="1" dirty="0" err="1" smtClean="0"/>
              <a:t>gitBook</a:t>
            </a:r>
            <a:r>
              <a:rPr lang="en-US" b="1" dirty="0" smtClean="0"/>
              <a:t>-</a:t>
            </a:r>
            <a:r>
              <a:rPr lang="zh-CN" altLang="en-US" dirty="0" smtClean="0"/>
              <a:t>文档管理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Yiguo-GitLab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0112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2409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52" y="1357298"/>
            <a:ext cx="685804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2047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428736"/>
            <a:ext cx="642942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011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免费空间</a:t>
            </a:r>
            <a:r>
              <a:rPr lang="en-US" dirty="0" err="1" smtClean="0"/>
              <a:t>openshift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红帽</a:t>
            </a:r>
            <a:r>
              <a:rPr lang="en-US" dirty="0" smtClean="0"/>
              <a:t>openshift.com </a:t>
            </a:r>
            <a:r>
              <a:rPr lang="zh-CN" altLang="en-US" dirty="0" smtClean="0"/>
              <a:t>使用</a:t>
            </a:r>
            <a:r>
              <a:rPr lang="en-US" dirty="0" err="1" smtClean="0"/>
              <a:t>git</a:t>
            </a:r>
            <a:r>
              <a:rPr lang="zh-CN" altLang="en-US" dirty="0" smtClean="0"/>
              <a:t>做版本发布控制，支持多种开发语言 多种数据库，三个免费</a:t>
            </a:r>
            <a:r>
              <a:rPr lang="en-US" dirty="0" smtClean="0"/>
              <a:t>1g</a:t>
            </a:r>
            <a:r>
              <a:rPr lang="zh-CN" altLang="en-US" dirty="0" smtClean="0"/>
              <a:t>空间，可绑域名，可交费升级，</a:t>
            </a:r>
            <a:r>
              <a:rPr lang="en-US" dirty="0" err="1" smtClean="0"/>
              <a:t>WebSocket</a:t>
            </a:r>
            <a:r>
              <a:rPr lang="zh-CN" altLang="en-US" dirty="0" smtClean="0"/>
              <a:t>，</a:t>
            </a:r>
            <a:r>
              <a:rPr lang="en-US" dirty="0" smtClean="0"/>
              <a:t>https</a:t>
            </a:r>
            <a:r>
              <a:rPr lang="zh-CN" altLang="en-US" dirty="0" smtClean="0"/>
              <a:t>，测试外网可访站点</a:t>
            </a:r>
          </a:p>
          <a:p>
            <a:r>
              <a:rPr lang="zh-CN" altLang="en-US" dirty="0" smtClean="0"/>
              <a:t>注册时的</a:t>
            </a:r>
            <a:r>
              <a:rPr lang="en-US" dirty="0" err="1" smtClean="0"/>
              <a:t>google</a:t>
            </a:r>
            <a:r>
              <a:rPr lang="zh-CN" altLang="en-US" dirty="0" smtClean="0"/>
              <a:t>验证码、自动分配的二级域名打开时，需要翻墙</a:t>
            </a:r>
          </a:p>
          <a:p>
            <a:r>
              <a:rPr lang="en-US" dirty="0" err="1" smtClean="0"/>
              <a:t>rhc</a:t>
            </a:r>
            <a:r>
              <a:rPr lang="zh-CN" altLang="en-US" dirty="0" smtClean="0"/>
              <a:t>命令行管理工具，</a:t>
            </a:r>
            <a:r>
              <a:rPr lang="en-US" dirty="0" err="1" smtClean="0"/>
              <a:t>Xshell+SSH</a:t>
            </a:r>
            <a:r>
              <a:rPr lang="zh-CN" altLang="en-US" dirty="0" smtClean="0"/>
              <a:t>验证或配合免费空间，可以做翻墙用途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0112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64399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开源项目支持</a:t>
            </a:r>
            <a:r>
              <a:rPr lang="en-US" dirty="0" smtClean="0"/>
              <a:t>C#</a:t>
            </a:r>
            <a:r>
              <a:rPr lang="zh-CN" altLang="en-US" dirty="0" smtClean="0"/>
              <a:t>，</a:t>
            </a:r>
            <a:r>
              <a:rPr lang="en-US" dirty="0" err="1" smtClean="0"/>
              <a:t>WebForm</a:t>
            </a:r>
            <a:r>
              <a:rPr lang="zh-CN" altLang="en-US" dirty="0" smtClean="0"/>
              <a:t>、</a:t>
            </a:r>
            <a:r>
              <a:rPr lang="en-US" dirty="0" smtClean="0"/>
              <a:t>MVC</a:t>
            </a:r>
            <a:r>
              <a:rPr lang="zh-CN" altLang="en-US" dirty="0" smtClean="0"/>
              <a:t>、</a:t>
            </a:r>
            <a:r>
              <a:rPr lang="en-US" dirty="0" smtClean="0"/>
              <a:t>.Net3.5</a:t>
            </a:r>
            <a:r>
              <a:rPr lang="zh-CN" altLang="en-US" dirty="0" smtClean="0"/>
              <a:t>、</a:t>
            </a:r>
            <a:r>
              <a:rPr lang="en-US" dirty="0" smtClean="0"/>
              <a:t>4.0</a:t>
            </a:r>
            <a:r>
              <a:rPr lang="zh-CN" altLang="en-US" dirty="0" smtClean="0"/>
              <a:t>都支持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https://raw.github.com/wshearn/openshift-community-cartridge-mono/master/metadata/manifest.yml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14818"/>
            <a:ext cx="850112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编辑模式、预览模式，支持在别的网页引用、普通</a:t>
            </a:r>
            <a:r>
              <a:rPr lang="en-US" dirty="0" smtClean="0"/>
              <a:t>Html</a:t>
            </a:r>
            <a:r>
              <a:rPr lang="zh-CN" altLang="en-US" dirty="0" smtClean="0"/>
              <a:t>页、导出</a:t>
            </a:r>
            <a:r>
              <a:rPr lang="en-US" dirty="0" err="1" smtClean="0"/>
              <a:t>pdf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全称：</a:t>
            </a:r>
            <a:r>
              <a:rPr lang="en-US" dirty="0" err="1" smtClean="0"/>
              <a:t>GitHub</a:t>
            </a:r>
            <a:r>
              <a:rPr lang="en-US" dirty="0" smtClean="0"/>
              <a:t> Flavored Markdown</a:t>
            </a:r>
            <a:r>
              <a:rPr lang="zh-CN" altLang="en-US" dirty="0" smtClean="0"/>
              <a:t>，可以用</a:t>
            </a:r>
            <a:r>
              <a:rPr lang="en-US" dirty="0" smtClean="0"/>
              <a:t>CSS</a:t>
            </a:r>
            <a:r>
              <a:rPr lang="zh-CN" altLang="en-US" dirty="0" smtClean="0"/>
              <a:t>控制整体样式。</a:t>
            </a:r>
          </a:p>
          <a:p>
            <a:r>
              <a:rPr lang="zh-CN" altLang="en-US" dirty="0" smtClean="0"/>
              <a:t>优点：写好了使用说明文档，提交到主分支，别人直接就能看到，免除要分享的麻烦。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7256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 程序员必须知道的几个Git代码托管平台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006272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25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邮箱激活（垃圾邮件），以后项目的变动会收到</a:t>
            </a:r>
            <a:r>
              <a:rPr lang="zh-CN" altLang="en-US" dirty="0" smtClean="0"/>
              <a:t>邮件。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814393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添加</a:t>
            </a:r>
            <a:r>
              <a:rPr lang="en-US" b="1" dirty="0" smtClean="0"/>
              <a:t>SSH </a:t>
            </a:r>
            <a:r>
              <a:rPr lang="en-US" b="1" dirty="0" smtClean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8582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4399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7256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4399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新建群组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4399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439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源代码托管平台，</a:t>
            </a:r>
            <a:r>
              <a:rPr lang="en-US" altLang="zh-CN" dirty="0" err="1" smtClean="0"/>
              <a:t>SourceForge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Google Code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CodePlex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svnChina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oschina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coding.net</a:t>
            </a:r>
            <a:r>
              <a:rPr lang="zh-CN" altLang="en-US" dirty="0" smtClean="0"/>
              <a:t>（推荐）、</a:t>
            </a:r>
            <a:r>
              <a:rPr lang="en-US" altLang="zh-CN" dirty="0" smtClean="0"/>
              <a:t>CSDN</a:t>
            </a:r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已成立七年时间啦，该平台的注册用户数超过</a:t>
            </a:r>
            <a:r>
              <a:rPr lang="en-US" altLang="zh-CN" dirty="0" smtClean="0"/>
              <a:t>900</a:t>
            </a:r>
            <a:r>
              <a:rPr lang="zh-CN" altLang="en-US" dirty="0" smtClean="0"/>
              <a:t>万，网站月</a:t>
            </a:r>
            <a:r>
              <a:rPr lang="zh-CN" altLang="en-US" dirty="0" smtClean="0"/>
              <a:t>访问量超过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万，更跻身全球最受欢迎网站</a:t>
            </a:r>
            <a:r>
              <a:rPr lang="en-US" altLang="zh-CN" dirty="0" smtClean="0"/>
              <a:t>Top 100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GitLib</a:t>
            </a:r>
            <a:r>
              <a:rPr lang="zh-CN" altLang="en-US" dirty="0" smtClean="0"/>
              <a:t>有五种身份权限，分别是：</a:t>
            </a:r>
          </a:p>
          <a:p>
            <a:pPr lvl="0"/>
            <a:r>
              <a:rPr lang="en-US" dirty="0" smtClean="0"/>
              <a:t>Owner </a:t>
            </a:r>
            <a:r>
              <a:rPr lang="en-US" u="sng" dirty="0" err="1" smtClean="0">
                <a:hlinkClick r:id="rId2"/>
              </a:rPr>
              <a:t>项目</a:t>
            </a:r>
            <a:r>
              <a:rPr lang="zh-CN" altLang="en-US" dirty="0" smtClean="0"/>
              <a:t>所有者，拥有所有的操作权限</a:t>
            </a:r>
          </a:p>
          <a:p>
            <a:pPr lvl="0"/>
            <a:r>
              <a:rPr lang="en-US" dirty="0" smtClean="0"/>
              <a:t>Master </a:t>
            </a:r>
            <a:r>
              <a:rPr lang="zh-CN" altLang="en-US" dirty="0" smtClean="0"/>
              <a:t>项目的管理者，除更改、删除项目元信息外其它操作均可</a:t>
            </a:r>
          </a:p>
          <a:p>
            <a:pPr lvl="0"/>
            <a:r>
              <a:rPr lang="en-US" dirty="0" smtClean="0"/>
              <a:t>Developer </a:t>
            </a:r>
            <a:r>
              <a:rPr lang="zh-CN" altLang="en-US" dirty="0" smtClean="0"/>
              <a:t>项目的开发人员，做一些开发工作，对受保护内容无权限</a:t>
            </a:r>
          </a:p>
          <a:p>
            <a:pPr lvl="0"/>
            <a:r>
              <a:rPr lang="en-US" dirty="0" smtClean="0"/>
              <a:t>Reporter </a:t>
            </a:r>
            <a:r>
              <a:rPr lang="zh-CN" altLang="en-US" dirty="0" smtClean="0"/>
              <a:t>项目的报告者，只有项目的读权限，可以创建代码片断</a:t>
            </a:r>
          </a:p>
          <a:p>
            <a:pPr lvl="0"/>
            <a:r>
              <a:rPr lang="en-US" dirty="0" smtClean="0"/>
              <a:t>Guest </a:t>
            </a:r>
            <a:r>
              <a:rPr lang="zh-CN" altLang="en-US" dirty="0" smtClean="0"/>
              <a:t>项目的游客，只能提交问题和评论内容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可以指定多个</a:t>
            </a:r>
            <a:r>
              <a:rPr lang="en-US" altLang="zh-CN" dirty="0" smtClean="0"/>
              <a:t>owner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39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50112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创建</a:t>
            </a:r>
            <a:r>
              <a:rPr lang="zh-CN" altLang="en-US" b="1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4399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6439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2895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736"/>
            <a:ext cx="314327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4500594" cy="414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8229600" cy="2883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4399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4399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543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，版本管理软件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是</a:t>
            </a:r>
            <a:r>
              <a:rPr lang="en-US" dirty="0" smtClean="0"/>
              <a:t> </a:t>
            </a:r>
            <a:r>
              <a:rPr lang="en-US" alt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</a:t>
            </a:r>
            <a:r>
              <a:rPr lang="zh-CN" altLang="en-US" dirty="0" smtClean="0"/>
              <a:t>为了帮助管理</a:t>
            </a:r>
            <a:r>
              <a:rPr lang="en-US" dirty="0" smtClean="0"/>
              <a:t> Linux </a:t>
            </a:r>
            <a:r>
              <a:rPr lang="zh-CN" altLang="en-US" dirty="0" smtClean="0"/>
              <a:t>内核开发而开发的一个开放源码的版本控制软件</a:t>
            </a:r>
            <a:r>
              <a:rPr lang="zh-CN" altLang="en-US" dirty="0" smtClean="0"/>
              <a:t>。开</a:t>
            </a:r>
            <a:r>
              <a:rPr lang="zh-CN" altLang="en-US" dirty="0" smtClean="0"/>
              <a:t>源的</a:t>
            </a:r>
            <a:r>
              <a:rPr lang="zh-CN" altLang="en-US" dirty="0" smtClean="0">
                <a:solidFill>
                  <a:srgbClr val="FF0000"/>
                </a:solidFill>
              </a:rPr>
              <a:t>分布式</a:t>
            </a:r>
            <a:r>
              <a:rPr lang="zh-CN" altLang="en-US" dirty="0" smtClean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特点：分支（</a:t>
            </a:r>
            <a:r>
              <a:rPr lang="zh-CN" altLang="en-US" dirty="0" smtClean="0"/>
              <a:t>有冲突的提交，开发时改旧</a:t>
            </a:r>
            <a:r>
              <a:rPr lang="en-US" dirty="0" smtClean="0"/>
              <a:t>bug</a:t>
            </a:r>
            <a:r>
              <a:rPr lang="zh-CN" altLang="en-US" dirty="0" smtClean="0"/>
              <a:t>，测试时做新</a:t>
            </a:r>
            <a:r>
              <a:rPr lang="zh-CN" altLang="en-US" dirty="0" smtClean="0"/>
              <a:t>功能，小版本间合并）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分布式、其它优点（便捷、直观、易交流、自动发布等整合）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贡献代码，</a:t>
            </a:r>
            <a:r>
              <a:rPr lang="en-US" dirty="0" err="1" smtClean="0"/>
              <a:t>pushRequest</a:t>
            </a:r>
            <a:r>
              <a:rPr lang="en-US" dirty="0" smtClean="0"/>
              <a:t> </a:t>
            </a:r>
            <a:r>
              <a:rPr lang="en-US" dirty="0" err="1" smtClean="0"/>
              <a:t>MergeRequests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229600" cy="201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876"/>
            <a:ext cx="7786742" cy="295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98" cy="651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/>
              <a:t>注意事项</a:t>
            </a:r>
            <a:endParaRPr lang="en-US" altLang="zh-CN" b="1" dirty="0" smtClean="0"/>
          </a:p>
          <a:p>
            <a:r>
              <a:rPr lang="zh-CN" altLang="en-US" dirty="0" smtClean="0"/>
              <a:t>注意解决冲突时的风险，应适当</a:t>
            </a:r>
            <a:r>
              <a:rPr lang="zh-CN" altLang="en-US" dirty="0" smtClean="0"/>
              <a:t>避免造成冲突</a:t>
            </a:r>
            <a:endParaRPr lang="en-US" altLang="zh-CN" dirty="0" smtClean="0"/>
          </a:p>
          <a:p>
            <a:r>
              <a:rPr lang="en-US" dirty="0" err="1" smtClean="0"/>
              <a:t>vs</a:t>
            </a:r>
            <a:r>
              <a:rPr lang="zh-CN" altLang="en-US" dirty="0" smtClean="0"/>
              <a:t>等项目中增删文件、修改可能多人使用的文件时，应先获取最新，处理后尽快提交推送。</a:t>
            </a:r>
          </a:p>
          <a:p>
            <a:r>
              <a:rPr lang="zh-CN" altLang="en-US" dirty="0" smtClean="0"/>
              <a:t>分支命名规范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分享</a:t>
            </a:r>
            <a:r>
              <a:rPr lang="zh-CN" altLang="en-US" b="1" dirty="0" smtClean="0"/>
              <a:t>资料</a:t>
            </a:r>
          </a:p>
          <a:p>
            <a:r>
              <a:rPr lang="zh-CN" altLang="en-US" dirty="0" smtClean="0"/>
              <a:t>本文档、安装文件、</a:t>
            </a:r>
            <a:r>
              <a:rPr lang="en-US" dirty="0" smtClean="0"/>
              <a:t>ignore</a:t>
            </a:r>
            <a:r>
              <a:rPr lang="zh-CN" altLang="en-US" dirty="0" smtClean="0"/>
              <a:t>示例文件。</a:t>
            </a:r>
          </a:p>
          <a:p>
            <a:endParaRPr lang="zh-CN" altLang="en-US" dirty="0"/>
          </a:p>
        </p:txBody>
      </p:sp>
      <p:sp>
        <p:nvSpPr>
          <p:cNvPr id="4" name="下弧形箭头 3">
            <a:hlinkClick r:id="rId2" action="ppaction://hlinksldjump"/>
          </p:cNvPr>
          <p:cNvSpPr/>
          <p:nvPr/>
        </p:nvSpPr>
        <p:spPr>
          <a:xfrm>
            <a:off x="7429520" y="5786454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3873</TotalTime>
  <Words>1643</Words>
  <PresentationFormat>全屏显示(4:3)</PresentationFormat>
  <Paragraphs>254</Paragraphs>
  <Slides>92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暗香扑面</vt:lpstr>
      <vt:lpstr>Git使用简介</vt:lpstr>
      <vt:lpstr>个人简介</vt:lpstr>
      <vt:lpstr>目录</vt:lpstr>
      <vt:lpstr>基本操作</vt:lpstr>
      <vt:lpstr>进阶使用</vt:lpstr>
      <vt:lpstr>扩展</vt:lpstr>
      <vt:lpstr>幻灯片 7</vt:lpstr>
      <vt:lpstr>外部环境</vt:lpstr>
      <vt:lpstr>特点</vt:lpstr>
      <vt:lpstr>幻灯片 10</vt:lpstr>
      <vt:lpstr>幻灯片 11</vt:lpstr>
      <vt:lpstr>幻灯片 12</vt:lpstr>
      <vt:lpstr>环境搭建</vt:lpstr>
      <vt:lpstr>GitExtensions多平台</vt:lpstr>
      <vt:lpstr>文件夹的git右键菜单</vt:lpstr>
      <vt:lpstr>vs的git菜单</vt:lpstr>
      <vt:lpstr>基本操作</vt:lpstr>
      <vt:lpstr>档案库初始化、打开档案库</vt:lpstr>
      <vt:lpstr>初始化档案库</vt:lpstr>
      <vt:lpstr>克隆档案库</vt:lpstr>
      <vt:lpstr>创建分支</vt:lpstr>
      <vt:lpstr>切换分支</vt:lpstr>
      <vt:lpstr>拉取pull，拉取全部fetch –all，衍合</vt:lpstr>
      <vt:lpstr>提交（本地）、推送push（远程）、撤销更改</vt:lpstr>
      <vt:lpstr>推送</vt:lpstr>
      <vt:lpstr>查看历史记录</vt:lpstr>
      <vt:lpstr>比较文件</vt:lpstr>
      <vt:lpstr>合并merge</vt:lpstr>
      <vt:lpstr>幻灯片 29</vt:lpstr>
      <vt:lpstr>冲突解决</vt:lpstr>
      <vt:lpstr>幻灯片 31</vt:lpstr>
      <vt:lpstr>幻灯片 32</vt:lpstr>
      <vt:lpstr>幻灯片 33</vt:lpstr>
      <vt:lpstr>操作步骤</vt:lpstr>
      <vt:lpstr>生成SSH（RSA）密钥（安全外壳协议）</vt:lpstr>
      <vt:lpstr>幻灯片 36</vt:lpstr>
      <vt:lpstr>幻灯片 37</vt:lpstr>
      <vt:lpstr>幻灯片 38</vt:lpstr>
      <vt:lpstr>回退以前版本</vt:lpstr>
      <vt:lpstr>推送冲突的解决</vt:lpstr>
      <vt:lpstr>创建标签</vt:lpstr>
      <vt:lpstr>ignore</vt:lpstr>
      <vt:lpstr>幻灯片 43</vt:lpstr>
      <vt:lpstr>Git命令行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总结</vt:lpstr>
      <vt:lpstr>扩展</vt:lpstr>
      <vt:lpstr>git实现网站自动发布的形式</vt:lpstr>
      <vt:lpstr>幻灯片 55</vt:lpstr>
      <vt:lpstr>幻灯片 56</vt:lpstr>
      <vt:lpstr>gitHub WebHook</vt:lpstr>
      <vt:lpstr>数据库脚本版本管理</vt:lpstr>
      <vt:lpstr>幻灯片 59</vt:lpstr>
      <vt:lpstr>幻灯片 60</vt:lpstr>
      <vt:lpstr>幻灯片 61</vt:lpstr>
      <vt:lpstr>幻灯片 62</vt:lpstr>
      <vt:lpstr>幻灯片 63</vt:lpstr>
      <vt:lpstr>免费空间openshift</vt:lpstr>
      <vt:lpstr>幻灯片 65</vt:lpstr>
      <vt:lpstr>幻灯片 66</vt:lpstr>
      <vt:lpstr>幻灯片 67</vt:lpstr>
      <vt:lpstr>gitBook</vt:lpstr>
      <vt:lpstr>幻灯片 69</vt:lpstr>
      <vt:lpstr>幻灯片 70</vt:lpstr>
      <vt:lpstr>幻灯片 71</vt:lpstr>
      <vt:lpstr>GitLab</vt:lpstr>
      <vt:lpstr>幻灯片 73</vt:lpstr>
      <vt:lpstr>添加SSH Key</vt:lpstr>
      <vt:lpstr>幻灯片 75</vt:lpstr>
      <vt:lpstr>首页</vt:lpstr>
      <vt:lpstr>幻灯片 77</vt:lpstr>
      <vt:lpstr>新建群组</vt:lpstr>
      <vt:lpstr>幻灯片 79</vt:lpstr>
      <vt:lpstr>幻灯片 80</vt:lpstr>
      <vt:lpstr>幻灯片 81</vt:lpstr>
      <vt:lpstr>幻灯片 82</vt:lpstr>
      <vt:lpstr>创建项目</vt:lpstr>
      <vt:lpstr>幻灯片 84</vt:lpstr>
      <vt:lpstr>幻灯片 85</vt:lpstr>
      <vt:lpstr>幻灯片 86</vt:lpstr>
      <vt:lpstr>幻灯片 87</vt:lpstr>
      <vt:lpstr>幻灯片 88</vt:lpstr>
      <vt:lpstr>幻灯片 89</vt:lpstr>
      <vt:lpstr>贡献代码，pushRequest MergeRequests</vt:lpstr>
      <vt:lpstr>幻灯片 91</vt:lpstr>
      <vt:lpstr>幻灯片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Git使用简介</dc:title>
  <cp:lastModifiedBy>liyikun</cp:lastModifiedBy>
  <cp:revision>278</cp:revision>
  <dcterms:modified xsi:type="dcterms:W3CDTF">2016-04-22T02:19:46Z</dcterms:modified>
</cp:coreProperties>
</file>