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5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A6C0-B28F-46EF-86A1-81A5908CA26F}" type="datetimeFigureOut">
              <a:rPr lang="ko-KR" altLang="en-US" smtClean="0"/>
              <a:t>2018. 7. 18.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6E34-8D1B-42D3-9C46-7341D7D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netflix-inc/netflix-prize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넷플릭스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Recommender System</a:t>
            </a:r>
            <a:endParaRPr lang="ko-KR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022" y="543697"/>
            <a:ext cx="49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Recommender System 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8141" y="1559360"/>
            <a:ext cx="84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Recommender System </a:t>
            </a:r>
            <a:r>
              <a:rPr lang="ko-KR" altLang="en-US" dirty="0" smtClean="0"/>
              <a:t>은 기존 데이터로 사용자의 성향을 분석한 후 그 성향을 토대로 사용자가 어떤 아이템에 내릴 평가를 예상하는 시스템이다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598141" y="3369276"/>
            <a:ext cx="5329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예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아이폰과 맥북에 좋은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윈도스 제품에는 낮은 평점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부여했다</a:t>
            </a:r>
            <a:r>
              <a:rPr lang="en-US" altLang="ko-KR" dirty="0" smtClean="0"/>
              <a:t>. Recommender System 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이 데이터를 가지고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는 애플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제품을 좋아한다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라는 결론은 내리고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그에 맞게 사용자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한테 제품을 추천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해준다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04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76951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Rec.System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02973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91913" y="963827"/>
            <a:ext cx="3608173" cy="17134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5674" y="1116227"/>
            <a:ext cx="2314833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00086" y="1581665"/>
            <a:ext cx="1243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</p:cNvCxnSpPr>
          <p:nvPr/>
        </p:nvCxnSpPr>
        <p:spPr>
          <a:xfrm>
            <a:off x="2910507" y="1581665"/>
            <a:ext cx="129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4"/>
          </p:cNvCxnSpPr>
          <p:nvPr/>
        </p:nvCxnSpPr>
        <p:spPr>
          <a:xfrm rot="5400000">
            <a:off x="6489118" y="1804781"/>
            <a:ext cx="3602929" cy="4087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9" idx="4"/>
          </p:cNvCxnSpPr>
          <p:nvPr/>
        </p:nvCxnSpPr>
        <p:spPr>
          <a:xfrm rot="10800000">
            <a:off x="1753092" y="2047104"/>
            <a:ext cx="4493705" cy="36029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6337" y="1116227"/>
            <a:ext cx="75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데이터</a:t>
            </a:r>
            <a:endParaRPr lang="en-US" altLang="ko-KR" sz="900" dirty="0" smtClean="0"/>
          </a:p>
          <a:p>
            <a:r>
              <a:rPr lang="ko-KR" altLang="en-US" sz="900" dirty="0" smtClean="0"/>
              <a:t> 수집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9712" y="1098979"/>
            <a:ext cx="5646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필요한 </a:t>
            </a:r>
            <a:endParaRPr lang="en-US" altLang="ko-KR" sz="900" dirty="0" smtClean="0"/>
          </a:p>
          <a:p>
            <a:r>
              <a:rPr lang="ko-KR" altLang="en-US" sz="900" dirty="0" smtClean="0"/>
              <a:t>데이터 </a:t>
            </a:r>
            <a:endParaRPr lang="en-US" altLang="ko-KR" sz="900" dirty="0" smtClean="0"/>
          </a:p>
          <a:p>
            <a:r>
              <a:rPr lang="ko-KR" altLang="en-US" sz="900" dirty="0" smtClean="0"/>
              <a:t>추출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912298" y="4961282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유저에게 </a:t>
            </a:r>
            <a:endParaRPr lang="en-US" altLang="ko-KR" sz="900" dirty="0" smtClean="0"/>
          </a:p>
          <a:p>
            <a:r>
              <a:rPr lang="ko-KR" altLang="en-US" sz="900" dirty="0" smtClean="0"/>
              <a:t>제품 추천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718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015" y="548640"/>
            <a:ext cx="113481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Netflix Challenge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넷플릭스는 영화</a:t>
            </a:r>
            <a:r>
              <a:rPr lang="en-US" altLang="ko-KR" dirty="0"/>
              <a:t> </a:t>
            </a:r>
            <a:r>
              <a:rPr lang="ko-KR" altLang="en-US" dirty="0" smtClean="0"/>
              <a:t>스트리밍을 핵심 서비스로 제공하는 기업이다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넷플릭스는 소비자를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유지하기 위해서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Recommender System </a:t>
            </a:r>
            <a:r>
              <a:rPr lang="ko-KR" altLang="en-US" dirty="0" smtClean="0"/>
              <a:t>을 개발하여 각 유저의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성향에 맞게 영화를 추천해준다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2006</a:t>
            </a:r>
            <a:r>
              <a:rPr lang="ko-KR" altLang="en-US" dirty="0" smtClean="0"/>
              <a:t>년에 넷플릭스는 본인들이 개발한 영화 추천 알고리즘 </a:t>
            </a:r>
            <a:r>
              <a:rPr lang="en-US" altLang="ko-KR" dirty="0" err="1" smtClean="0"/>
              <a:t>Cinematch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비하여 </a:t>
            </a:r>
            <a:r>
              <a:rPr lang="en-US" altLang="ko-KR" dirty="0" smtClean="0"/>
              <a:t>10% 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이상으로 정확한 알고리즘을 개발하는 팀에게 백만 달러</a:t>
            </a:r>
            <a:r>
              <a:rPr lang="en-US" altLang="ko-KR" dirty="0" smtClean="0"/>
              <a:t>($) </a:t>
            </a:r>
            <a:r>
              <a:rPr lang="ko-KR" altLang="en-US" dirty="0" smtClean="0"/>
              <a:t>의 상금을 수여한다고 발표하고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방대한 양의 데이터를 인터넷에 올렸다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	Competition Rules: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넷플릭스는 </a:t>
            </a:r>
            <a:r>
              <a:rPr lang="en-US" altLang="ko-KR" dirty="0" smtClean="0"/>
              <a:t>17,700 </a:t>
            </a:r>
            <a:r>
              <a:rPr lang="ko-KR" altLang="en-US" dirty="0" smtClean="0"/>
              <a:t>개의 영화에 대한 </a:t>
            </a:r>
            <a:r>
              <a:rPr lang="en-US" altLang="ko-KR" dirty="0" smtClean="0"/>
              <a:t>480,189 </a:t>
            </a:r>
            <a:r>
              <a:rPr lang="ko-KR" altLang="en-US" dirty="0" smtClean="0"/>
              <a:t>명의 평점 </a:t>
            </a:r>
            <a:r>
              <a:rPr lang="en-US" altLang="ko-KR" dirty="0" smtClean="0"/>
              <a:t>(Rating) </a:t>
            </a:r>
            <a:r>
              <a:rPr lang="ko-KR" altLang="en-US" dirty="0" smtClean="0"/>
              <a:t>을 공개했다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4"/>
                </a:solidFill>
              </a:rPr>
              <a:t>(</a:t>
            </a:r>
            <a:r>
              <a:rPr lang="ko-KR" altLang="en-US" dirty="0" smtClean="0">
                <a:solidFill>
                  <a:schemeClr val="accent4"/>
                </a:solidFill>
              </a:rPr>
              <a:t>모든 유저가 모든 영화에 대한 평점을 내린것은 아니다</a:t>
            </a:r>
            <a:r>
              <a:rPr lang="en-US" altLang="ko-KR" dirty="0" smtClean="0">
                <a:solidFill>
                  <a:schemeClr val="accent4"/>
                </a:solidFill>
              </a:rPr>
              <a:t>) 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를 기반으로 알고리즘을 구축하고 넷플릭스 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ko-KR" altLang="en-US" sz="4800" dirty="0" smtClean="0"/>
              <a:t>데이터 수집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Collect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6767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62526" y="1328286"/>
            <a:ext cx="4331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https://www.kaggle.com/netflix-inc/netflix-prize-data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에서 넷플릭스가 제공한 </a:t>
            </a:r>
            <a:endParaRPr lang="en-US" altLang="ko-KR" dirty="0" smtClean="0"/>
          </a:p>
          <a:p>
            <a:r>
              <a:rPr lang="ko-KR" altLang="en-US" dirty="0" smtClean="0"/>
              <a:t>데이터를 다운로드 할수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압축이 되어 있는 파일로 받아온후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압축을 풀면 데이터가 들어가있는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Combined_data_1.txt</a:t>
            </a:r>
          </a:p>
          <a:p>
            <a:r>
              <a:rPr lang="en-US" altLang="ko-KR" dirty="0" smtClean="0"/>
              <a:t>Combined_data_2.txt</a:t>
            </a:r>
          </a:p>
          <a:p>
            <a:r>
              <a:rPr lang="en-US" altLang="ko-KR" dirty="0" smtClean="0"/>
              <a:t>Combined_data_3.txt</a:t>
            </a:r>
          </a:p>
          <a:p>
            <a:r>
              <a:rPr lang="en-US" altLang="ko-KR" dirty="0" smtClean="0"/>
              <a:t>Combined_data_4.txt </a:t>
            </a:r>
          </a:p>
          <a:p>
            <a:endParaRPr lang="en-US" altLang="ko-KR" dirty="0"/>
          </a:p>
          <a:p>
            <a:r>
              <a:rPr lang="ko-KR" altLang="en-US" dirty="0" smtClean="0"/>
              <a:t>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50" y="394532"/>
            <a:ext cx="7017350" cy="4904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58913" y="2743199"/>
            <a:ext cx="51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 후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3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1) </a:t>
            </a:r>
            <a:r>
              <a:rPr lang="ko-KR" altLang="en-US" sz="2800" dirty="0" smtClean="0"/>
              <a:t>데이터 수집</a:t>
            </a:r>
            <a:endParaRPr lang="ko-KR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366" t="1842"/>
          <a:stretch/>
        </p:blipFill>
        <p:spPr>
          <a:xfrm>
            <a:off x="9452006" y="908023"/>
            <a:ext cx="2190349" cy="4955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79268" y="318435"/>
            <a:ext cx="195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.txt </a:t>
            </a:r>
            <a:r>
              <a:rPr lang="ko-KR" altLang="en-US" dirty="0" smtClean="0"/>
              <a:t>파일에서 </a:t>
            </a:r>
            <a:endParaRPr lang="en-US" altLang="ko-KR" dirty="0" smtClean="0"/>
          </a:p>
          <a:p>
            <a:r>
              <a:rPr lang="ko-KR" altLang="en-US" dirty="0" smtClean="0"/>
              <a:t>데이터의 형식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767" y="1272321"/>
            <a:ext cx="555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넷플릭스에서 제공하는 데이터의 형태 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55032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MovieID1: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>
            <a:off x="2002055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9649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  <p:cxnSp>
        <p:nvCxnSpPr>
          <p:cNvPr id="20" name="Curved Connector 19"/>
          <p:cNvCxnSpPr>
            <a:stCxn id="17" idx="2"/>
          </p:cNvCxnSpPr>
          <p:nvPr/>
        </p:nvCxnSpPr>
        <p:spPr>
          <a:xfrm rot="5400000" flipH="1" flipV="1">
            <a:off x="2065824" y="2307462"/>
            <a:ext cx="3166712" cy="3193181"/>
          </a:xfrm>
          <a:prstGeom prst="curvedConnector4">
            <a:avLst>
              <a:gd name="adj1" fmla="val -7219"/>
              <a:gd name="adj2" fmla="val 69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3518" y="2156059"/>
            <a:ext cx="1694046" cy="4908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MovieID2: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29687" y="2646947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77601" y="3176337"/>
            <a:ext cx="2545882" cy="231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UserID1, Rating, Date</a:t>
            </a:r>
          </a:p>
          <a:p>
            <a:pPr algn="ctr"/>
            <a:r>
              <a:rPr lang="en-US" altLang="ko-KR" dirty="0" smtClean="0"/>
              <a:t>UserID2, Rating, Date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err="1" smtClean="0"/>
              <a:t>UserIDX</a:t>
            </a:r>
            <a:r>
              <a:rPr lang="en-US" altLang="ko-KR" dirty="0" smtClean="0"/>
              <a:t>, Rating,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0189" y="4148488"/>
            <a:ext cx="5977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2)	</a:t>
            </a:r>
            <a:r>
              <a:rPr lang="ko-KR" altLang="en-US" sz="4800" dirty="0" smtClean="0"/>
              <a:t>데이터 가공</a:t>
            </a:r>
            <a:endParaRPr lang="en-US" altLang="ko-KR" sz="4800" dirty="0" smtClean="0"/>
          </a:p>
          <a:p>
            <a:r>
              <a:rPr lang="en-US" altLang="ko-KR" sz="3600" dirty="0" smtClean="0">
                <a:solidFill>
                  <a:schemeClr val="accent2"/>
                </a:solidFill>
              </a:rPr>
              <a:t>Process Data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8643" y="384803"/>
            <a:ext cx="469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데이터 가공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65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148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넷플릭스 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넷플릭스  Recommender System</dc:title>
  <dc:creator>Microsoft</dc:creator>
  <cp:lastModifiedBy>Microsoft</cp:lastModifiedBy>
  <cp:revision>11</cp:revision>
  <dcterms:created xsi:type="dcterms:W3CDTF">2018-07-18T06:51:30Z</dcterms:created>
  <dcterms:modified xsi:type="dcterms:W3CDTF">2018-07-18T08:48:24Z</dcterms:modified>
</cp:coreProperties>
</file>