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9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5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7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8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8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5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9FA55D-DBF3-44BD-8BAA-FC35FD1C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painting universal freehand floral seamless pattern">
            <a:extLst>
              <a:ext uri="{FF2B5EF4-FFF2-40B4-BE49-F238E27FC236}">
                <a16:creationId xmlns:a16="http://schemas.microsoft.com/office/drawing/2014/main" id="{BDC6580C-1876-0326-C10E-DAB59E28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193" b="215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D34478-6122-494B-BC0B-DB0603948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31648" y="357256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43C5FC-D5D0-EEA1-BCAD-4146077D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8766" y="732550"/>
            <a:ext cx="4186940" cy="1643447"/>
          </a:xfrm>
        </p:spPr>
        <p:txBody>
          <a:bodyPr anchor="b">
            <a:normAutofit/>
          </a:bodyPr>
          <a:lstStyle/>
          <a:p>
            <a:r>
              <a:rPr lang="es-MX" dirty="0"/>
              <a:t>Pregunta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ACE3-D796-459A-88F7-2091CC17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93370" y="351450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6B8783-5F02-C1F5-4BCF-0650472A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1" y="497770"/>
            <a:ext cx="4017081" cy="417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1929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LeftStep">
      <a:dk1>
        <a:srgbClr val="000000"/>
      </a:dk1>
      <a:lt1>
        <a:srgbClr val="FFFFFF"/>
      </a:lt1>
      <a:dk2>
        <a:srgbClr val="2B3A21"/>
      </a:dk2>
      <a:lt2>
        <a:srgbClr val="E2E4E8"/>
      </a:lt2>
      <a:accent1>
        <a:srgbClr val="AE9F80"/>
      </a:accent1>
      <a:accent2>
        <a:srgbClr val="BA8F7F"/>
      </a:accent2>
      <a:accent3>
        <a:srgbClr val="C4929A"/>
      </a:accent3>
      <a:accent4>
        <a:srgbClr val="BA7FA0"/>
      </a:accent4>
      <a:accent5>
        <a:srgbClr val="C28FC1"/>
      </a:accent5>
      <a:accent6>
        <a:srgbClr val="A37FBA"/>
      </a:accent6>
      <a:hlink>
        <a:srgbClr val="697FAE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The Hand</vt:lpstr>
      <vt:lpstr>The Serif Hand</vt:lpstr>
      <vt:lpstr>ChitchatVTI</vt:lpstr>
      <vt:lpstr>Pregunta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BARTOLO DE JESUS VILLAR HERNANDEZ</dc:creator>
  <cp:lastModifiedBy>BARTOLO DE JESUS VILLAR HERNANDEZ</cp:lastModifiedBy>
  <cp:revision>1</cp:revision>
  <dcterms:created xsi:type="dcterms:W3CDTF">2024-08-09T22:58:29Z</dcterms:created>
  <dcterms:modified xsi:type="dcterms:W3CDTF">2024-08-09T22:59:43Z</dcterms:modified>
</cp:coreProperties>
</file>