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D257A3-3EE6-4377-B4F5-0058BB4E7A5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42FB59-8B0B-4128-BC65-3DBD2D44290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3F9A16-5F00-4F21-8352-B20A8D441E0E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59A3AB-109D-4FD1-A908-D131AB1D0A3F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anduru@okstatemail.okstate.edu" TargetMode="External"/><Relationship Id="rId2" Type="http://schemas.openxmlformats.org/officeDocument/2006/relationships/hyperlink" Target="mailto:Richard.l.Churchill@okstate.edu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371600" y="5784840"/>
            <a:ext cx="6400440" cy="57096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274680"/>
            <a:ext cx="8229240" cy="4464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000000"/>
                </a:solidFill>
                <a:latin typeface="Calibri"/>
              </a:rPr>
              <a:t>CS 2433: C/C++ Programming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Tuesday and Thursday
2:00pm to 3:15pm
MSCS 108</a:t>
            </a: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160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Online Textbook (required)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http://okstatespr14.zyante.com/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Animation and interactive</a:t>
            </a:r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1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Subscribe to Zyante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Click subscribe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Enter name,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okstate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e-mail address, and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access-code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Cheaper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than regular textbooks</a:t>
            </a:r>
            <a:endParaRPr dirty="0"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Textbooks (optional but recommended)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pic>
        <p:nvPicPr>
          <p:cNvPr id="22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22040" y="2057400"/>
            <a:ext cx="2757600" cy="364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Textbooks (optional)</a:t>
            </a:r>
            <a:endParaRPr/>
          </a:p>
        </p:txBody>
      </p:sp>
      <p:pic>
        <p:nvPicPr>
          <p:cNvPr id="222" name="Content Placeholder 9"/>
          <p:cNvPicPr/>
          <p:nvPr/>
        </p:nvPicPr>
        <p:blipFill>
          <a:blip r:embed="rId2"/>
          <a:srcRect l="-1168666" r="-1168666"/>
          <a:stretch>
            <a:fillRect/>
          </a:stretch>
        </p:blipFill>
        <p:spPr>
          <a:xfrm>
            <a:off x="3392640" y="1828800"/>
            <a:ext cx="6588720" cy="3885840"/>
          </a:xfrm>
          <a:prstGeom prst="rect">
            <a:avLst/>
          </a:prstGeom>
          <a:ln>
            <a:noFill/>
          </a:ln>
        </p:spPr>
      </p:pic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pic>
        <p:nvPicPr>
          <p:cNvPr id="225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388584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Assignments</a:t>
            </a:r>
            <a:endParaRPr/>
          </a:p>
        </p:txBody>
      </p:sp>
      <p:graphicFrame>
        <p:nvGraphicFramePr>
          <p:cNvPr id="227" name="Table 2"/>
          <p:cNvGraphicFramePr/>
          <p:nvPr>
            <p:extLst>
              <p:ext uri="{D42A27DB-BD31-4B8C-83A1-F6EECF244321}">
                <p14:modId xmlns:p14="http://schemas.microsoft.com/office/powerpoint/2010/main" val="174131683"/>
              </p:ext>
            </p:extLst>
          </p:nvPr>
        </p:nvGraphicFramePr>
        <p:xfrm>
          <a:off x="457200" y="2375640"/>
          <a:ext cx="8229240" cy="2774880"/>
        </p:xfrm>
        <a:graphic>
          <a:graphicData uri="http://schemas.openxmlformats.org/drawingml/2006/table">
            <a:tbl>
              <a:tblPr/>
              <a:tblGrid>
                <a:gridCol w="684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Zyante’s Activities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In-class Participation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Programming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Assignments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(13)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Note: Not all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alibri"/>
                        </a:rPr>
                        <a:t>homeworks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 have the same weight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Exam 1 (Thursday February 20)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Exam 2 (Thursday April 10)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Final Exam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Tuesday May 6, 2:00pm – 3:50pm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2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Grades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A: &gt;= 90%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B: &gt;= 80%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C: &gt;= 70%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D: &gt;= 60%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F: &lt; 60%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curve; everybody can get an A or F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3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Zyante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Animations/Activities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Questions at the end of each chapter and subchapter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Online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In-Class Participation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Attendance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Submitting in-class activities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Code has to solve 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Okay if not complete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Website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https://online.okstate.edu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course materials are available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Syllabus, schedule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Lecture notes, code examples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Homeworks, solutions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Grades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Discussion forum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4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Student Expectations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Attend class and participate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lecture notes, code examples, and textbook before and after class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Ask for help and questions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Don’t be shy!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Complete homework assignments on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e-mail and course website at least once a day</a:t>
            </a:r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4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pic>
        <p:nvPicPr>
          <p:cNvPr id="16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731520"/>
            <a:ext cx="7772040" cy="518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Student Expectations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Enjoy the course and enjoy learning a new programming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Have fun!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5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Instructor Expectations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Come to class prepared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 available for help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Send e-mail or stop by during office hours or by appointment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Open-door policy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Provide a good classroom environment for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 to suggestions and feedback</a:t>
            </a: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5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Policies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Programming course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~6 hours per week, depending on programming knowledge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E-mail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Add [CS 2433] to subject line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E-mail … well … we’re working that out.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will try to respond within 24 hours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Faster response time usually during the day</a:t>
            </a:r>
            <a:endParaRPr dirty="0"/>
          </a:p>
        </p:txBody>
      </p:sp>
      <p:sp>
        <p:nvSpPr>
          <p:cNvPr id="26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6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Policies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use electronic devices (and the computer in front of you)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Only for legitimate classroom purposes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Youtube, FB, Twitter, e-mail, IM, etc… are NOT legitimate classroom activities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NOT distract the class or your classmates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Policies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Attendance not required (meaning you won’t fail if you don’t attend)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Highly recommended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Part of your overall grade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Late homework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50% penalty if one day late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Example: You received 5/10 for Homework1 and submitted one day late: final grade = 2.5/10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6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Policies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Questions about your grades?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Contact course staff within ONE week of receiving the grade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make-up exam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Unless provable emergency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Contact course staff if you will miss an exam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incomplete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Unless provable emergency</a:t>
            </a:r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Homework Policy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have to do your own 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Discussion of homeworks is allowed and encouraged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Write your own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copy and paste</a:t>
            </a:r>
            <a:endParaRPr/>
          </a:p>
        </p:txBody>
      </p:sp>
      <p:sp>
        <p:nvSpPr>
          <p:cNvPr id="27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7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Format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Lecture 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Code examples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Hands-on activities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Ask questions!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are expected to have completed the assigned readings before class</a:t>
            </a:r>
            <a:endParaRPr/>
          </a:p>
        </p:txBody>
      </p:sp>
      <p:sp>
        <p:nvSpPr>
          <p:cNvPr id="28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8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Homework Format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One homework roughly every week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If exam, no homework due on that week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Due on Fridays at 11:59pm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Start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EARLY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!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Be sure to submit your source code (.c or .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cpp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files; equivalent to .java files)</a:t>
            </a:r>
            <a:endParaRPr dirty="0"/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8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8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“College is a place where the professor’s lecture notes go straight to the students’ lecture notes, without passing through the brains of either” – Mark Twain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“Some people talk in their sleep. Lecturers talk while other people sleep” – Albert Camus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Handouts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over syllabus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over schedule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Assigned reading to be completed before the lecture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Activate O-key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over course website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over Zyante site</a:t>
            </a:r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Activity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Roll call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Know at least one other person in class</a:t>
            </a:r>
            <a:endParaRPr/>
          </a:p>
        </p:txBody>
      </p:sp>
      <p:sp>
        <p:nvSpPr>
          <p:cNvPr id="29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9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Homework0 (2% of your grade)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Meet with me in my office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Office hour or appointment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Submit picture, name, class year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Helps me remember your name throughout the semester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30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Next Time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Chapter 1.1, 1.2, 1.3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program, use CSx, handin homeworks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Overview of C and 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Activate your O-key</a:t>
            </a:r>
            <a:endParaRPr/>
          </a:p>
        </p:txBody>
      </p:sp>
      <p:sp>
        <p:nvSpPr>
          <p:cNvPr id="30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305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http://oc.okstate.edu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86626"/>
                </a:solidFill>
                <a:latin typeface="Calibri"/>
              </a:rPr>
              <a:t>Go Pokes! </a:t>
            </a:r>
            <a:endParaRPr/>
          </a:p>
        </p:txBody>
      </p:sp>
      <p:sp>
        <p:nvSpPr>
          <p:cNvPr id="30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30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break the ice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What are your expectations for this class?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Why are you taking it?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Programming level: CS1, CS2,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seniors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What are instructor expectations?</a:t>
            </a:r>
            <a:endParaRPr dirty="0"/>
          </a:p>
        </p:txBody>
      </p:sp>
      <p:sp>
        <p:nvSpPr>
          <p:cNvPr id="17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Staff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24697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Churchill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Office: MSCS 536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Richard.l.Churchill@okstate.edu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Hours: Monday, Wednesday and Thursday, 3:30 to 5:00 PM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76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457200" y="4009736"/>
            <a:ext cx="8229240" cy="24697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Yanduru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Office: 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yanduru@okstatemail.okstate.edu</a:t>
            </a: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Hours: TBD, but unavailable on Mondays.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4320" y="3471840"/>
            <a:ext cx="868680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https://online.okstate.edu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Webpage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8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Syllabus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Schedule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Administrative stuff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Lecture Room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MSCS 108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Tuesdays and Thursdays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2pm to 3:15pm</a:t>
            </a: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19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Course Objectives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 C/C++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good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good programming style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Given a programming problem, design and implement a 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Easy and short programs at the beginning; will get harder and longer</a:t>
            </a:r>
            <a:endParaRPr/>
          </a:p>
        </p:txBody>
      </p:sp>
      <p:sp>
        <p:nvSpPr>
          <p:cNvPr id="20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Oklahoma State University</a:t>
            </a:r>
            <a:endParaRPr/>
          </a:p>
        </p:txBody>
      </p:sp>
      <p:sp>
        <p:nvSpPr>
          <p:cNvPr id="20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 2433: C/C++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1127</Words>
  <Application>Microsoft Office PowerPoint</Application>
  <PresentationFormat>On-screen Show (4:3)</PresentationFormat>
  <Paragraphs>239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5</cp:revision>
  <dcterms:modified xsi:type="dcterms:W3CDTF">2016-08-16T18:11:27Z</dcterms:modified>
</cp:coreProperties>
</file>