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A189-4CBC-4BD7-8647-E7655A110841}" type="datetimeFigureOut">
              <a:rPr lang="en-IE" smtClean="0"/>
              <a:t>05/09/2012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BC6AB-B9B0-4F27-9DCA-011050AABFA5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</dc:creator>
  <cp:lastModifiedBy>brian</cp:lastModifiedBy>
  <cp:revision>1</cp:revision>
  <dcterms:created xsi:type="dcterms:W3CDTF">2012-09-05T08:48:48Z</dcterms:created>
  <dcterms:modified xsi:type="dcterms:W3CDTF">2012-09-05T20:43:02Z</dcterms:modified>
</cp:coreProperties>
</file>