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6" r:id="rId3"/>
    <p:sldId id="272" r:id="rId4"/>
    <p:sldId id="273" r:id="rId5"/>
    <p:sldId id="267" r:id="rId6"/>
    <p:sldId id="269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F20278-8555-4488-8332-7A54398F3280}" v="5" dt="2023-02-26T18:56:53.124"/>
  </p1510:revLst>
</p1510:revInfo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tt Gordon" userId="e57c0012fd52c88c" providerId="LiveId" clId="{96F20278-8555-4488-8332-7A54398F3280}"/>
    <pc:docChg chg="undo custSel addSld delSld modSld sldOrd">
      <pc:chgData name="Brett Gordon" userId="e57c0012fd52c88c" providerId="LiveId" clId="{96F20278-8555-4488-8332-7A54398F3280}" dt="2023-02-26T20:13:21.333" v="2308" actId="20577"/>
      <pc:docMkLst>
        <pc:docMk/>
      </pc:docMkLst>
      <pc:sldChg chg="del ord">
        <pc:chgData name="Brett Gordon" userId="e57c0012fd52c88c" providerId="LiveId" clId="{96F20278-8555-4488-8332-7A54398F3280}" dt="2023-02-26T18:07:17.180" v="415" actId="2696"/>
        <pc:sldMkLst>
          <pc:docMk/>
          <pc:sldMk cId="1949577601" sldId="264"/>
        </pc:sldMkLst>
      </pc:sldChg>
      <pc:sldChg chg="addSp delSp modSp mod">
        <pc:chgData name="Brett Gordon" userId="e57c0012fd52c88c" providerId="LiveId" clId="{96F20278-8555-4488-8332-7A54398F3280}" dt="2023-02-26T17:50:21.376" v="362" actId="14100"/>
        <pc:sldMkLst>
          <pc:docMk/>
          <pc:sldMk cId="2598391320" sldId="267"/>
        </pc:sldMkLst>
        <pc:spChg chg="mod">
          <ac:chgData name="Brett Gordon" userId="e57c0012fd52c88c" providerId="LiveId" clId="{96F20278-8555-4488-8332-7A54398F3280}" dt="2023-02-26T17:48:33.024" v="196" actId="20577"/>
          <ac:spMkLst>
            <pc:docMk/>
            <pc:sldMk cId="2598391320" sldId="267"/>
            <ac:spMk id="2" creationId="{00000000-0000-0000-0000-000000000000}"/>
          </ac:spMkLst>
        </pc:spChg>
        <pc:spChg chg="mod">
          <ac:chgData name="Brett Gordon" userId="e57c0012fd52c88c" providerId="LiveId" clId="{96F20278-8555-4488-8332-7A54398F3280}" dt="2023-02-26T17:49:45.927" v="356" actId="20577"/>
          <ac:spMkLst>
            <pc:docMk/>
            <pc:sldMk cId="2598391320" sldId="267"/>
            <ac:spMk id="3" creationId="{00000000-0000-0000-0000-000000000000}"/>
          </ac:spMkLst>
        </pc:spChg>
        <pc:spChg chg="add mod">
          <ac:chgData name="Brett Gordon" userId="e57c0012fd52c88c" providerId="LiveId" clId="{96F20278-8555-4488-8332-7A54398F3280}" dt="2023-02-26T17:49:50.435" v="357" actId="478"/>
          <ac:spMkLst>
            <pc:docMk/>
            <pc:sldMk cId="2598391320" sldId="267"/>
            <ac:spMk id="6" creationId="{CD1E1986-10DC-0623-38C7-4EC2DBB20AEE}"/>
          </ac:spMkLst>
        </pc:spChg>
        <pc:graphicFrameChg chg="del">
          <ac:chgData name="Brett Gordon" userId="e57c0012fd52c88c" providerId="LiveId" clId="{96F20278-8555-4488-8332-7A54398F3280}" dt="2023-02-26T17:49:50.435" v="357" actId="478"/>
          <ac:graphicFrameMkLst>
            <pc:docMk/>
            <pc:sldMk cId="2598391320" sldId="267"/>
            <ac:graphicFrameMk id="5" creationId="{00000000-0000-0000-0000-000000000000}"/>
          </ac:graphicFrameMkLst>
        </pc:graphicFrameChg>
        <pc:picChg chg="add mod">
          <ac:chgData name="Brett Gordon" userId="e57c0012fd52c88c" providerId="LiveId" clId="{96F20278-8555-4488-8332-7A54398F3280}" dt="2023-02-26T17:50:21.376" v="362" actId="14100"/>
          <ac:picMkLst>
            <pc:docMk/>
            <pc:sldMk cId="2598391320" sldId="267"/>
            <ac:picMk id="8" creationId="{DAC928CA-2867-4441-F7A7-48778F3322E8}"/>
          </ac:picMkLst>
        </pc:picChg>
      </pc:sldChg>
      <pc:sldChg chg="del">
        <pc:chgData name="Brett Gordon" userId="e57c0012fd52c88c" providerId="LiveId" clId="{96F20278-8555-4488-8332-7A54398F3280}" dt="2023-02-26T17:54:56.598" v="363" actId="2696"/>
        <pc:sldMkLst>
          <pc:docMk/>
          <pc:sldMk cId="2993111047" sldId="268"/>
        </pc:sldMkLst>
      </pc:sldChg>
      <pc:sldChg chg="addSp delSp modSp mod ord">
        <pc:chgData name="Brett Gordon" userId="e57c0012fd52c88c" providerId="LiveId" clId="{96F20278-8555-4488-8332-7A54398F3280}" dt="2023-02-26T18:05:14.010" v="414" actId="20577"/>
        <pc:sldMkLst>
          <pc:docMk/>
          <pc:sldMk cId="4078798235" sldId="269"/>
        </pc:sldMkLst>
        <pc:spChg chg="mod">
          <ac:chgData name="Brett Gordon" userId="e57c0012fd52c88c" providerId="LiveId" clId="{96F20278-8555-4488-8332-7A54398F3280}" dt="2023-02-26T18:05:14.010" v="414" actId="20577"/>
          <ac:spMkLst>
            <pc:docMk/>
            <pc:sldMk cId="4078798235" sldId="269"/>
            <ac:spMk id="2" creationId="{00000000-0000-0000-0000-000000000000}"/>
          </ac:spMkLst>
        </pc:spChg>
        <pc:spChg chg="del">
          <ac:chgData name="Brett Gordon" userId="e57c0012fd52c88c" providerId="LiveId" clId="{96F20278-8555-4488-8332-7A54398F3280}" dt="2023-02-26T18:00:50.852" v="396" actId="478"/>
          <ac:spMkLst>
            <pc:docMk/>
            <pc:sldMk cId="4078798235" sldId="269"/>
            <ac:spMk id="3" creationId="{00000000-0000-0000-0000-000000000000}"/>
          </ac:spMkLst>
        </pc:spChg>
        <pc:spChg chg="del">
          <ac:chgData name="Brett Gordon" userId="e57c0012fd52c88c" providerId="LiveId" clId="{96F20278-8555-4488-8332-7A54398F3280}" dt="2023-02-26T18:00:48.222" v="395" actId="478"/>
          <ac:spMkLst>
            <pc:docMk/>
            <pc:sldMk cId="4078798235" sldId="269"/>
            <ac:spMk id="4" creationId="{00000000-0000-0000-0000-000000000000}"/>
          </ac:spMkLst>
        </pc:spChg>
        <pc:spChg chg="del">
          <ac:chgData name="Brett Gordon" userId="e57c0012fd52c88c" providerId="LiveId" clId="{96F20278-8555-4488-8332-7A54398F3280}" dt="2023-02-26T18:01:06.411" v="398" actId="478"/>
          <ac:spMkLst>
            <pc:docMk/>
            <pc:sldMk cId="4078798235" sldId="269"/>
            <ac:spMk id="5" creationId="{00000000-0000-0000-0000-000000000000}"/>
          </ac:spMkLst>
        </pc:spChg>
        <pc:spChg chg="del">
          <ac:chgData name="Brett Gordon" userId="e57c0012fd52c88c" providerId="LiveId" clId="{96F20278-8555-4488-8332-7A54398F3280}" dt="2023-02-26T18:01:04.754" v="397" actId="478"/>
          <ac:spMkLst>
            <pc:docMk/>
            <pc:sldMk cId="4078798235" sldId="269"/>
            <ac:spMk id="6" creationId="{00000000-0000-0000-0000-000000000000}"/>
          </ac:spMkLst>
        </pc:spChg>
        <pc:picChg chg="add mod">
          <ac:chgData name="Brett Gordon" userId="e57c0012fd52c88c" providerId="LiveId" clId="{96F20278-8555-4488-8332-7A54398F3280}" dt="2023-02-26T18:00:32.019" v="394" actId="1076"/>
          <ac:picMkLst>
            <pc:docMk/>
            <pc:sldMk cId="4078798235" sldId="269"/>
            <ac:picMk id="8" creationId="{BC3E35D9-793F-82FB-1D78-BFCB4F4667CA}"/>
          </ac:picMkLst>
        </pc:picChg>
      </pc:sldChg>
      <pc:sldChg chg="del">
        <pc:chgData name="Brett Gordon" userId="e57c0012fd52c88c" providerId="LiveId" clId="{96F20278-8555-4488-8332-7A54398F3280}" dt="2023-02-26T19:02:42.351" v="1047" actId="2696"/>
        <pc:sldMkLst>
          <pc:docMk/>
          <pc:sldMk cId="1864551520" sldId="270"/>
        </pc:sldMkLst>
      </pc:sldChg>
      <pc:sldChg chg="del">
        <pc:chgData name="Brett Gordon" userId="e57c0012fd52c88c" providerId="LiveId" clId="{96F20278-8555-4488-8332-7A54398F3280}" dt="2023-02-26T17:55:00.704" v="364" actId="2696"/>
        <pc:sldMkLst>
          <pc:docMk/>
          <pc:sldMk cId="242861733" sldId="271"/>
        </pc:sldMkLst>
      </pc:sldChg>
      <pc:sldChg chg="modSp mod modClrScheme chgLayout">
        <pc:chgData name="Brett Gordon" userId="e57c0012fd52c88c" providerId="LiveId" clId="{96F20278-8555-4488-8332-7A54398F3280}" dt="2023-02-26T02:10:24.461" v="1" actId="26606"/>
        <pc:sldMkLst>
          <pc:docMk/>
          <pc:sldMk cId="1227561107" sldId="272"/>
        </pc:sldMkLst>
        <pc:spChg chg="mod">
          <ac:chgData name="Brett Gordon" userId="e57c0012fd52c88c" providerId="LiveId" clId="{96F20278-8555-4488-8332-7A54398F3280}" dt="2023-02-26T02:10:24.461" v="1" actId="26606"/>
          <ac:spMkLst>
            <pc:docMk/>
            <pc:sldMk cId="1227561107" sldId="272"/>
            <ac:spMk id="2" creationId="{00000000-0000-0000-0000-000000000000}"/>
          </ac:spMkLst>
        </pc:spChg>
        <pc:spChg chg="mod">
          <ac:chgData name="Brett Gordon" userId="e57c0012fd52c88c" providerId="LiveId" clId="{96F20278-8555-4488-8332-7A54398F3280}" dt="2023-02-26T02:10:24.461" v="1" actId="26606"/>
          <ac:spMkLst>
            <pc:docMk/>
            <pc:sldMk cId="1227561107" sldId="272"/>
            <ac:spMk id="3" creationId="{00000000-0000-0000-0000-000000000000}"/>
          </ac:spMkLst>
        </pc:spChg>
        <pc:picChg chg="mod">
          <ac:chgData name="Brett Gordon" userId="e57c0012fd52c88c" providerId="LiveId" clId="{96F20278-8555-4488-8332-7A54398F3280}" dt="2023-02-26T02:10:24.461" v="1" actId="26606"/>
          <ac:picMkLst>
            <pc:docMk/>
            <pc:sldMk cId="1227561107" sldId="272"/>
            <ac:picMk id="5" creationId="{A009AD92-AC96-8743-3494-03B4AAE06C80}"/>
          </ac:picMkLst>
        </pc:picChg>
      </pc:sldChg>
      <pc:sldChg chg="addSp delSp modSp add mod">
        <pc:chgData name="Brett Gordon" userId="e57c0012fd52c88c" providerId="LiveId" clId="{96F20278-8555-4488-8332-7A54398F3280}" dt="2023-02-26T18:08:20.643" v="493" actId="1076"/>
        <pc:sldMkLst>
          <pc:docMk/>
          <pc:sldMk cId="3159697086" sldId="273"/>
        </pc:sldMkLst>
        <pc:spChg chg="mod">
          <ac:chgData name="Brett Gordon" userId="e57c0012fd52c88c" providerId="LiveId" clId="{96F20278-8555-4488-8332-7A54398F3280}" dt="2023-02-26T02:16:52.759" v="6" actId="20577"/>
          <ac:spMkLst>
            <pc:docMk/>
            <pc:sldMk cId="3159697086" sldId="273"/>
            <ac:spMk id="2" creationId="{00000000-0000-0000-0000-000000000000}"/>
          </ac:spMkLst>
        </pc:spChg>
        <pc:spChg chg="mod">
          <ac:chgData name="Brett Gordon" userId="e57c0012fd52c88c" providerId="LiveId" clId="{96F20278-8555-4488-8332-7A54398F3280}" dt="2023-02-26T18:08:14.353" v="492" actId="20577"/>
          <ac:spMkLst>
            <pc:docMk/>
            <pc:sldMk cId="3159697086" sldId="273"/>
            <ac:spMk id="3" creationId="{00000000-0000-0000-0000-000000000000}"/>
          </ac:spMkLst>
        </pc:spChg>
        <pc:picChg chg="del">
          <ac:chgData name="Brett Gordon" userId="e57c0012fd52c88c" providerId="LiveId" clId="{96F20278-8555-4488-8332-7A54398F3280}" dt="2023-02-26T02:17:23.165" v="61" actId="478"/>
          <ac:picMkLst>
            <pc:docMk/>
            <pc:sldMk cId="3159697086" sldId="273"/>
            <ac:picMk id="5" creationId="{A009AD92-AC96-8743-3494-03B4AAE06C80}"/>
          </ac:picMkLst>
        </pc:picChg>
        <pc:picChg chg="add mod">
          <ac:chgData name="Brett Gordon" userId="e57c0012fd52c88c" providerId="LiveId" clId="{96F20278-8555-4488-8332-7A54398F3280}" dt="2023-02-26T18:08:20.643" v="493" actId="1076"/>
          <ac:picMkLst>
            <pc:docMk/>
            <pc:sldMk cId="3159697086" sldId="273"/>
            <ac:picMk id="6" creationId="{65FA2E24-85A6-2BB4-CE00-05D3FDA219A2}"/>
          </ac:picMkLst>
        </pc:picChg>
        <pc:picChg chg="add mod">
          <ac:chgData name="Brett Gordon" userId="e57c0012fd52c88c" providerId="LiveId" clId="{96F20278-8555-4488-8332-7A54398F3280}" dt="2023-02-26T18:08:20.643" v="493" actId="1076"/>
          <ac:picMkLst>
            <pc:docMk/>
            <pc:sldMk cId="3159697086" sldId="273"/>
            <ac:picMk id="8" creationId="{E56A06E8-CF85-82E6-3094-BAC5560F126F}"/>
          </ac:picMkLst>
        </pc:picChg>
        <pc:picChg chg="add mod">
          <ac:chgData name="Brett Gordon" userId="e57c0012fd52c88c" providerId="LiveId" clId="{96F20278-8555-4488-8332-7A54398F3280}" dt="2023-02-26T18:08:20.643" v="493" actId="1076"/>
          <ac:picMkLst>
            <pc:docMk/>
            <pc:sldMk cId="3159697086" sldId="273"/>
            <ac:picMk id="10" creationId="{0EAE3E4B-5BCC-4C05-6490-C9D595B3B3F5}"/>
          </ac:picMkLst>
        </pc:picChg>
      </pc:sldChg>
      <pc:sldChg chg="addSp delSp modSp add mod ord">
        <pc:chgData name="Brett Gordon" userId="e57c0012fd52c88c" providerId="LiveId" clId="{96F20278-8555-4488-8332-7A54398F3280}" dt="2023-02-26T20:13:21.333" v="2308" actId="20577"/>
        <pc:sldMkLst>
          <pc:docMk/>
          <pc:sldMk cId="1788476707" sldId="274"/>
        </pc:sldMkLst>
        <pc:spChg chg="mod">
          <ac:chgData name="Brett Gordon" userId="e57c0012fd52c88c" providerId="LiveId" clId="{96F20278-8555-4488-8332-7A54398F3280}" dt="2023-02-26T20:13:21.333" v="2308" actId="20577"/>
          <ac:spMkLst>
            <pc:docMk/>
            <pc:sldMk cId="1788476707" sldId="274"/>
            <ac:spMk id="2" creationId="{00000000-0000-0000-0000-000000000000}"/>
          </ac:spMkLst>
        </pc:spChg>
        <pc:spChg chg="mod">
          <ac:chgData name="Brett Gordon" userId="e57c0012fd52c88c" providerId="LiveId" clId="{96F20278-8555-4488-8332-7A54398F3280}" dt="2023-02-26T18:24:00.101" v="755" actId="14100"/>
          <ac:spMkLst>
            <pc:docMk/>
            <pc:sldMk cId="1788476707" sldId="274"/>
            <ac:spMk id="3" creationId="{00000000-0000-0000-0000-000000000000}"/>
          </ac:spMkLst>
        </pc:spChg>
        <pc:spChg chg="add mod">
          <ac:chgData name="Brett Gordon" userId="e57c0012fd52c88c" providerId="LiveId" clId="{96F20278-8555-4488-8332-7A54398F3280}" dt="2023-02-26T18:20:55.556" v="608" actId="14100"/>
          <ac:spMkLst>
            <pc:docMk/>
            <pc:sldMk cId="1788476707" sldId="274"/>
            <ac:spMk id="7" creationId="{EBF417DF-7E0F-E653-0167-C53C90D3FC70}"/>
          </ac:spMkLst>
        </pc:spChg>
        <pc:spChg chg="add mod">
          <ac:chgData name="Brett Gordon" userId="e57c0012fd52c88c" providerId="LiveId" clId="{96F20278-8555-4488-8332-7A54398F3280}" dt="2023-02-26T18:21:24.649" v="616" actId="14100"/>
          <ac:spMkLst>
            <pc:docMk/>
            <pc:sldMk cId="1788476707" sldId="274"/>
            <ac:spMk id="9" creationId="{8D60BB36-1454-B9EA-D2C2-7DC3E096C10D}"/>
          </ac:spMkLst>
        </pc:spChg>
        <pc:picChg chg="add mod">
          <ac:chgData name="Brett Gordon" userId="e57c0012fd52c88c" providerId="LiveId" clId="{96F20278-8555-4488-8332-7A54398F3280}" dt="2023-02-26T18:21:16.521" v="614" actId="1076"/>
          <ac:picMkLst>
            <pc:docMk/>
            <pc:sldMk cId="1788476707" sldId="274"/>
            <ac:picMk id="5" creationId="{3248243D-E1F5-2167-F5D0-CC88E9B8D02A}"/>
          </ac:picMkLst>
        </pc:picChg>
        <pc:picChg chg="del">
          <ac:chgData name="Brett Gordon" userId="e57c0012fd52c88c" providerId="LiveId" clId="{96F20278-8555-4488-8332-7A54398F3280}" dt="2023-02-26T18:19:08.425" v="494" actId="478"/>
          <ac:picMkLst>
            <pc:docMk/>
            <pc:sldMk cId="1788476707" sldId="274"/>
            <ac:picMk id="8" creationId="{DAC928CA-2867-4441-F7A7-48778F3322E8}"/>
          </ac:picMkLst>
        </pc:picChg>
      </pc:sldChg>
      <pc:sldChg chg="addSp delSp modSp add mod">
        <pc:chgData name="Brett Gordon" userId="e57c0012fd52c88c" providerId="LiveId" clId="{96F20278-8555-4488-8332-7A54398F3280}" dt="2023-02-26T19:02:36.365" v="1046" actId="208"/>
        <pc:sldMkLst>
          <pc:docMk/>
          <pc:sldMk cId="2201621841" sldId="275"/>
        </pc:sldMkLst>
        <pc:spChg chg="mod">
          <ac:chgData name="Brett Gordon" userId="e57c0012fd52c88c" providerId="LiveId" clId="{96F20278-8555-4488-8332-7A54398F3280}" dt="2023-02-26T18:51:47.483" v="811" actId="20577"/>
          <ac:spMkLst>
            <pc:docMk/>
            <pc:sldMk cId="2201621841" sldId="275"/>
            <ac:spMk id="2" creationId="{00000000-0000-0000-0000-000000000000}"/>
          </ac:spMkLst>
        </pc:spChg>
        <pc:spChg chg="mod">
          <ac:chgData name="Brett Gordon" userId="e57c0012fd52c88c" providerId="LiveId" clId="{96F20278-8555-4488-8332-7A54398F3280}" dt="2023-02-26T18:54:30.311" v="966" actId="20577"/>
          <ac:spMkLst>
            <pc:docMk/>
            <pc:sldMk cId="2201621841" sldId="275"/>
            <ac:spMk id="3" creationId="{00000000-0000-0000-0000-000000000000}"/>
          </ac:spMkLst>
        </pc:spChg>
        <pc:spChg chg="del">
          <ac:chgData name="Brett Gordon" userId="e57c0012fd52c88c" providerId="LiveId" clId="{96F20278-8555-4488-8332-7A54398F3280}" dt="2023-02-26T18:51:58.763" v="815" actId="478"/>
          <ac:spMkLst>
            <pc:docMk/>
            <pc:sldMk cId="2201621841" sldId="275"/>
            <ac:spMk id="6" creationId="{CD1E1986-10DC-0623-38C7-4EC2DBB20AEE}"/>
          </ac:spMkLst>
        </pc:spChg>
        <pc:spChg chg="del">
          <ac:chgData name="Brett Gordon" userId="e57c0012fd52c88c" providerId="LiveId" clId="{96F20278-8555-4488-8332-7A54398F3280}" dt="2023-02-26T18:51:57.187" v="814" actId="478"/>
          <ac:spMkLst>
            <pc:docMk/>
            <pc:sldMk cId="2201621841" sldId="275"/>
            <ac:spMk id="7" creationId="{EBF417DF-7E0F-E653-0167-C53C90D3FC70}"/>
          </ac:spMkLst>
        </pc:spChg>
        <pc:spChg chg="del">
          <ac:chgData name="Brett Gordon" userId="e57c0012fd52c88c" providerId="LiveId" clId="{96F20278-8555-4488-8332-7A54398F3280}" dt="2023-02-26T18:51:53.509" v="813" actId="478"/>
          <ac:spMkLst>
            <pc:docMk/>
            <pc:sldMk cId="2201621841" sldId="275"/>
            <ac:spMk id="9" creationId="{8D60BB36-1454-B9EA-D2C2-7DC3E096C10D}"/>
          </ac:spMkLst>
        </pc:spChg>
        <pc:spChg chg="add del mod">
          <ac:chgData name="Brett Gordon" userId="e57c0012fd52c88c" providerId="LiveId" clId="{96F20278-8555-4488-8332-7A54398F3280}" dt="2023-02-26T18:55:31.242" v="974"/>
          <ac:spMkLst>
            <pc:docMk/>
            <pc:sldMk cId="2201621841" sldId="275"/>
            <ac:spMk id="11" creationId="{EC6D9AB6-9452-D329-C8C9-C5BE3FC68BE7}"/>
          </ac:spMkLst>
        </pc:spChg>
        <pc:spChg chg="add mod">
          <ac:chgData name="Brett Gordon" userId="e57c0012fd52c88c" providerId="LiveId" clId="{96F20278-8555-4488-8332-7A54398F3280}" dt="2023-02-26T18:55:49.426" v="998" actId="1076"/>
          <ac:spMkLst>
            <pc:docMk/>
            <pc:sldMk cId="2201621841" sldId="275"/>
            <ac:spMk id="12" creationId="{1540A538-6521-4A2B-C740-86DBF4E89BF1}"/>
          </ac:spMkLst>
        </pc:spChg>
        <pc:spChg chg="add mod">
          <ac:chgData name="Brett Gordon" userId="e57c0012fd52c88c" providerId="LiveId" clId="{96F20278-8555-4488-8332-7A54398F3280}" dt="2023-02-26T19:02:36.365" v="1046" actId="208"/>
          <ac:spMkLst>
            <pc:docMk/>
            <pc:sldMk cId="2201621841" sldId="275"/>
            <ac:spMk id="13" creationId="{566A82A4-CE8E-D661-9819-62B5E5846C51}"/>
          </ac:spMkLst>
        </pc:spChg>
        <pc:spChg chg="add mod">
          <ac:chgData name="Brett Gordon" userId="e57c0012fd52c88c" providerId="LiveId" clId="{96F20278-8555-4488-8332-7A54398F3280}" dt="2023-02-26T18:57:22.441" v="1045" actId="1076"/>
          <ac:spMkLst>
            <pc:docMk/>
            <pc:sldMk cId="2201621841" sldId="275"/>
            <ac:spMk id="15" creationId="{E409A097-12DA-4C7E-7657-E1275C1C8F7E}"/>
          </ac:spMkLst>
        </pc:spChg>
        <pc:picChg chg="del">
          <ac:chgData name="Brett Gordon" userId="e57c0012fd52c88c" providerId="LiveId" clId="{96F20278-8555-4488-8332-7A54398F3280}" dt="2023-02-26T18:51:50.684" v="812" actId="478"/>
          <ac:picMkLst>
            <pc:docMk/>
            <pc:sldMk cId="2201621841" sldId="275"/>
            <ac:picMk id="5" creationId="{3248243D-E1F5-2167-F5D0-CC88E9B8D02A}"/>
          </ac:picMkLst>
        </pc:picChg>
        <pc:cxnChg chg="add mod">
          <ac:chgData name="Brett Gordon" userId="e57c0012fd52c88c" providerId="LiveId" clId="{96F20278-8555-4488-8332-7A54398F3280}" dt="2023-02-26T18:55:19.904" v="971" actId="1582"/>
          <ac:cxnSpMkLst>
            <pc:docMk/>
            <pc:sldMk cId="2201621841" sldId="275"/>
            <ac:cxnSpMk id="8" creationId="{8A80D753-8B95-2261-53F4-0F02B8F33DA8}"/>
          </ac:cxnSpMkLst>
        </pc:cxnChg>
        <pc:cxnChg chg="add mod">
          <ac:chgData name="Brett Gordon" userId="e57c0012fd52c88c" providerId="LiveId" clId="{96F20278-8555-4488-8332-7A54398F3280}" dt="2023-02-26T18:56:48.011" v="1005" actId="1076"/>
          <ac:cxnSpMkLst>
            <pc:docMk/>
            <pc:sldMk cId="2201621841" sldId="275"/>
            <ac:cxnSpMk id="14" creationId="{273E8623-A941-D907-4A5B-60E6437D9647}"/>
          </ac:cxnSpMkLst>
        </pc:cxnChg>
      </pc:sldChg>
      <pc:sldChg chg="addSp delSp modSp add mod">
        <pc:chgData name="Brett Gordon" userId="e57c0012fd52c88c" providerId="LiveId" clId="{96F20278-8555-4488-8332-7A54398F3280}" dt="2023-02-26T19:04:03.107" v="1090" actId="14100"/>
        <pc:sldMkLst>
          <pc:docMk/>
          <pc:sldMk cId="2453763105" sldId="276"/>
        </pc:sldMkLst>
        <pc:spChg chg="mod">
          <ac:chgData name="Brett Gordon" userId="e57c0012fd52c88c" providerId="LiveId" clId="{96F20278-8555-4488-8332-7A54398F3280}" dt="2023-02-26T19:03:30.963" v="1084" actId="20577"/>
          <ac:spMkLst>
            <pc:docMk/>
            <pc:sldMk cId="2453763105" sldId="276"/>
            <ac:spMk id="2" creationId="{00000000-0000-0000-0000-000000000000}"/>
          </ac:spMkLst>
        </pc:spChg>
        <pc:spChg chg="del mod">
          <ac:chgData name="Brett Gordon" userId="e57c0012fd52c88c" providerId="LiveId" clId="{96F20278-8555-4488-8332-7A54398F3280}" dt="2023-02-26T19:03:42.411" v="1087" actId="478"/>
          <ac:spMkLst>
            <pc:docMk/>
            <pc:sldMk cId="2453763105" sldId="276"/>
            <ac:spMk id="3" creationId="{00000000-0000-0000-0000-000000000000}"/>
          </ac:spMkLst>
        </pc:spChg>
        <pc:spChg chg="del">
          <ac:chgData name="Brett Gordon" userId="e57c0012fd52c88c" providerId="LiveId" clId="{96F20278-8555-4488-8332-7A54398F3280}" dt="2023-02-26T19:03:40.449" v="1086" actId="478"/>
          <ac:spMkLst>
            <pc:docMk/>
            <pc:sldMk cId="2453763105" sldId="276"/>
            <ac:spMk id="12" creationId="{1540A538-6521-4A2B-C740-86DBF4E89BF1}"/>
          </ac:spMkLst>
        </pc:spChg>
        <pc:spChg chg="del">
          <ac:chgData name="Brett Gordon" userId="e57c0012fd52c88c" providerId="LiveId" clId="{96F20278-8555-4488-8332-7A54398F3280}" dt="2023-02-26T19:03:40.449" v="1086" actId="478"/>
          <ac:spMkLst>
            <pc:docMk/>
            <pc:sldMk cId="2453763105" sldId="276"/>
            <ac:spMk id="13" creationId="{566A82A4-CE8E-D661-9819-62B5E5846C51}"/>
          </ac:spMkLst>
        </pc:spChg>
        <pc:spChg chg="del">
          <ac:chgData name="Brett Gordon" userId="e57c0012fd52c88c" providerId="LiveId" clId="{96F20278-8555-4488-8332-7A54398F3280}" dt="2023-02-26T19:03:40.449" v="1086" actId="478"/>
          <ac:spMkLst>
            <pc:docMk/>
            <pc:sldMk cId="2453763105" sldId="276"/>
            <ac:spMk id="15" creationId="{E409A097-12DA-4C7E-7657-E1275C1C8F7E}"/>
          </ac:spMkLst>
        </pc:spChg>
        <pc:picChg chg="add mod">
          <ac:chgData name="Brett Gordon" userId="e57c0012fd52c88c" providerId="LiveId" clId="{96F20278-8555-4488-8332-7A54398F3280}" dt="2023-02-26T19:04:03.107" v="1090" actId="14100"/>
          <ac:picMkLst>
            <pc:docMk/>
            <pc:sldMk cId="2453763105" sldId="276"/>
            <ac:picMk id="5" creationId="{47848468-CD82-AD5F-3755-4B5C7568CF5D}"/>
          </ac:picMkLst>
        </pc:picChg>
        <pc:cxnChg chg="del">
          <ac:chgData name="Brett Gordon" userId="e57c0012fd52c88c" providerId="LiveId" clId="{96F20278-8555-4488-8332-7A54398F3280}" dt="2023-02-26T19:03:40.449" v="1086" actId="478"/>
          <ac:cxnSpMkLst>
            <pc:docMk/>
            <pc:sldMk cId="2453763105" sldId="276"/>
            <ac:cxnSpMk id="8" creationId="{8A80D753-8B95-2261-53F4-0F02B8F33DA8}"/>
          </ac:cxnSpMkLst>
        </pc:cxnChg>
        <pc:cxnChg chg="del">
          <ac:chgData name="Brett Gordon" userId="e57c0012fd52c88c" providerId="LiveId" clId="{96F20278-8555-4488-8332-7A54398F3280}" dt="2023-02-26T19:03:40.449" v="1086" actId="478"/>
          <ac:cxnSpMkLst>
            <pc:docMk/>
            <pc:sldMk cId="2453763105" sldId="276"/>
            <ac:cxnSpMk id="14" creationId="{273E8623-A941-D907-4A5B-60E6437D9647}"/>
          </ac:cxnSpMkLst>
        </pc:cxnChg>
      </pc:sldChg>
      <pc:sldChg chg="addSp delSp modSp add mod">
        <pc:chgData name="Brett Gordon" userId="e57c0012fd52c88c" providerId="LiveId" clId="{96F20278-8555-4488-8332-7A54398F3280}" dt="2023-02-26T19:05:13.162" v="1098" actId="14100"/>
        <pc:sldMkLst>
          <pc:docMk/>
          <pc:sldMk cId="2299430205" sldId="277"/>
        </pc:sldMkLst>
        <pc:picChg chg="add mod">
          <ac:chgData name="Brett Gordon" userId="e57c0012fd52c88c" providerId="LiveId" clId="{96F20278-8555-4488-8332-7A54398F3280}" dt="2023-02-26T19:05:13.162" v="1098" actId="14100"/>
          <ac:picMkLst>
            <pc:docMk/>
            <pc:sldMk cId="2299430205" sldId="277"/>
            <ac:picMk id="4" creationId="{16918976-47C4-C472-95B3-FD3427CC9560}"/>
          </ac:picMkLst>
        </pc:picChg>
        <pc:picChg chg="del">
          <ac:chgData name="Brett Gordon" userId="e57c0012fd52c88c" providerId="LiveId" clId="{96F20278-8555-4488-8332-7A54398F3280}" dt="2023-02-26T19:04:41.091" v="1092" actId="478"/>
          <ac:picMkLst>
            <pc:docMk/>
            <pc:sldMk cId="2299430205" sldId="277"/>
            <ac:picMk id="5" creationId="{47848468-CD82-AD5F-3755-4B5C7568CF5D}"/>
          </ac:picMkLst>
        </pc:picChg>
      </pc:sldChg>
      <pc:sldChg chg="delSp modSp add mod ord">
        <pc:chgData name="Brett Gordon" userId="e57c0012fd52c88c" providerId="LiveId" clId="{96F20278-8555-4488-8332-7A54398F3280}" dt="2023-02-26T20:04:46.215" v="1429" actId="20577"/>
        <pc:sldMkLst>
          <pc:docMk/>
          <pc:sldMk cId="837357367" sldId="278"/>
        </pc:sldMkLst>
        <pc:spChg chg="mod">
          <ac:chgData name="Brett Gordon" userId="e57c0012fd52c88c" providerId="LiveId" clId="{96F20278-8555-4488-8332-7A54398F3280}" dt="2023-02-26T19:58:37.799" v="1118" actId="20577"/>
          <ac:spMkLst>
            <pc:docMk/>
            <pc:sldMk cId="837357367" sldId="278"/>
            <ac:spMk id="2" creationId="{00000000-0000-0000-0000-000000000000}"/>
          </ac:spMkLst>
        </pc:spChg>
        <pc:spChg chg="mod">
          <ac:chgData name="Brett Gordon" userId="e57c0012fd52c88c" providerId="LiveId" clId="{96F20278-8555-4488-8332-7A54398F3280}" dt="2023-02-26T20:02:51.162" v="1409" actId="20577"/>
          <ac:spMkLst>
            <pc:docMk/>
            <pc:sldMk cId="837357367" sldId="278"/>
            <ac:spMk id="3" creationId="{00000000-0000-0000-0000-000000000000}"/>
          </ac:spMkLst>
        </pc:spChg>
        <pc:spChg chg="mod">
          <ac:chgData name="Brett Gordon" userId="e57c0012fd52c88c" providerId="LiveId" clId="{96F20278-8555-4488-8332-7A54398F3280}" dt="2023-02-26T20:04:46.215" v="1429" actId="20577"/>
          <ac:spMkLst>
            <pc:docMk/>
            <pc:sldMk cId="837357367" sldId="278"/>
            <ac:spMk id="6" creationId="{CD1E1986-10DC-0623-38C7-4EC2DBB20AEE}"/>
          </ac:spMkLst>
        </pc:spChg>
        <pc:picChg chg="del">
          <ac:chgData name="Brett Gordon" userId="e57c0012fd52c88c" providerId="LiveId" clId="{96F20278-8555-4488-8332-7A54398F3280}" dt="2023-02-26T19:59:12.039" v="1233" actId="478"/>
          <ac:picMkLst>
            <pc:docMk/>
            <pc:sldMk cId="837357367" sldId="278"/>
            <ac:picMk id="8" creationId="{DAC928CA-2867-4441-F7A7-48778F3322E8}"/>
          </ac:picMkLst>
        </pc:picChg>
      </pc:sldChg>
      <pc:sldChg chg="modSp add mod">
        <pc:chgData name="Brett Gordon" userId="e57c0012fd52c88c" providerId="LiveId" clId="{96F20278-8555-4488-8332-7A54398F3280}" dt="2023-02-26T20:11:45.139" v="2294" actId="20577"/>
        <pc:sldMkLst>
          <pc:docMk/>
          <pc:sldMk cId="1920368338" sldId="279"/>
        </pc:sldMkLst>
        <pc:spChg chg="mod">
          <ac:chgData name="Brett Gordon" userId="e57c0012fd52c88c" providerId="LiveId" clId="{96F20278-8555-4488-8332-7A54398F3280}" dt="2023-02-26T20:05:27.205" v="1435" actId="20577"/>
          <ac:spMkLst>
            <pc:docMk/>
            <pc:sldMk cId="1920368338" sldId="279"/>
            <ac:spMk id="2" creationId="{00000000-0000-0000-0000-000000000000}"/>
          </ac:spMkLst>
        </pc:spChg>
        <pc:spChg chg="mod">
          <ac:chgData name="Brett Gordon" userId="e57c0012fd52c88c" providerId="LiveId" clId="{96F20278-8555-4488-8332-7A54398F3280}" dt="2023-02-26T20:10:23.434" v="2121" actId="20577"/>
          <ac:spMkLst>
            <pc:docMk/>
            <pc:sldMk cId="1920368338" sldId="279"/>
            <ac:spMk id="3" creationId="{00000000-0000-0000-0000-000000000000}"/>
          </ac:spMkLst>
        </pc:spChg>
        <pc:spChg chg="mod">
          <ac:chgData name="Brett Gordon" userId="e57c0012fd52c88c" providerId="LiveId" clId="{96F20278-8555-4488-8332-7A54398F3280}" dt="2023-02-26T20:11:45.139" v="2294" actId="20577"/>
          <ac:spMkLst>
            <pc:docMk/>
            <pc:sldMk cId="1920368338" sldId="279"/>
            <ac:spMk id="6" creationId="{CD1E1986-10DC-0623-38C7-4EC2DBB20A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Closest NBA Games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Capstone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4F2CA-3EFE-70CF-43C4-3DCA1EEB255C}"/>
              </a:ext>
            </a:extLst>
          </p:cNvPr>
          <p:cNvSpPr txBox="1"/>
          <p:nvPr/>
        </p:nvSpPr>
        <p:spPr>
          <a:xfrm>
            <a:off x="9982200" y="5996911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Brett Gordon</a:t>
            </a:r>
          </a:p>
          <a:p>
            <a:r>
              <a:rPr lang="en-US" sz="2000" dirty="0"/>
              <a:t>2/25/2023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D095D-9169-497A-4CAA-5E3B9F6C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199972"/>
            <a:ext cx="20574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Feature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18976-47C4-C472-95B3-FD3427CC9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0200"/>
            <a:ext cx="8991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3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Point Differential correlates to teams, not players</a:t>
            </a:r>
          </a:p>
          <a:p>
            <a:r>
              <a:rPr lang="en-US" dirty="0"/>
              <a:t>Primary features:</a:t>
            </a:r>
          </a:p>
          <a:p>
            <a:pPr lvl="1"/>
            <a:r>
              <a:rPr lang="en-US" dirty="0"/>
              <a:t>Home Team winning percentage</a:t>
            </a:r>
          </a:p>
          <a:p>
            <a:pPr lvl="1"/>
            <a:r>
              <a:rPr lang="en-US" dirty="0"/>
              <a:t>Away Team winning percentage</a:t>
            </a:r>
          </a:p>
          <a:p>
            <a:pPr lvl="1"/>
            <a:r>
              <a:rPr lang="en-US" dirty="0"/>
              <a:t>Total points scored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E1986-10DC-0623-38C7-4EC2DBB20A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5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large portion of marketing and streamer for basketball is focused on major players</a:t>
            </a:r>
          </a:p>
          <a:p>
            <a:pPr lvl="1"/>
            <a:r>
              <a:rPr lang="en-US" dirty="0"/>
              <a:t>E.g. LeBron James vs Steph Curry</a:t>
            </a:r>
          </a:p>
          <a:p>
            <a:r>
              <a:rPr lang="en-US" dirty="0"/>
              <a:t>Streaming services should focus on quality of teams instead</a:t>
            </a:r>
          </a:p>
          <a:p>
            <a:r>
              <a:rPr lang="en-US" dirty="0"/>
              <a:t>These games will have higher likelihood of exciting finishes and scores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E1986-10DC-0623-38C7-4EC2DBB20A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Future works:</a:t>
            </a:r>
          </a:p>
          <a:p>
            <a:pPr lvl="1"/>
            <a:r>
              <a:rPr lang="en-US" dirty="0"/>
              <a:t>Create models on different variables</a:t>
            </a:r>
          </a:p>
          <a:p>
            <a:pPr lvl="1"/>
            <a:r>
              <a:rPr lang="en-US" dirty="0"/>
              <a:t>Weigh dependent variables against one another</a:t>
            </a:r>
          </a:p>
          <a:p>
            <a:pPr lvl="1"/>
            <a:r>
              <a:rPr lang="en-US" dirty="0"/>
              <a:t>Expand beyond 2020 NBA season</a:t>
            </a:r>
          </a:p>
        </p:txBody>
      </p:sp>
    </p:spTree>
    <p:extLst>
      <p:ext uri="{BB962C8B-B14F-4D97-AF65-F5344CB8AC3E}">
        <p14:creationId xmlns:p14="http://schemas.microsoft.com/office/powerpoint/2010/main" val="192036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Basketball Statistics Overview</a:t>
            </a:r>
          </a:p>
          <a:p>
            <a:r>
              <a:rPr lang="en-US" dirty="0"/>
              <a:t>Data Discovery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5486400" cy="4343400"/>
          </a:xfrm>
        </p:spPr>
        <p:txBody>
          <a:bodyPr/>
          <a:lstStyle/>
          <a:p>
            <a:r>
              <a:rPr lang="en-US" dirty="0"/>
              <a:t>Streaming sporting events has grown massively over the past 15 years</a:t>
            </a:r>
          </a:p>
          <a:p>
            <a:r>
              <a:rPr lang="en-US" dirty="0"/>
              <a:t>Basketball is one of the most watched sports in the US and growing rapidly internationally</a:t>
            </a:r>
          </a:p>
          <a:p>
            <a:r>
              <a:rPr lang="en-US" dirty="0"/>
              <a:t>Time to capitalize on this growth with a unique opportunity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9AD92-AC96-8743-3494-03B4AAE06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671782"/>
            <a:ext cx="509453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6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9677400" cy="4343400"/>
          </a:xfrm>
        </p:spPr>
        <p:txBody>
          <a:bodyPr/>
          <a:lstStyle/>
          <a:p>
            <a:r>
              <a:rPr lang="en-US" dirty="0"/>
              <a:t>Create a unique premium service for basketball viewers</a:t>
            </a:r>
          </a:p>
          <a:p>
            <a:pPr lvl="1"/>
            <a:r>
              <a:rPr lang="en-US" dirty="0"/>
              <a:t>Utilize information about both teams</a:t>
            </a:r>
          </a:p>
          <a:p>
            <a:r>
              <a:rPr lang="en-US" dirty="0"/>
              <a:t>Predict </a:t>
            </a:r>
            <a:r>
              <a:rPr lang="en-US" b="1" dirty="0"/>
              <a:t>closest NBA games</a:t>
            </a:r>
            <a:r>
              <a:rPr lang="en-US" dirty="0"/>
              <a:t> on a nightly basis</a:t>
            </a:r>
          </a:p>
          <a:p>
            <a:r>
              <a:rPr lang="en-US" dirty="0"/>
              <a:t>Stakeholders: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A2E24-85A6-2BB4-CE00-05D3FDA21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83" y="3641436"/>
            <a:ext cx="1243620" cy="2521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6A06E8-CF85-82E6-3094-BAC5560F1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383" y="3657600"/>
            <a:ext cx="4495800" cy="25056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AE3E4B-5BCC-4C05-6490-C9D595B3B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445" y="3657600"/>
            <a:ext cx="4578544" cy="250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9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Basketball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Team Statistics</a:t>
            </a:r>
          </a:p>
          <a:p>
            <a:pPr lvl="1"/>
            <a:r>
              <a:rPr lang="en-US" dirty="0"/>
              <a:t>Points</a:t>
            </a:r>
          </a:p>
          <a:p>
            <a:pPr lvl="1"/>
            <a:r>
              <a:rPr lang="en-US" dirty="0"/>
              <a:t>Win Percentage</a:t>
            </a:r>
          </a:p>
          <a:p>
            <a:pPr lvl="1"/>
            <a:r>
              <a:rPr lang="en-US" dirty="0"/>
              <a:t>Point Differential</a:t>
            </a:r>
          </a:p>
          <a:p>
            <a:r>
              <a:rPr lang="en-US" dirty="0"/>
              <a:t>Player Statistics</a:t>
            </a:r>
          </a:p>
          <a:p>
            <a:pPr lvl="1"/>
            <a:r>
              <a:rPr lang="en-US" dirty="0"/>
              <a:t>Points</a:t>
            </a:r>
          </a:p>
          <a:p>
            <a:pPr lvl="1"/>
            <a:r>
              <a:rPr lang="en-US" dirty="0"/>
              <a:t>Rebounds</a:t>
            </a:r>
          </a:p>
          <a:p>
            <a:pPr lvl="1"/>
            <a:r>
              <a:rPr lang="en-US" dirty="0"/>
              <a:t>Assists</a:t>
            </a:r>
          </a:p>
          <a:p>
            <a:pPr lvl="1"/>
            <a:r>
              <a:rPr lang="en-US" dirty="0"/>
              <a:t>WAR/RAPTOR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E1986-10DC-0623-38C7-4EC2DBB20A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928CA-2867-4441-F7A7-48778F332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0" y="1676401"/>
            <a:ext cx="4846320" cy="449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Scoring (2020 Season)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E35D9-793F-82FB-1D78-BFCB4F466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99" y="1470891"/>
            <a:ext cx="93630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110038" cy="4343400"/>
          </a:xfrm>
        </p:spPr>
        <p:txBody>
          <a:bodyPr/>
          <a:lstStyle/>
          <a:p>
            <a:r>
              <a:rPr lang="en-US" dirty="0"/>
              <a:t>Team Stats have higher correlations to Team Stats</a:t>
            </a:r>
          </a:p>
          <a:p>
            <a:r>
              <a:rPr lang="en-US" dirty="0"/>
              <a:t>Player Stats have STRONG correlation to Player Stats</a:t>
            </a:r>
          </a:p>
          <a:p>
            <a:r>
              <a:rPr lang="en-US" dirty="0"/>
              <a:t>Given data shows individual players don’t have strong influence on team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E1986-10DC-0623-38C7-4EC2DBB20A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8243D-E1F5-2167-F5D0-CC88E9B8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635382"/>
            <a:ext cx="5948362" cy="49178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F417DF-7E0F-E653-0167-C53C90D3FC70}"/>
              </a:ext>
            </a:extLst>
          </p:cNvPr>
          <p:cNvSpPr/>
          <p:nvPr/>
        </p:nvSpPr>
        <p:spPr>
          <a:xfrm>
            <a:off x="6019800" y="1828800"/>
            <a:ext cx="1371600" cy="1371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60BB36-1454-B9EA-D2C2-7DC3E096C10D}"/>
              </a:ext>
            </a:extLst>
          </p:cNvPr>
          <p:cNvSpPr/>
          <p:nvPr/>
        </p:nvSpPr>
        <p:spPr>
          <a:xfrm>
            <a:off x="7391400" y="3162300"/>
            <a:ext cx="2743200" cy="27050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Trained/Tested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110038" cy="4343400"/>
          </a:xfrm>
        </p:spPr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Epsilon-Support Vector Regression</a:t>
            </a:r>
          </a:p>
          <a:p>
            <a:r>
              <a:rPr lang="en-US" dirty="0"/>
              <a:t>Linear Support Vector Regression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Gradient Boosting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80D753-8B95-2261-53F4-0F02B8F33DA8}"/>
              </a:ext>
            </a:extLst>
          </p:cNvPr>
          <p:cNvCxnSpPr>
            <a:cxnSpLocks/>
          </p:cNvCxnSpPr>
          <p:nvPr/>
        </p:nvCxnSpPr>
        <p:spPr>
          <a:xfrm flipH="1">
            <a:off x="3881438" y="1905000"/>
            <a:ext cx="25908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40A538-6521-4A2B-C740-86DBF4E89BF1}"/>
              </a:ext>
            </a:extLst>
          </p:cNvPr>
          <p:cNvSpPr txBox="1"/>
          <p:nvPr/>
        </p:nvSpPr>
        <p:spPr>
          <a:xfrm>
            <a:off x="6480627" y="172033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6A82A4-CE8E-D661-9819-62B5E5846C51}"/>
              </a:ext>
            </a:extLst>
          </p:cNvPr>
          <p:cNvSpPr/>
          <p:nvPr/>
        </p:nvSpPr>
        <p:spPr>
          <a:xfrm>
            <a:off x="990600" y="4572000"/>
            <a:ext cx="3048000" cy="99059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3E8623-A941-D907-4A5B-60E6437D9647}"/>
              </a:ext>
            </a:extLst>
          </p:cNvPr>
          <p:cNvCxnSpPr>
            <a:cxnSpLocks/>
          </p:cNvCxnSpPr>
          <p:nvPr/>
        </p:nvCxnSpPr>
        <p:spPr>
          <a:xfrm flipH="1">
            <a:off x="4191000" y="5105400"/>
            <a:ext cx="25908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09A097-12DA-4C7E-7657-E1275C1C8F7E}"/>
              </a:ext>
            </a:extLst>
          </p:cNvPr>
          <p:cNvSpPr txBox="1"/>
          <p:nvPr/>
        </p:nvSpPr>
        <p:spPr>
          <a:xfrm>
            <a:off x="6788791" y="4917239"/>
            <a:ext cx="318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Models for the data given</a:t>
            </a:r>
          </a:p>
        </p:txBody>
      </p:sp>
    </p:spTree>
    <p:extLst>
      <p:ext uri="{BB962C8B-B14F-4D97-AF65-F5344CB8AC3E}">
        <p14:creationId xmlns:p14="http://schemas.microsoft.com/office/powerpoint/2010/main" val="220162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Feature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48468-CD82-AD5F-3755-4B5C7568C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83" y="1600199"/>
            <a:ext cx="9055217" cy="44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6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1187</TotalTime>
  <Words>260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Franklin Gothic Medium</vt:lpstr>
      <vt:lpstr>Impact</vt:lpstr>
      <vt:lpstr>Basketball 16x9</vt:lpstr>
      <vt:lpstr>Predicting Closest NBA Games</vt:lpstr>
      <vt:lpstr>Agenda</vt:lpstr>
      <vt:lpstr>Problem Statement</vt:lpstr>
      <vt:lpstr>Goal</vt:lpstr>
      <vt:lpstr>Basketball Statistics</vt:lpstr>
      <vt:lpstr>Team Scoring (2020 Season)</vt:lpstr>
      <vt:lpstr>Data Discovery</vt:lpstr>
      <vt:lpstr>Regression Models Trained/Tested</vt:lpstr>
      <vt:lpstr>Model Feature Importance</vt:lpstr>
      <vt:lpstr>Model Feature Importance</vt:lpstr>
      <vt:lpstr>What We Learned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Closest NBA Games</dc:title>
  <dc:creator>Brett Gordon</dc:creator>
  <cp:lastModifiedBy>Brett Gordon</cp:lastModifiedBy>
  <cp:revision>1</cp:revision>
  <dcterms:created xsi:type="dcterms:W3CDTF">2023-02-26T00:24:42Z</dcterms:created>
  <dcterms:modified xsi:type="dcterms:W3CDTF">2023-02-26T20:13:27Z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