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4490c2a1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4490c2a1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4490c2a1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4490c2a1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490c2a1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490c2a1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490c2a1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490c2a1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490c2a1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490c2a1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490c2a1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4490c2a1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4490c2a1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4490c2a1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Brett Gordon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New chairlift adding $1.54 million in operating costs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can Big Mountain Resort increase revenue to make up for these costs in the next ski season?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Focus on ticket prices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data related to 330 other resorts in the US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277 resorts had relevant data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1225" y="1790975"/>
            <a:ext cx="3667500" cy="25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ticket price from $81 to $95.87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 scenario to increase revenue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Extend vertical drop, adding a run to a point 150 feet lower down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Install additional chair lift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 2 acres of snow making cover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Increases ticket price by $1.99</a:t>
            </a:r>
            <a:endParaRPr sz="1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825" y="1565950"/>
            <a:ext cx="4558576" cy="2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Searched for relevant correlations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Focused on data related to states, including per capita and per square mile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Discovered relevant numerical categories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Total runs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Total chairs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Number of quad cars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Amount of snow making used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Amount of night skiing available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575" y="2092438"/>
            <a:ext cx="2114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175" y="2087663"/>
            <a:ext cx="20383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575" y="2092450"/>
            <a:ext cx="2019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125" y="3424388"/>
            <a:ext cx="2076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9050" y="3423925"/>
            <a:ext cx="2038350" cy="11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6578" y="3401038"/>
            <a:ext cx="2114550" cy="122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 and Modeling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50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Confirmed through modeling the biggest positive features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Fast quads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Number of runs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Snow making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Vertical drop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Reasonable to increase ticket price to a range of roughly $85 to $106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seems to be room for improvement in vertical drop and total number of runs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0" y="2470450"/>
            <a:ext cx="4057821" cy="22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871" y="2486375"/>
            <a:ext cx="4221930" cy="219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Adult ticket price for Big Mountain Resort should increase to about $96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Modeling suggests adding a run with a new chair lift, increasing the </a:t>
            </a:r>
            <a:r>
              <a:rPr lang="en" sz="1500"/>
              <a:t>vertical</a:t>
            </a:r>
            <a:r>
              <a:rPr lang="en" sz="1500"/>
              <a:t> drop and adding snow making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Scenario increases support for ticket price by $1.99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Expected revenue increase of over $3.4 million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Software program to be added for executives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Give ability to simply plug numbers for </a:t>
            </a:r>
            <a:r>
              <a:rPr lang="en" sz="1300"/>
              <a:t>future</a:t>
            </a:r>
            <a:r>
              <a:rPr lang="en" sz="1300"/>
              <a:t> scenarios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