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02" r:id="rId6"/>
    <p:sldId id="315" r:id="rId7"/>
    <p:sldId id="294" r:id="rId8"/>
    <p:sldId id="327" r:id="rId9"/>
    <p:sldId id="295" r:id="rId10"/>
    <p:sldId id="328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33" autoAdjust="0"/>
  </p:normalViewPr>
  <p:slideViewPr>
    <p:cSldViewPr snapToGrid="0">
      <p:cViewPr varScale="1">
        <p:scale>
          <a:sx n="92" d="100"/>
          <a:sy n="92" d="100"/>
        </p:scale>
        <p:origin x="84" y="57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1/1/2023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American Work-Life Problem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January 1, 2023</a:t>
            </a:r>
          </a:p>
          <a:p>
            <a:r>
              <a:rPr lang="en-US" dirty="0"/>
              <a:t>Brett Gordon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06FF8-1303-8542-D129-C9B9949614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Census Numbers</a:t>
            </a:r>
          </a:p>
          <a:p>
            <a:r>
              <a:rPr lang="en-US" dirty="0"/>
              <a:t>Related Data</a:t>
            </a:r>
          </a:p>
          <a:p>
            <a:r>
              <a:rPr lang="en-US" dirty="0"/>
              <a:t>Troubling Trends</a:t>
            </a:r>
          </a:p>
          <a:p>
            <a:r>
              <a:rPr lang="en-US" dirty="0"/>
              <a:t>Suggestions</a:t>
            </a:r>
          </a:p>
          <a:p>
            <a:r>
              <a:rPr lang="en-US" dirty="0"/>
              <a:t>Closing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 Census is collected every 10 years to determine demographic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determine what kind of trends we see with this information and how things can improve for the average worker in the future.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30,000 participants in the workforce surveyed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C2C6B-13D0-51FD-6AE9-6D0C9671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3" y="1966479"/>
            <a:ext cx="5172075" cy="348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54EA5-0518-6063-32E6-47D805F7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8" y="1966479"/>
            <a:ext cx="5943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Based Off Education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2B5E8-061B-C834-8ABC-8958AE2C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79" y="1653887"/>
            <a:ext cx="7306441" cy="42689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063482-E503-FFD6-5BF1-AEFD95F84027}"/>
              </a:ext>
            </a:extLst>
          </p:cNvPr>
          <p:cNvCxnSpPr>
            <a:cxnSpLocks/>
          </p:cNvCxnSpPr>
          <p:nvPr/>
        </p:nvCxnSpPr>
        <p:spPr>
          <a:xfrm flipH="1" flipV="1">
            <a:off x="5403273" y="2154265"/>
            <a:ext cx="1246909" cy="637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530A6C-0B0C-80FF-1BEB-E64E35AB8871}"/>
              </a:ext>
            </a:extLst>
          </p:cNvPr>
          <p:cNvCxnSpPr/>
          <p:nvPr/>
        </p:nvCxnSpPr>
        <p:spPr>
          <a:xfrm flipH="1" flipV="1">
            <a:off x="5919933" y="3292011"/>
            <a:ext cx="509154" cy="11326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3DCD62-F5EB-55BE-7608-9CB08BFEDDF4}"/>
              </a:ext>
            </a:extLst>
          </p:cNvPr>
          <p:cNvSpPr txBox="1"/>
          <p:nvPr/>
        </p:nvSpPr>
        <p:spPr>
          <a:xfrm>
            <a:off x="6429087" y="2606967"/>
            <a:ext cx="25076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LARGE DISPARITY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8E418-90C3-2674-21CE-AA5B0F018072}"/>
              </a:ext>
            </a:extLst>
          </p:cNvPr>
          <p:cNvSpPr txBox="1"/>
          <p:nvPr/>
        </p:nvSpPr>
        <p:spPr>
          <a:xfrm>
            <a:off x="6300265" y="4264893"/>
            <a:ext cx="25118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SMALL DISPARITY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9E32DF-25D2-27E7-B8C4-FC9887A40B82}"/>
              </a:ext>
            </a:extLst>
          </p:cNvPr>
          <p:cNvSpPr/>
          <p:nvPr/>
        </p:nvSpPr>
        <p:spPr>
          <a:xfrm>
            <a:off x="4260273" y="3220228"/>
            <a:ext cx="415636" cy="417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Hours Per Week By 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D5331-D4B8-9A2E-DEC4-6F2D8E6B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44" y="1481137"/>
            <a:ext cx="6576112" cy="45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in 1994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1609" y="2041201"/>
            <a:ext cx="3474720" cy="438150"/>
          </a:xfrm>
        </p:spPr>
        <p:txBody>
          <a:bodyPr/>
          <a:lstStyle/>
          <a:p>
            <a:r>
              <a:rPr lang="en-US" dirty="0"/>
              <a:t>Census Sample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1609" y="2668182"/>
            <a:ext cx="3474720" cy="2935288"/>
          </a:xfrm>
        </p:spPr>
        <p:txBody>
          <a:bodyPr/>
          <a:lstStyle/>
          <a:p>
            <a:r>
              <a:rPr lang="en-US" dirty="0"/>
              <a:t>Nearly 25k made under $50k</a:t>
            </a:r>
          </a:p>
          <a:p>
            <a:r>
              <a:rPr lang="en-US" dirty="0"/>
              <a:t>Less than 8k made over $50k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3499" y="2052478"/>
            <a:ext cx="3474720" cy="438150"/>
          </a:xfrm>
        </p:spPr>
        <p:txBody>
          <a:bodyPr/>
          <a:lstStyle/>
          <a:p>
            <a:r>
              <a:rPr lang="en-US" dirty="0"/>
              <a:t>Average Annual Pay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26199" y="2668182"/>
            <a:ext cx="3474720" cy="2935288"/>
          </a:xfrm>
        </p:spPr>
        <p:txBody>
          <a:bodyPr/>
          <a:lstStyle/>
          <a:p>
            <a:r>
              <a:rPr lang="en-US" dirty="0"/>
              <a:t>According to State and Federal programs, the average salary was about $27k</a:t>
            </a:r>
          </a:p>
          <a:p>
            <a:r>
              <a:rPr lang="en-US" dirty="0"/>
              <a:t>Median was about $32.2k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Higher education leads to higher wages.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average American worker is working over 40 hours per week and being paid about $25k-$40k annually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trends can lead to overworked and underpaid workers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005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128</TotalTime>
  <Words>162</Words>
  <Application>Microsoft Office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Corbel</vt:lpstr>
      <vt:lpstr>Wingdings</vt:lpstr>
      <vt:lpstr>Office Theme</vt:lpstr>
      <vt:lpstr>The American Work-Life Problem</vt:lpstr>
      <vt:lpstr>Agenda</vt:lpstr>
      <vt:lpstr>Introduction</vt:lpstr>
      <vt:lpstr>Background Info</vt:lpstr>
      <vt:lpstr>Salary Based Off Education</vt:lpstr>
      <vt:lpstr>Average Hours Per Week By Age</vt:lpstr>
      <vt:lpstr>Income in 1994 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American Work-Life Problem</dc:title>
  <dc:creator>Brett Gordon</dc:creator>
  <cp:lastModifiedBy>Brett Gordon</cp:lastModifiedBy>
  <cp:revision>1</cp:revision>
  <dcterms:created xsi:type="dcterms:W3CDTF">2023-01-02T00:42:25Z</dcterms:created>
  <dcterms:modified xsi:type="dcterms:W3CDTF">2023-01-02T02:50:30Z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