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70a48cf0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70a48cf0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70a48cf0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70a48cf0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70a48cf0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70a48cf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70a48cf0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70a48cf0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70a48cf0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70a48cf0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70a48cf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70a48cf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70a48cf0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70a48cf0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70a48cf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70a48cf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70a48cf0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70a48cf0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HacktoberfestGYE 2024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Mentors Guide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4294967295" type="title"/>
          </p:nvPr>
        </p:nvSpPr>
        <p:spPr>
          <a:xfrm>
            <a:off x="460950" y="2187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Preguntas?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¿Qué hace un mentor en Hacktoberfest?</a:t>
            </a:r>
            <a:endParaRPr sz="25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Ayuda a los participantes a encontrar proyectos de código abierto adecuados a su nivel y a sus intereses.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Resuelve dudas: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Responde preguntas sobre Git, GitHub, los flujos de trabajo de desarrollo y cualquier otro aspecto técnico relacionado con las contribuciones.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Revisa código: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Revisa los cambios que los participantes hacen en el código y ofrece feedback constructivo para mejorar su calidad.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Anima a los participantes a seguir aprendiendo y contribuyendo al código abierto.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comunidad: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Fomenta un ambiente de colaboración y aprendizaje mutuo entre todos los participantes.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Creando un Ambiente de Aprendizaje Positivo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Sé amable: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Recibe a los participantes con una sonrisa y crea un ambiente donde se sientan cómodos haciendo preguntas.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Fomenta la colaboración: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Anima a los participantes a trabajar en equipo y compartir sus conocimientos. La </a:t>
            </a:r>
            <a:r>
              <a:rPr b="1" i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colaboración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el corazón de Hacktoberfest.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Celebra los logros: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Reconoce y celebra los logros de cada participante, por pequeños que sean. Esto los motivará a seguir adelante.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Sé paciente: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Recuerda que todos aprendemos a ritmos diferentes. Sé paciente y ofrece el apoyo necesario a cada participante.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Consejos Prácticos para la Mentoría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Comienza por lo básico: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Asegúrate de que los participantes entiendan los conceptos fundamentales de Git y GitHub.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Guía, no impongas: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Ofrece sugerencias y orientación, pero permite que los participantes encuentren sus propias soluciones.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Fomenta la experimentación: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Motiva a probar cosas nuevas y a salir de su zona de confort.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Sé un recurso: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Pon a disposición de los participantes recursos útiles, como tutoriales, documentación y ejemplos de código.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 tu estilo: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Cada participante es diferente. Adapta tu estilo de enseñanza a las necesidades y preferencias de cada uno.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Introducción a Git y GitHub: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Explicar los conceptos básicos de control de versiones, cómo crear un repositorio, hacer commits, y realizar pull requests.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repositorio en GitHub.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Hacer un clone local.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nuevo archivo y hacer un commit.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Hacer un push al repositorio remoto.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una nueva rama y hacer un merge.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Guides: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Tienen tutoriales muy visuales y fáciles de seguir.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Git: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plataforma interactiva para aprender Git.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Cómo encontrar un proyecto de código abierto para contribuir:</a:t>
            </a:r>
            <a:endParaRPr sz="25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Enseñar a los asistentes a buscar proyectos que se ajusten a sus intereses y habilidades.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Explorar plataformas como GitHub, GitLab y Bitbucket.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 filtros para encontrar proyectos por lenguaje de programación, tamaño, y popularidad.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Leer la documentación de un proyecto y entender su estructura.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Timers Only: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lista de proyectos que buscan contribuciones de principiantes.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for Grabs: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Otra lista similar.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Cómo escribir un buen commit message: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Explicar la importancia de los commit messages claros y concisos.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ejemplos de buenos y malos commit messages.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Practicar escribiendo commit messages siguiendo convenciones como Conventional Commits.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Conventional Commits Specification: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guía detallada sobre cómo escribir commit messages.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Cómo hacer un buen pull request:</a:t>
            </a:r>
            <a:endParaRPr sz="25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Enseñar a los asistentes a crear pull requests claros y concisos, y a interactuar con los mantenedores del proyecto.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pull request en un proyecto de ejemplo.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Describir los cambios realizados de manera clara y concisa.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Responder a los comentarios de los revisores.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de GitHub: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Explica en detalle cómo crear y gestionar pull requests.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500">
                <a:latin typeface="Arial"/>
                <a:ea typeface="Arial"/>
                <a:cs typeface="Arial"/>
                <a:sym typeface="Arial"/>
              </a:rPr>
              <a:t>Testing de software: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Introducir los conceptos básicos de testing de software y mostrar cómo escribir pruebas unitarias.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Escribir pruebas unitarias para una pequeña función.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herramientas como Jest o pytest.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Jest documentation: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de las herramientas de testing más populares.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pytest documentation: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Otra opción muy utilizada.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50DA4C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