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0a48cf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70a48cf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70a48cf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70a48cf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70a48cf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70a48cf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3cc2f89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3cc2f89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3cc2f89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3cc2f89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cc2f89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cc2f89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3cc2f89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3cc2f89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3cc2f89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3cc2f89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3cc2f89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3cc2f89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Guayaquil 2024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Speakers Guide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02605"/>
            <a:ext cx="4061851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460950" y="2187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Preguntas?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Objetivos del HacktoberfestGYE</a:t>
            </a:r>
            <a:endParaRPr sz="25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Conectar:</a:t>
            </a:r>
            <a:r>
              <a:rPr lang="es-419"/>
              <a:t> Fomentar la interacción entre desarrolladores, estudiantes y entusiastas de la tecnología.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Aprender:</a:t>
            </a:r>
            <a:r>
              <a:rPr lang="es-419"/>
              <a:t> Compartir conocimientos y experiencias sobre desarrollo de software y código abierto.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Colaborar:</a:t>
            </a:r>
            <a:r>
              <a:rPr lang="es-419"/>
              <a:t> Impulsar la participación en proyectos de código abierto y la creación de nuevas soluciones.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Tu Rol como Ponente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ponente, tu papel es clave para el éxito del evento. Esperamos que: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Inspires</a:t>
            </a:r>
            <a:r>
              <a:rPr lang="es-419"/>
              <a:t>: Comparta tu pasión por la tecnología y el código abierto.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Educa</a:t>
            </a:r>
            <a:r>
              <a:rPr lang="es-419"/>
              <a:t>: Transmite tus conocimientos de manera clara y concisa, adaptándote al nivel de los asistentes.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Motiva</a:t>
            </a:r>
            <a:r>
              <a:rPr lang="es-419"/>
              <a:t>: Anima a la audiencia a participar, hacer preguntas y colaborar.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Colabora</a:t>
            </a:r>
            <a:r>
              <a:rPr lang="es-419"/>
              <a:t>: Participa en las actividades del evento y apoya a los demás ponentes.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Lo que Necesitamos de Ti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Presentación:</a:t>
            </a:r>
            <a:r>
              <a:rPr lang="es-419"/>
              <a:t> Prepara una presentación atractiva y dinámica que cubra los temas asignados.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Material de Apoyo</a:t>
            </a:r>
            <a:r>
              <a:rPr lang="es-419"/>
              <a:t>: Proporciona cualquier material adicional (slides, código, etc.) que pueda ser útil para los asistentes.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Disponibilidad</a:t>
            </a:r>
            <a:r>
              <a:rPr lang="es-419"/>
              <a:t>: Confirma tu asistencia al evento y los horarios de tu presentación.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Comunicación</a:t>
            </a:r>
            <a:r>
              <a:rPr lang="es-419"/>
              <a:t>: Mantente en contacto con el equipo organizador para resolver cualquier duda.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Talks Archive Repository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Comparte tu presentación subiendo un PR al siguiente repo.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Link: </a:t>
            </a:r>
            <a:r>
              <a:rPr lang="es-419"/>
              <a:t>https://github.com/Hacktoberfest-GYE/talks_archive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Lo que Te Ofrecemos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Visibilidad</a:t>
            </a:r>
            <a:r>
              <a:rPr lang="es-419"/>
              <a:t>: Oportunidad de dar a conocer tu trabajo y conectar con otros profesionales del sector.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Aprendizaje</a:t>
            </a:r>
            <a:r>
              <a:rPr lang="es-419"/>
              <a:t>: La posibilidad de aprender de otros ponentes y de la comunidad en general.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Networking</a:t>
            </a:r>
            <a:r>
              <a:rPr lang="es-419"/>
              <a:t>: La oportunidad de establecer contactos valiosos para tu carrera.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Reconocimiento</a:t>
            </a:r>
            <a:r>
              <a:rPr lang="es-419"/>
              <a:t>: Serás reconocido como un experto en tu área y recibirás un certificado de participación.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Recursos para ponentes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Encuentra templates para tu presentación y el cheatsheet de Git</a:t>
            </a:r>
            <a:r>
              <a:rPr b="1" lang="es-419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https://drive.google.com/drive/folders/1yH6wf7blq9X4SeHMMVboJfy918T6Rcjc?usp=sharing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Código de conducta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http://hacktoberfestgye.org/code-conduct/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"El Hacktoberfest es más que un evento; es una </a:t>
            </a:r>
            <a:r>
              <a:rPr b="1" lang="es-419" sz="3000"/>
              <a:t>comunidad de personas apasionadas por la tecnología</a:t>
            </a:r>
            <a:r>
              <a:rPr lang="es-419" sz="3000"/>
              <a:t>. Al compartir tus conocimientos, te conviertes en un pilar fundamental de esta comunidad. ¡</a:t>
            </a:r>
            <a:r>
              <a:rPr b="1" lang="es-419" sz="3000"/>
              <a:t>Gracias por ser parte de ella!</a:t>
            </a:r>
            <a:r>
              <a:rPr lang="es-419" sz="3000"/>
              <a:t>"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50DA4C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3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