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1278D-5A1D-4CF3-979D-C489C40462A9}" type="datetimeFigureOut">
              <a:rPr lang="hu-HU" smtClean="0"/>
              <a:t>2025. 10. 15.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E794C-0DA5-4648-B4EE-77C24B3F9EC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9834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3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024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7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246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54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0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57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34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xdSm1BC5/szoftverfejlesztes-projekt" TargetMode="External"/><Relationship Id="rId2" Type="http://schemas.openxmlformats.org/officeDocument/2006/relationships/hyperlink" Target="https://github.com/bjgo78/leltar_projek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AA37442-EAE9-6CFC-AC74-44222B37F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ztrakt fogalom">
            <a:extLst>
              <a:ext uri="{FF2B5EF4-FFF2-40B4-BE49-F238E27FC236}">
                <a16:creationId xmlns:a16="http://schemas.microsoft.com/office/drawing/2014/main" id="{F3630FC1-6568-33BE-B20A-6109B0C4AC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613" b="1813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117A24-9D5E-A791-A2F4-8C81AC60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60265" y="-960268"/>
            <a:ext cx="6857998" cy="87785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58000"/>
                </a:srgbClr>
              </a:gs>
              <a:gs pos="100000">
                <a:srgbClr val="000000">
                  <a:alpha val="5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79A1FB1-0D86-9056-4EDA-BE91C00DD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2" y="1122363"/>
            <a:ext cx="5029198" cy="2305246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FFFFFF"/>
                </a:solidFill>
              </a:rPr>
              <a:t>LELTÁR RENDSZER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A237784-F364-242D-2C22-BE64D6F9B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/>
          <a:p>
            <a:r>
              <a:rPr lang="hu-HU" sz="1800" i="1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Mérnöki szoftverfejlesztés projekt</a:t>
            </a:r>
          </a:p>
          <a:p>
            <a:endParaRPr lang="hu-HU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4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F82B7C-3C61-AC86-F9D1-FE83491B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hu-HU" sz="4800" dirty="0"/>
              <a:t>A projekt készítői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0DB733B-C9DB-7D47-3A43-0FE461833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36850"/>
            <a:ext cx="7281672" cy="2978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400" dirty="0">
                <a:latin typeface="-apple-system"/>
              </a:rPr>
              <a:t>Frontend – Csige Hunor, Lázár Botond</a:t>
            </a:r>
          </a:p>
          <a:p>
            <a:pPr marL="0" indent="0">
              <a:buNone/>
            </a:pPr>
            <a:r>
              <a:rPr lang="hu-HU" sz="2400" dirty="0">
                <a:latin typeface="-apple-system"/>
              </a:rPr>
              <a:t>Backend – Oros Bence, </a:t>
            </a:r>
            <a:r>
              <a:rPr lang="hu-HU" sz="2400" dirty="0" err="1">
                <a:latin typeface="-apple-system"/>
              </a:rPr>
              <a:t>Beleznai</a:t>
            </a:r>
            <a:r>
              <a:rPr lang="hu-HU" sz="2400" dirty="0">
                <a:latin typeface="-apple-system"/>
              </a:rPr>
              <a:t> József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58576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4F0AD4-7619-011B-2FA7-793E0764AA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65114C3-015C-6D16-DD63-F1A2D3D8F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35524" y="-119829"/>
            <a:ext cx="12204742" cy="6152857"/>
          </a:xfrm>
          <a:custGeom>
            <a:avLst/>
            <a:gdLst>
              <a:gd name="connsiteX0" fmla="*/ 2879413 w 12204742"/>
              <a:gd name="connsiteY0" fmla="*/ 2336 h 6152857"/>
              <a:gd name="connsiteX1" fmla="*/ 140766 w 12204742"/>
              <a:gd name="connsiteY1" fmla="*/ 1212659 h 6152857"/>
              <a:gd name="connsiteX2" fmla="*/ 0 w 12204742"/>
              <a:gd name="connsiteY2" fmla="*/ 1366844 h 6152857"/>
              <a:gd name="connsiteX3" fmla="*/ 83541 w 12204742"/>
              <a:gd name="connsiteY3" fmla="*/ 6152857 h 6152857"/>
              <a:gd name="connsiteX4" fmla="*/ 12204742 w 12204742"/>
              <a:gd name="connsiteY4" fmla="*/ 5941281 h 6152857"/>
              <a:gd name="connsiteX5" fmla="*/ 5349696 w 12204742"/>
              <a:gd name="connsiteY5" fmla="*/ 753031 h 6152857"/>
              <a:gd name="connsiteX6" fmla="*/ 5265419 w 12204742"/>
              <a:gd name="connsiteY6" fmla="*/ 692507 h 6152857"/>
              <a:gd name="connsiteX7" fmla="*/ 3112670 w 12204742"/>
              <a:gd name="connsiteY7" fmla="*/ 1150 h 6152857"/>
              <a:gd name="connsiteX8" fmla="*/ 2879413 w 12204742"/>
              <a:gd name="connsiteY8" fmla="*/ 2336 h 6152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4742" h="6152857">
                <a:moveTo>
                  <a:pt x="2879413" y="2336"/>
                </a:moveTo>
                <a:cubicBezTo>
                  <a:pt x="1869738" y="36741"/>
                  <a:pt x="880393" y="450749"/>
                  <a:pt x="140766" y="1212659"/>
                </a:cubicBezTo>
                <a:lnTo>
                  <a:pt x="0" y="1366844"/>
                </a:lnTo>
                <a:lnTo>
                  <a:pt x="83541" y="6152857"/>
                </a:lnTo>
                <a:lnTo>
                  <a:pt x="12204742" y="5941281"/>
                </a:lnTo>
                <a:lnTo>
                  <a:pt x="5349696" y="753031"/>
                </a:lnTo>
                <a:lnTo>
                  <a:pt x="5265419" y="692507"/>
                </a:lnTo>
                <a:cubicBezTo>
                  <a:pt x="4607957" y="245206"/>
                  <a:pt x="3859582" y="19009"/>
                  <a:pt x="3112670" y="1150"/>
                </a:cubicBezTo>
                <a:cubicBezTo>
                  <a:pt x="3034867" y="-711"/>
                  <a:pt x="2957079" y="-310"/>
                  <a:pt x="2879413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F9A312-1277-4DE7-99EE-315009362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50005"/>
            <a:ext cx="6196885" cy="165528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4800" dirty="0"/>
              <a:t>A projekt célja </a:t>
            </a:r>
            <a:endParaRPr lang="en-US" sz="4800" dirty="0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4E08A35-0807-B0F9-3EB8-580ECB0EA2DE}"/>
              </a:ext>
            </a:extLst>
          </p:cNvPr>
          <p:cNvSpPr txBox="1"/>
          <p:nvPr/>
        </p:nvSpPr>
        <p:spPr>
          <a:xfrm>
            <a:off x="1673352" y="3429000"/>
            <a:ext cx="83027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A projekt célja egy átfogó személyi számítógép nyilvántartó rendszer létrehozása, amely lehetővé teszi egy szervezet vagy intézmény számára a számítógépek, azok kiegészítő eszközeinek és perifériáinak hatékony, áttekinthető és naprakész nyilvántartását. Amihez egy könnyed , gördülékeny kereső rendszer párosul. </a:t>
            </a:r>
          </a:p>
        </p:txBody>
      </p:sp>
    </p:spTree>
    <p:extLst>
      <p:ext uri="{BB962C8B-B14F-4D97-AF65-F5344CB8AC3E}">
        <p14:creationId xmlns:p14="http://schemas.microsoft.com/office/powerpoint/2010/main" val="186108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D00CB3E-22D8-C88A-E699-CC9736BC9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DD998B2-234B-41DF-A0A4-A57E62B7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1132367"/>
            <a:ext cx="7608074" cy="1257299"/>
          </a:xfrm>
        </p:spPr>
        <p:txBody>
          <a:bodyPr anchor="ctr">
            <a:normAutofit/>
          </a:bodyPr>
          <a:lstStyle/>
          <a:p>
            <a:r>
              <a:rPr lang="hu-HU" sz="4800" dirty="0"/>
              <a:t>Főbb funkciói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25E526-838B-DBE7-6600-D159BFBCE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5827306" y="3434599"/>
            <a:ext cx="6407229" cy="3479258"/>
          </a:xfrm>
          <a:custGeom>
            <a:avLst/>
            <a:gdLst>
              <a:gd name="connsiteX0" fmla="*/ 53408 w 6407229"/>
              <a:gd name="connsiteY0" fmla="*/ 3479258 h 3479258"/>
              <a:gd name="connsiteX1" fmla="*/ 6407229 w 6407229"/>
              <a:gd name="connsiteY1" fmla="*/ 3368352 h 3479258"/>
              <a:gd name="connsiteX2" fmla="*/ 2513111 w 6407229"/>
              <a:gd name="connsiteY2" fmla="*/ 401274 h 3479258"/>
              <a:gd name="connsiteX3" fmla="*/ 2468202 w 6407229"/>
              <a:gd name="connsiteY3" fmla="*/ 369022 h 3479258"/>
              <a:gd name="connsiteX4" fmla="*/ 1321050 w 6407229"/>
              <a:gd name="connsiteY4" fmla="*/ 613 h 3479258"/>
              <a:gd name="connsiteX5" fmla="*/ 1196752 w 6407229"/>
              <a:gd name="connsiteY5" fmla="*/ 1245 h 3479258"/>
              <a:gd name="connsiteX6" fmla="*/ 56027 w 6407229"/>
              <a:gd name="connsiteY6" fmla="*/ 376720 h 3479258"/>
              <a:gd name="connsiteX7" fmla="*/ 0 w 6407229"/>
              <a:gd name="connsiteY7" fmla="*/ 419528 h 3479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7229" h="3479258">
                <a:moveTo>
                  <a:pt x="53408" y="3479258"/>
                </a:moveTo>
                <a:lnTo>
                  <a:pt x="6407229" y="3368352"/>
                </a:lnTo>
                <a:lnTo>
                  <a:pt x="2513111" y="401274"/>
                </a:lnTo>
                <a:lnTo>
                  <a:pt x="2468202" y="369022"/>
                </a:lnTo>
                <a:cubicBezTo>
                  <a:pt x="2117855" y="130665"/>
                  <a:pt x="1719063" y="10130"/>
                  <a:pt x="1321050" y="613"/>
                </a:cubicBezTo>
                <a:cubicBezTo>
                  <a:pt x="1279590" y="-379"/>
                  <a:pt x="1238139" y="-165"/>
                  <a:pt x="1196752" y="1245"/>
                </a:cubicBezTo>
                <a:cubicBezTo>
                  <a:pt x="793227" y="14995"/>
                  <a:pt x="395796" y="142529"/>
                  <a:pt x="56027" y="376720"/>
                </a:cubicBezTo>
                <a:lnTo>
                  <a:pt x="0" y="419528"/>
                </a:ln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45592C-E564-E367-C6B0-797E730F5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736850"/>
            <a:ext cx="7153275" cy="2978152"/>
          </a:xfrm>
        </p:spPr>
        <p:txBody>
          <a:bodyPr>
            <a:normAutofit/>
          </a:bodyPr>
          <a:lstStyle/>
          <a:p>
            <a:r>
              <a:rPr lang="hu-HU" dirty="0"/>
              <a:t>Nyomon követhető, az összes regisztrált eszköz</a:t>
            </a:r>
          </a:p>
          <a:p>
            <a:r>
              <a:rPr lang="hu-HU" dirty="0"/>
              <a:t>Gyors keresés az eszközök között típus, gyártó, sorozatszám, státusz vagy felhasználó alapján</a:t>
            </a:r>
          </a:p>
          <a:p>
            <a:r>
              <a:rPr lang="hu-HU" dirty="0"/>
              <a:t>Listák és összesítések készítése a rendelkezésre álló eszközökről.</a:t>
            </a:r>
          </a:p>
          <a:p>
            <a:r>
              <a:rPr lang="hu-HU" dirty="0"/>
              <a:t>Táblázatok, </a:t>
            </a:r>
            <a:r>
              <a:rPr lang="hu-HU" dirty="0" err="1"/>
              <a:t>formok</a:t>
            </a:r>
            <a:r>
              <a:rPr lang="hu-HU" dirty="0"/>
              <a:t> és gombok a könnyű adatbevitelhez és listázáshoz.</a:t>
            </a:r>
          </a:p>
        </p:txBody>
      </p:sp>
    </p:spTree>
    <p:extLst>
      <p:ext uri="{BB962C8B-B14F-4D97-AF65-F5344CB8AC3E}">
        <p14:creationId xmlns:p14="http://schemas.microsoft.com/office/powerpoint/2010/main" val="33035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CDC1C-FFA3-2FA7-473B-D2B41E5B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Tervezett vizuális kinézet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76BCDE95-5B16-4757-82B1-E0F191F3F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4247" y="1890510"/>
            <a:ext cx="7242317" cy="407215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3E28AE9-A249-4004-A2AC-5E9450945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3625664"/>
            <a:ext cx="3619500" cy="88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930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CDC1C-FFA3-2FA7-473B-D2B41E5B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469" y="147949"/>
            <a:ext cx="5386649" cy="802310"/>
          </a:xfrm>
        </p:spPr>
        <p:txBody>
          <a:bodyPr>
            <a:normAutofit/>
          </a:bodyPr>
          <a:lstStyle/>
          <a:p>
            <a:r>
              <a:rPr lang="hu-HU" dirty="0"/>
              <a:t>Eddigi kinézet/kialakítás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DC3554B-FF5B-476D-9C01-8A6E1FB3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98" y="1541929"/>
            <a:ext cx="3264755" cy="402515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B12051A-4C6B-4887-96AA-B63E13225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118" y="549104"/>
            <a:ext cx="3915157" cy="266251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EB875CAE-6DE9-462B-84D7-8322521A5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717" y="3429000"/>
            <a:ext cx="4495284" cy="304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20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DCDC1C-FFA3-2FA7-473B-D2B41E5B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 felépítése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001D8B5-8C9F-43E4-8852-FB9A40FD6C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975" y="2166843"/>
            <a:ext cx="8883650" cy="3622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91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10BA01-8798-D640-C7DD-78DBE72D9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44C5EBA-3EB2-2E27-B5D3-1818CA7A5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585" y="1132368"/>
            <a:ext cx="8776716" cy="1257300"/>
          </a:xfrm>
        </p:spPr>
        <p:txBody>
          <a:bodyPr anchor="ctr">
            <a:normAutofit fontScale="90000"/>
          </a:bodyPr>
          <a:lstStyle/>
          <a:p>
            <a:pPr algn="r"/>
            <a:r>
              <a:rPr lang="hu-HU" sz="4800" dirty="0"/>
              <a:t>Projekt </a:t>
            </a:r>
            <a:r>
              <a:rPr lang="hu-HU" sz="4800" dirty="0" err="1"/>
              <a:t>Github</a:t>
            </a:r>
            <a:r>
              <a:rPr lang="hu-HU" sz="4800" dirty="0"/>
              <a:t>, </a:t>
            </a:r>
            <a:r>
              <a:rPr lang="hu-HU" sz="4800" dirty="0" err="1"/>
              <a:t>Trello</a:t>
            </a:r>
            <a:r>
              <a:rPr lang="hu-HU" sz="4800" dirty="0"/>
              <a:t> elérése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598B132-658A-928F-C688-90609E4EA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FB381CF-A638-35C0-5745-16CE24BD2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701636"/>
            <a:ext cx="5012011" cy="3104524"/>
          </a:xfrm>
        </p:spPr>
        <p:txBody>
          <a:bodyPr>
            <a:normAutofit/>
          </a:bodyPr>
          <a:lstStyle/>
          <a:p>
            <a:r>
              <a:rPr lang="hu-HU" dirty="0">
                <a:hlinkClick r:id="rId2"/>
              </a:rPr>
              <a:t>bjgo78/</a:t>
            </a:r>
            <a:r>
              <a:rPr lang="hu-HU" dirty="0" err="1">
                <a:hlinkClick r:id="rId2"/>
              </a:rPr>
              <a:t>leltar_projekt</a:t>
            </a:r>
            <a:endParaRPr lang="hu-HU" dirty="0"/>
          </a:p>
          <a:p>
            <a:r>
              <a:rPr lang="hu-HU" dirty="0">
                <a:hlinkClick r:id="rId3"/>
              </a:rPr>
              <a:t>Szoftverfejlesztés projekt | </a:t>
            </a:r>
            <a:r>
              <a:rPr lang="hu-HU" dirty="0" err="1">
                <a:hlinkClick r:id="rId3"/>
              </a:rPr>
              <a:t>Trello</a:t>
            </a:r>
            <a:endParaRPr lang="hu-H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AD37D4-765C-FCFF-FC09-2E36C2A25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51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84B89C-BB5C-7BD7-E0CB-97CE48938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8FD2D9-A6F5-F7AD-0532-D15327197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-60000" flipH="1">
            <a:off x="1369767" y="902234"/>
            <a:ext cx="10868519" cy="6049352"/>
          </a:xfrm>
          <a:custGeom>
            <a:avLst/>
            <a:gdLst>
              <a:gd name="connsiteX0" fmla="*/ 1648792 w 10868519"/>
              <a:gd name="connsiteY0" fmla="*/ 2336 h 6049352"/>
              <a:gd name="connsiteX1" fmla="*/ 124583 w 10868519"/>
              <a:gd name="connsiteY1" fmla="*/ 358514 h 6049352"/>
              <a:gd name="connsiteX2" fmla="*/ 0 w 10868519"/>
              <a:gd name="connsiteY2" fmla="*/ 420038 h 6049352"/>
              <a:gd name="connsiteX3" fmla="*/ 98260 w 10868519"/>
              <a:gd name="connsiteY3" fmla="*/ 6049352 h 6049352"/>
              <a:gd name="connsiteX4" fmla="*/ 10868519 w 10868519"/>
              <a:gd name="connsiteY4" fmla="*/ 5861357 h 6049352"/>
              <a:gd name="connsiteX5" fmla="*/ 4119075 w 10868519"/>
              <a:gd name="connsiteY5" fmla="*/ 753030 h 6049352"/>
              <a:gd name="connsiteX6" fmla="*/ 4034798 w 10868519"/>
              <a:gd name="connsiteY6" fmla="*/ 692507 h 6049352"/>
              <a:gd name="connsiteX7" fmla="*/ 1882049 w 10868519"/>
              <a:gd name="connsiteY7" fmla="*/ 1150 h 6049352"/>
              <a:gd name="connsiteX8" fmla="*/ 1648792 w 10868519"/>
              <a:gd name="connsiteY8" fmla="*/ 2336 h 6049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68519" h="6049352">
                <a:moveTo>
                  <a:pt x="1648792" y="2336"/>
                </a:moveTo>
                <a:cubicBezTo>
                  <a:pt x="1124538" y="20200"/>
                  <a:pt x="605764" y="140406"/>
                  <a:pt x="124583" y="358514"/>
                </a:cubicBezTo>
                <a:lnTo>
                  <a:pt x="0" y="420038"/>
                </a:lnTo>
                <a:lnTo>
                  <a:pt x="98260" y="6049352"/>
                </a:lnTo>
                <a:lnTo>
                  <a:pt x="10868519" y="5861357"/>
                </a:lnTo>
                <a:lnTo>
                  <a:pt x="4119075" y="753030"/>
                </a:lnTo>
                <a:lnTo>
                  <a:pt x="4034798" y="692507"/>
                </a:lnTo>
                <a:cubicBezTo>
                  <a:pt x="3377336" y="245206"/>
                  <a:pt x="2628961" y="19009"/>
                  <a:pt x="1882049" y="1150"/>
                </a:cubicBezTo>
                <a:cubicBezTo>
                  <a:pt x="1804246" y="-711"/>
                  <a:pt x="1726458" y="-310"/>
                  <a:pt x="1648792" y="2336"/>
                </a:cubicBezTo>
                <a:close/>
              </a:path>
            </a:pathLst>
          </a:custGeom>
          <a:gradFill>
            <a:gsLst>
              <a:gs pos="32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4D2B8A6-BC80-F0A4-4166-3A4F7618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1078992"/>
            <a:ext cx="8074152" cy="896112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hu-HU" sz="4800" dirty="0"/>
              <a:t>Köszönjük a figyelmet!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595735850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139</Words>
  <Application>Microsoft Office PowerPoint</Application>
  <PresentationFormat>Szélesvásznú</PresentationFormat>
  <Paragraphs>19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Neue Haas Grotesk Text Pro</vt:lpstr>
      <vt:lpstr>SwellVTI</vt:lpstr>
      <vt:lpstr>LELTÁR RENDSZER</vt:lpstr>
      <vt:lpstr>A projekt készítői</vt:lpstr>
      <vt:lpstr>A projekt célja </vt:lpstr>
      <vt:lpstr>Főbb funkciói </vt:lpstr>
      <vt:lpstr>Tervezett vizuális kinézet</vt:lpstr>
      <vt:lpstr>Eddigi kinézet/kialakítás</vt:lpstr>
      <vt:lpstr>Adatbázis felépítése</vt:lpstr>
      <vt:lpstr>Projekt Github, Trello elérése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LELTÁR RENDSZER</dc:title>
  <dc:creator>Lázár Botond</dc:creator>
  <cp:lastModifiedBy>Oros Bence</cp:lastModifiedBy>
  <cp:revision>5</cp:revision>
  <dcterms:created xsi:type="dcterms:W3CDTF">2025-10-04T16:44:07Z</dcterms:created>
  <dcterms:modified xsi:type="dcterms:W3CDTF">2025-10-15T14:35:52Z</dcterms:modified>
</cp:coreProperties>
</file>