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  <p:embeddedFont>
      <p:font typeface="Merriweather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schemas.openxmlformats.org/officeDocument/2006/relationships/font" Target="fonts/Merriweather-regular.fntdata"/><Relationship Id="rId12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regular.fntdata"/><Relationship Id="rId15" Type="http://schemas.openxmlformats.org/officeDocument/2006/relationships/font" Target="fonts/Merriweather-italic.fntdata"/><Relationship Id="rId14" Type="http://schemas.openxmlformats.org/officeDocument/2006/relationships/font" Target="fonts/Merriweather-bold.fntdata"/><Relationship Id="rId16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1857a5fa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1857a5fa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1857a5fa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31857a5fa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Dungeon Delver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Group: Benjamin Goodman, Christopher Nichol, Komisi Petelo</a:t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4200" y="1878538"/>
            <a:ext cx="4820974" cy="2713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Dungeon Delver is a Java and JavaFX based game with SQLite integration.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has mechanics based upon the roguelike genre of games.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win the game, battle monsters, sip potions and poisons, and collect the sacred Pillars of Object Oriented Programming, located in the four corners of the dungeon.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Controls: Arrow keys to move, Z to interact with the current space if it is interactable (potions and pillars).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