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7" r:id="rId2"/>
    <p:sldId id="304" r:id="rId3"/>
    <p:sldId id="305" r:id="rId4"/>
    <p:sldId id="294" r:id="rId5"/>
    <p:sldId id="307" r:id="rId6"/>
    <p:sldId id="308" r:id="rId7"/>
    <p:sldId id="309" r:id="rId8"/>
    <p:sldId id="310" r:id="rId9"/>
    <p:sldId id="311" r:id="rId10"/>
    <p:sldId id="303" r:id="rId11"/>
    <p:sldId id="264" r:id="rId12"/>
    <p:sldId id="258" r:id="rId13"/>
    <p:sldId id="295" r:id="rId14"/>
    <p:sldId id="335" r:id="rId15"/>
    <p:sldId id="337" r:id="rId16"/>
    <p:sldId id="265" r:id="rId17"/>
    <p:sldId id="312" r:id="rId18"/>
    <p:sldId id="313" r:id="rId19"/>
    <p:sldId id="266" r:id="rId20"/>
    <p:sldId id="319" r:id="rId21"/>
    <p:sldId id="320" r:id="rId22"/>
    <p:sldId id="325" r:id="rId23"/>
    <p:sldId id="314" r:id="rId24"/>
    <p:sldId id="323" r:id="rId25"/>
    <p:sldId id="326" r:id="rId26"/>
    <p:sldId id="329" r:id="rId27"/>
    <p:sldId id="315" r:id="rId28"/>
    <p:sldId id="330" r:id="rId29"/>
    <p:sldId id="331" r:id="rId30"/>
    <p:sldId id="332" r:id="rId31"/>
    <p:sldId id="333" r:id="rId32"/>
    <p:sldId id="298" r:id="rId33"/>
    <p:sldId id="263" r:id="rId34"/>
  </p:sldIdLst>
  <p:sldSz cx="12192000" cy="6858000"/>
  <p:notesSz cx="6858000" cy="9144000"/>
  <p:embeddedFontLst>
    <p:embeddedFont>
      <p:font typeface="맑은 고딕" pitchFamily="50" charset="-127"/>
      <p:regular r:id="rId36"/>
      <p:bold r:id="rId37"/>
    </p:embeddedFont>
    <p:embeddedFont>
      <p:font typeface="HY헤드라인M" pitchFamily="18" charset="-127"/>
      <p:regular r:id="rId38"/>
    </p:embeddedFont>
    <p:embeddedFont>
      <p:font typeface="HY견고딕" pitchFamily="18" charset="-127"/>
      <p:regular r:id="rId39"/>
    </p:embeddedFont>
    <p:embeddedFont>
      <p:font typeface="나눔바른펜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ACF"/>
    <a:srgbClr val="3965B5"/>
    <a:srgbClr val="254275"/>
    <a:srgbClr val="2C4E8C"/>
    <a:srgbClr val="244072"/>
    <a:srgbClr val="223C6C"/>
    <a:srgbClr val="111E35"/>
    <a:srgbClr val="D9E2F3"/>
    <a:srgbClr val="CAD7EE"/>
    <a:srgbClr val="DF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0059" autoAdjust="0"/>
  </p:normalViewPr>
  <p:slideViewPr>
    <p:cSldViewPr snapToGrid="0">
      <p:cViewPr>
        <p:scale>
          <a:sx n="75" d="100"/>
          <a:sy n="75" d="100"/>
        </p:scale>
        <p:origin x="288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69808-F86B-4BC9-87EF-09AD658F895E}" type="doc">
      <dgm:prSet loTypeId="urn:microsoft.com/office/officeart/2008/layout/Square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553B44E-3998-4185-AD83-5EE5ED1D5426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박지호</a:t>
          </a:r>
          <a:endParaRPr lang="ko-KR" altLang="en-US" sz="2800" dirty="0"/>
        </a:p>
      </dgm:t>
    </dgm:pt>
    <dgm:pt modelId="{8C21CD0A-0F9A-4C9C-8EAD-5FEE969342AA}" type="parTrans" cxnId="{94ADF94C-FC1E-46E7-A37A-888617F0C552}">
      <dgm:prSet/>
      <dgm:spPr/>
      <dgm:t>
        <a:bodyPr/>
        <a:lstStyle/>
        <a:p>
          <a:pPr latinLnBrk="1"/>
          <a:endParaRPr lang="ko-KR" altLang="en-US"/>
        </a:p>
      </dgm:t>
    </dgm:pt>
    <dgm:pt modelId="{26836756-A3E7-4B65-B095-A34060391AAF}" type="sibTrans" cxnId="{94ADF94C-FC1E-46E7-A37A-888617F0C552}">
      <dgm:prSet/>
      <dgm:spPr/>
      <dgm:t>
        <a:bodyPr/>
        <a:lstStyle/>
        <a:p>
          <a:pPr latinLnBrk="1"/>
          <a:endParaRPr lang="ko-KR" altLang="en-US"/>
        </a:p>
      </dgm:t>
    </dgm:pt>
    <dgm:pt modelId="{7009123D-E1B6-4485-940C-5D9DFC677BF8}">
      <dgm:prSet phldrT="[텍스트]"/>
      <dgm:spPr/>
      <dgm:t>
        <a:bodyPr/>
        <a:lstStyle/>
        <a:p>
          <a:pPr latinLnBrk="1"/>
          <a:r>
            <a:rPr lang="ko-KR" altLang="en-US" dirty="0" smtClean="0"/>
            <a:t>온도페이지 개발</a:t>
          </a:r>
          <a:endParaRPr lang="ko-KR" altLang="en-US" dirty="0"/>
        </a:p>
      </dgm:t>
    </dgm:pt>
    <dgm:pt modelId="{6C28E565-A877-46F1-82CD-7EB0EC71D2E4}" type="parTrans" cxnId="{7AAA0EA9-40AD-40C8-9147-5B3CF263F97E}">
      <dgm:prSet/>
      <dgm:spPr/>
      <dgm:t>
        <a:bodyPr/>
        <a:lstStyle/>
        <a:p>
          <a:pPr latinLnBrk="1"/>
          <a:endParaRPr lang="ko-KR" altLang="en-US"/>
        </a:p>
      </dgm:t>
    </dgm:pt>
    <dgm:pt modelId="{1D906D6B-1731-4265-9452-98E6D4E1F6F8}" type="sibTrans" cxnId="{7AAA0EA9-40AD-40C8-9147-5B3CF263F97E}">
      <dgm:prSet/>
      <dgm:spPr/>
      <dgm:t>
        <a:bodyPr/>
        <a:lstStyle/>
        <a:p>
          <a:pPr latinLnBrk="1"/>
          <a:endParaRPr lang="ko-KR" altLang="en-US"/>
        </a:p>
      </dgm:t>
    </dgm:pt>
    <dgm:pt modelId="{35487F24-9640-464A-8B5D-6006C104F9A6}">
      <dgm:prSet phldrT="[텍스트]"/>
      <dgm:spPr/>
      <dgm:t>
        <a:bodyPr/>
        <a:lstStyle/>
        <a:p>
          <a:pPr latinLnBrk="1"/>
          <a:r>
            <a:rPr lang="ko-KR" altLang="en-US" dirty="0" smtClean="0"/>
            <a:t>뷰페이저 생성</a:t>
          </a:r>
          <a:endParaRPr lang="ko-KR" altLang="en-US" dirty="0"/>
        </a:p>
      </dgm:t>
    </dgm:pt>
    <dgm:pt modelId="{0CC18CEB-34C7-4C4D-8F26-CEE4808FEF8E}" type="parTrans" cxnId="{26076FE3-E933-4E15-926D-E4CD0376864B}">
      <dgm:prSet/>
      <dgm:spPr/>
      <dgm:t>
        <a:bodyPr/>
        <a:lstStyle/>
        <a:p>
          <a:pPr latinLnBrk="1"/>
          <a:endParaRPr lang="ko-KR" altLang="en-US"/>
        </a:p>
      </dgm:t>
    </dgm:pt>
    <dgm:pt modelId="{2A9D2226-0089-409C-8C61-6180976A8FC5}" type="sibTrans" cxnId="{26076FE3-E933-4E15-926D-E4CD0376864B}">
      <dgm:prSet/>
      <dgm:spPr/>
      <dgm:t>
        <a:bodyPr/>
        <a:lstStyle/>
        <a:p>
          <a:pPr latinLnBrk="1"/>
          <a:endParaRPr lang="ko-KR" altLang="en-US"/>
        </a:p>
      </dgm:t>
    </dgm:pt>
    <dgm:pt modelId="{2448D595-9854-48A8-952B-AF8D736ECDD5}">
      <dgm:prSet phldrT="[텍스트]"/>
      <dgm:spPr/>
      <dgm:t>
        <a:bodyPr/>
        <a:lstStyle/>
        <a:p>
          <a:pPr latinLnBrk="1"/>
          <a:r>
            <a:rPr lang="ko-KR" altLang="en-US" dirty="0" smtClean="0"/>
            <a:t>상태 아이콘 디자인</a:t>
          </a:r>
          <a:endParaRPr lang="ko-KR" altLang="en-US" dirty="0"/>
        </a:p>
      </dgm:t>
    </dgm:pt>
    <dgm:pt modelId="{5DD33188-7932-4A81-A232-714777912BFE}" type="parTrans" cxnId="{46A368EF-505A-4827-89ED-0C40B5A9FDE0}">
      <dgm:prSet/>
      <dgm:spPr/>
      <dgm:t>
        <a:bodyPr/>
        <a:lstStyle/>
        <a:p>
          <a:pPr latinLnBrk="1"/>
          <a:endParaRPr lang="ko-KR" altLang="en-US"/>
        </a:p>
      </dgm:t>
    </dgm:pt>
    <dgm:pt modelId="{30134EFD-E0E9-4138-85B2-7A32C167B6B2}" type="sibTrans" cxnId="{46A368EF-505A-4827-89ED-0C40B5A9FDE0}">
      <dgm:prSet/>
      <dgm:spPr/>
      <dgm:t>
        <a:bodyPr/>
        <a:lstStyle/>
        <a:p>
          <a:pPr latinLnBrk="1"/>
          <a:endParaRPr lang="ko-KR" altLang="en-US"/>
        </a:p>
      </dgm:t>
    </dgm:pt>
    <dgm:pt modelId="{5B40C366-AA58-4A77-B361-2375C56BB75A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김경률</a:t>
          </a:r>
          <a:endParaRPr lang="ko-KR" altLang="en-US" sz="2800" dirty="0"/>
        </a:p>
      </dgm:t>
    </dgm:pt>
    <dgm:pt modelId="{9446CA81-3438-4603-B3CA-D3066D4CDE5B}" type="parTrans" cxnId="{577F566B-46D4-44B9-A283-E605A9B38799}">
      <dgm:prSet/>
      <dgm:spPr/>
      <dgm:t>
        <a:bodyPr/>
        <a:lstStyle/>
        <a:p>
          <a:pPr latinLnBrk="1"/>
          <a:endParaRPr lang="ko-KR" altLang="en-US"/>
        </a:p>
      </dgm:t>
    </dgm:pt>
    <dgm:pt modelId="{F0524815-A21F-4FAF-8F55-542C96D59751}" type="sibTrans" cxnId="{577F566B-46D4-44B9-A283-E605A9B38799}">
      <dgm:prSet/>
      <dgm:spPr/>
      <dgm:t>
        <a:bodyPr/>
        <a:lstStyle/>
        <a:p>
          <a:pPr latinLnBrk="1"/>
          <a:endParaRPr lang="ko-KR" altLang="en-US"/>
        </a:p>
      </dgm:t>
    </dgm:pt>
    <dgm:pt modelId="{EE8187B3-ED08-4A98-97C9-0C46D0E5F2F2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주하은</a:t>
          </a:r>
          <a:endParaRPr lang="ko-KR" altLang="en-US" sz="2800" dirty="0"/>
        </a:p>
      </dgm:t>
    </dgm:pt>
    <dgm:pt modelId="{E3466565-79E1-4079-89CF-43DBCA8C4DD5}" type="parTrans" cxnId="{B1AF7EEA-75B9-4C41-8CE0-5A14165095B0}">
      <dgm:prSet/>
      <dgm:spPr/>
      <dgm:t>
        <a:bodyPr/>
        <a:lstStyle/>
        <a:p>
          <a:pPr latinLnBrk="1"/>
          <a:endParaRPr lang="ko-KR" altLang="en-US"/>
        </a:p>
      </dgm:t>
    </dgm:pt>
    <dgm:pt modelId="{CC48D15F-39F0-4405-AA81-DB887EBE01C4}" type="sibTrans" cxnId="{B1AF7EEA-75B9-4C41-8CE0-5A14165095B0}">
      <dgm:prSet/>
      <dgm:spPr/>
      <dgm:t>
        <a:bodyPr/>
        <a:lstStyle/>
        <a:p>
          <a:pPr latinLnBrk="1"/>
          <a:endParaRPr lang="ko-KR" altLang="en-US"/>
        </a:p>
      </dgm:t>
    </dgm:pt>
    <dgm:pt modelId="{67660573-F679-4893-8C93-A36E751F059F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박세훈</a:t>
          </a:r>
          <a:endParaRPr lang="ko-KR" altLang="en-US" sz="2800" dirty="0"/>
        </a:p>
      </dgm:t>
    </dgm:pt>
    <dgm:pt modelId="{A49C499C-625D-4BE4-B2A4-7984F124DD9C}" type="parTrans" cxnId="{A7B3ABBC-D97E-46F3-922C-FE870A615CD8}">
      <dgm:prSet/>
      <dgm:spPr/>
      <dgm:t>
        <a:bodyPr/>
        <a:lstStyle/>
        <a:p>
          <a:pPr latinLnBrk="1"/>
          <a:endParaRPr lang="ko-KR" altLang="en-US"/>
        </a:p>
      </dgm:t>
    </dgm:pt>
    <dgm:pt modelId="{95AF865D-E5CF-44A6-9152-000ADA59E55B}" type="sibTrans" cxnId="{A7B3ABBC-D97E-46F3-922C-FE870A615CD8}">
      <dgm:prSet/>
      <dgm:spPr/>
      <dgm:t>
        <a:bodyPr/>
        <a:lstStyle/>
        <a:p>
          <a:pPr latinLnBrk="1"/>
          <a:endParaRPr lang="ko-KR" altLang="en-US"/>
        </a:p>
      </dgm:t>
    </dgm:pt>
    <dgm:pt modelId="{5C4CE42C-5A8E-4386-B0FD-A52038E815C9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이준</a:t>
          </a:r>
          <a:endParaRPr lang="ko-KR" altLang="en-US" sz="2800" dirty="0"/>
        </a:p>
      </dgm:t>
    </dgm:pt>
    <dgm:pt modelId="{071A71EC-F28C-47CF-864B-3747FCFE33F3}" type="sibTrans" cxnId="{28779665-730D-40D0-AC03-BC58131BC593}">
      <dgm:prSet/>
      <dgm:spPr/>
      <dgm:t>
        <a:bodyPr/>
        <a:lstStyle/>
        <a:p>
          <a:pPr latinLnBrk="1"/>
          <a:endParaRPr lang="ko-KR" altLang="en-US"/>
        </a:p>
      </dgm:t>
    </dgm:pt>
    <dgm:pt modelId="{3770FFFE-EB34-4A7C-9CDF-2C8F4BDB0E96}" type="parTrans" cxnId="{28779665-730D-40D0-AC03-BC58131BC593}">
      <dgm:prSet/>
      <dgm:spPr/>
      <dgm:t>
        <a:bodyPr/>
        <a:lstStyle/>
        <a:p>
          <a:pPr latinLnBrk="1"/>
          <a:endParaRPr lang="ko-KR" altLang="en-US"/>
        </a:p>
      </dgm:t>
    </dgm:pt>
    <dgm:pt modelId="{100FFE42-6467-4F72-AEE3-A26A0821E872}">
      <dgm:prSet phldrT="[텍스트]"/>
      <dgm:spPr/>
      <dgm:t>
        <a:bodyPr/>
        <a:lstStyle/>
        <a:p>
          <a:pPr latinLnBrk="1"/>
          <a:r>
            <a:rPr lang="en-US" altLang="ko-KR" dirty="0" smtClean="0"/>
            <a:t>PPT </a:t>
          </a:r>
          <a:r>
            <a:rPr lang="ko-KR" altLang="en-US" dirty="0" smtClean="0"/>
            <a:t>제작</a:t>
          </a:r>
          <a:endParaRPr lang="ko-KR" altLang="en-US" dirty="0"/>
        </a:p>
      </dgm:t>
    </dgm:pt>
    <dgm:pt modelId="{F4EF4284-1245-4F14-9B50-7F5C35771C6D}" type="parTrans" cxnId="{56547B25-6E59-4C4F-8FE3-52B287530859}">
      <dgm:prSet/>
      <dgm:spPr/>
      <dgm:t>
        <a:bodyPr/>
        <a:lstStyle/>
        <a:p>
          <a:pPr latinLnBrk="1"/>
          <a:endParaRPr lang="ko-KR" altLang="en-US"/>
        </a:p>
      </dgm:t>
    </dgm:pt>
    <dgm:pt modelId="{78FF2790-5CD5-4CE1-A0EB-C542FC85963F}" type="sibTrans" cxnId="{56547B25-6E59-4C4F-8FE3-52B287530859}">
      <dgm:prSet/>
      <dgm:spPr/>
      <dgm:t>
        <a:bodyPr/>
        <a:lstStyle/>
        <a:p>
          <a:pPr latinLnBrk="1"/>
          <a:endParaRPr lang="ko-KR" altLang="en-US"/>
        </a:p>
      </dgm:t>
    </dgm:pt>
    <dgm:pt modelId="{B6091709-3A86-4C55-8D0C-FB44392EB5A7}">
      <dgm:prSet phldrT="[텍스트]"/>
      <dgm:spPr/>
      <dgm:t>
        <a:bodyPr/>
        <a:lstStyle/>
        <a:p>
          <a:pPr latinLnBrk="1"/>
          <a:r>
            <a:rPr lang="ko-KR" altLang="en-US" dirty="0" smtClean="0"/>
            <a:t>날씨아이콘 제작</a:t>
          </a:r>
          <a:endParaRPr lang="en-US" altLang="ko-KR" dirty="0" smtClean="0"/>
        </a:p>
      </dgm:t>
    </dgm:pt>
    <dgm:pt modelId="{B6749DC9-E87C-4601-AD87-AE6BF8A673B8}" type="parTrans" cxnId="{C4BDA6EF-142D-45DB-A690-F41C55688F20}">
      <dgm:prSet/>
      <dgm:spPr/>
      <dgm:t>
        <a:bodyPr/>
        <a:lstStyle/>
        <a:p>
          <a:pPr latinLnBrk="1"/>
          <a:endParaRPr lang="ko-KR" altLang="en-US"/>
        </a:p>
      </dgm:t>
    </dgm:pt>
    <dgm:pt modelId="{C18DA7F7-DE7D-438E-92DE-74DD937EDB0A}" type="sibTrans" cxnId="{C4BDA6EF-142D-45DB-A690-F41C55688F20}">
      <dgm:prSet/>
      <dgm:spPr/>
      <dgm:t>
        <a:bodyPr/>
        <a:lstStyle/>
        <a:p>
          <a:pPr latinLnBrk="1"/>
          <a:endParaRPr lang="ko-KR" altLang="en-US"/>
        </a:p>
      </dgm:t>
    </dgm:pt>
    <dgm:pt modelId="{F26D07F3-CC05-4B65-9F1F-7C85E646FC8C}">
      <dgm:prSet phldrT="[텍스트]"/>
      <dgm:spPr/>
      <dgm:t>
        <a:bodyPr/>
        <a:lstStyle/>
        <a:p>
          <a:pPr latinLnBrk="1"/>
          <a:r>
            <a:rPr lang="ko-KR" altLang="en-US" dirty="0" smtClean="0"/>
            <a:t>조언페이지 기획</a:t>
          </a:r>
          <a:endParaRPr lang="en-US" altLang="ko-KR" dirty="0" smtClean="0"/>
        </a:p>
      </dgm:t>
    </dgm:pt>
    <dgm:pt modelId="{DB77D593-F4B6-46D5-B88B-D4AA89384D3B}" type="parTrans" cxnId="{A3EE7A34-A711-49E8-9F94-89F96BB4761A}">
      <dgm:prSet/>
      <dgm:spPr/>
      <dgm:t>
        <a:bodyPr/>
        <a:lstStyle/>
        <a:p>
          <a:pPr latinLnBrk="1"/>
          <a:endParaRPr lang="ko-KR" altLang="en-US"/>
        </a:p>
      </dgm:t>
    </dgm:pt>
    <dgm:pt modelId="{804F723D-C461-4014-ACB4-515ABB1531BC}" type="sibTrans" cxnId="{A3EE7A34-A711-49E8-9F94-89F96BB4761A}">
      <dgm:prSet/>
      <dgm:spPr/>
      <dgm:t>
        <a:bodyPr/>
        <a:lstStyle/>
        <a:p>
          <a:pPr latinLnBrk="1"/>
          <a:endParaRPr lang="ko-KR" altLang="en-US"/>
        </a:p>
      </dgm:t>
    </dgm:pt>
    <dgm:pt modelId="{1BD8E68A-21B7-4E64-80C2-B36FBC66BBEC}">
      <dgm:prSet phldrT="[텍스트]"/>
      <dgm:spPr/>
      <dgm:t>
        <a:bodyPr/>
        <a:lstStyle/>
        <a:p>
          <a:pPr latinLnBrk="1"/>
          <a:r>
            <a:rPr lang="ko-KR" altLang="en-US" dirty="0" smtClean="0"/>
            <a:t>메뉴바 기획</a:t>
          </a:r>
          <a:endParaRPr lang="ko-KR" altLang="en-US" dirty="0"/>
        </a:p>
      </dgm:t>
    </dgm:pt>
    <dgm:pt modelId="{64C6B034-398F-49E7-8418-1BF5F586CD03}" type="parTrans" cxnId="{76120CD5-AFFC-471E-BD27-D982E7C98A2E}">
      <dgm:prSet/>
      <dgm:spPr/>
      <dgm:t>
        <a:bodyPr/>
        <a:lstStyle/>
        <a:p>
          <a:pPr latinLnBrk="1"/>
          <a:endParaRPr lang="ko-KR" altLang="en-US"/>
        </a:p>
      </dgm:t>
    </dgm:pt>
    <dgm:pt modelId="{E76FCC18-C881-4495-BD5A-4906FA6EBA0E}" type="sibTrans" cxnId="{76120CD5-AFFC-471E-BD27-D982E7C98A2E}">
      <dgm:prSet/>
      <dgm:spPr/>
      <dgm:t>
        <a:bodyPr/>
        <a:lstStyle/>
        <a:p>
          <a:pPr latinLnBrk="1"/>
          <a:endParaRPr lang="ko-KR" altLang="en-US"/>
        </a:p>
      </dgm:t>
    </dgm:pt>
    <dgm:pt modelId="{A4EC55EF-DA1E-4214-AE69-ACDBF620F9A7}">
      <dgm:prSet phldrT="[텍스트]"/>
      <dgm:spPr/>
      <dgm:t>
        <a:bodyPr/>
        <a:lstStyle/>
        <a:p>
          <a:pPr latinLnBrk="1"/>
          <a:r>
            <a:rPr lang="ko-KR" altLang="en-US" dirty="0" smtClean="0"/>
            <a:t>조언페이지 개발</a:t>
          </a:r>
          <a:endParaRPr lang="ko-KR" altLang="en-US" dirty="0"/>
        </a:p>
      </dgm:t>
    </dgm:pt>
    <dgm:pt modelId="{B236366B-B9F4-4639-9D27-F3BC57BB4CBF}" type="parTrans" cxnId="{64A06AA9-E55B-4678-8238-BFC87A01FBE3}">
      <dgm:prSet/>
      <dgm:spPr/>
      <dgm:t>
        <a:bodyPr/>
        <a:lstStyle/>
        <a:p>
          <a:pPr latinLnBrk="1"/>
          <a:endParaRPr lang="ko-KR" altLang="en-US"/>
        </a:p>
      </dgm:t>
    </dgm:pt>
    <dgm:pt modelId="{B238B748-D530-4EDE-96E8-57296D3F611D}" type="sibTrans" cxnId="{64A06AA9-E55B-4678-8238-BFC87A01FBE3}">
      <dgm:prSet/>
      <dgm:spPr/>
      <dgm:t>
        <a:bodyPr/>
        <a:lstStyle/>
        <a:p>
          <a:pPr latinLnBrk="1"/>
          <a:endParaRPr lang="ko-KR" altLang="en-US"/>
        </a:p>
      </dgm:t>
    </dgm:pt>
    <dgm:pt modelId="{7AB816CA-F0D9-456A-81C3-F64D9B3E5631}">
      <dgm:prSet phldrT="[텍스트]"/>
      <dgm:spPr/>
      <dgm:t>
        <a:bodyPr/>
        <a:lstStyle/>
        <a:p>
          <a:pPr latinLnBrk="1"/>
          <a:r>
            <a:rPr lang="ko-KR" altLang="en-US" dirty="0" smtClean="0"/>
            <a:t>기상청 날씨 </a:t>
          </a:r>
          <a:r>
            <a:rPr lang="en-US" altLang="ko-KR" dirty="0" smtClean="0"/>
            <a:t>API </a:t>
          </a:r>
          <a:r>
            <a:rPr lang="ko-KR" altLang="en-US" dirty="0" smtClean="0"/>
            <a:t>연동</a:t>
          </a:r>
          <a:endParaRPr lang="ko-KR" altLang="en-US" dirty="0"/>
        </a:p>
      </dgm:t>
    </dgm:pt>
    <dgm:pt modelId="{8AFF1DAC-18D5-417B-8082-1CBE06156A31}" type="parTrans" cxnId="{AB463C6E-8253-4D0D-9D6F-B82ABD653FCF}">
      <dgm:prSet/>
      <dgm:spPr/>
      <dgm:t>
        <a:bodyPr/>
        <a:lstStyle/>
        <a:p>
          <a:pPr latinLnBrk="1"/>
          <a:endParaRPr lang="ko-KR" altLang="en-US"/>
        </a:p>
      </dgm:t>
    </dgm:pt>
    <dgm:pt modelId="{3560D592-3169-4D36-8BDB-74410589BA17}" type="sibTrans" cxnId="{AB463C6E-8253-4D0D-9D6F-B82ABD653FCF}">
      <dgm:prSet/>
      <dgm:spPr/>
      <dgm:t>
        <a:bodyPr/>
        <a:lstStyle/>
        <a:p>
          <a:pPr latinLnBrk="1"/>
          <a:endParaRPr lang="ko-KR" altLang="en-US"/>
        </a:p>
      </dgm:t>
    </dgm:pt>
    <dgm:pt modelId="{AB5AF669-D2E1-48DA-9081-26F45D0B7600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온도페이지 기획</a:t>
          </a:r>
          <a:endParaRPr lang="ko-KR" altLang="en-US" sz="900" dirty="0"/>
        </a:p>
      </dgm:t>
    </dgm:pt>
    <dgm:pt modelId="{D59AF2D0-3EAD-4A30-8827-44FA5680C45E}" type="parTrans" cxnId="{BED413E9-F24F-4D77-B1A7-CD71C4F75C2F}">
      <dgm:prSet/>
      <dgm:spPr/>
      <dgm:t>
        <a:bodyPr/>
        <a:lstStyle/>
        <a:p>
          <a:pPr latinLnBrk="1"/>
          <a:endParaRPr lang="ko-KR" altLang="en-US"/>
        </a:p>
      </dgm:t>
    </dgm:pt>
    <dgm:pt modelId="{E68025AA-2B9F-407E-A525-850071898159}" type="sibTrans" cxnId="{BED413E9-F24F-4D77-B1A7-CD71C4F75C2F}">
      <dgm:prSet/>
      <dgm:spPr/>
      <dgm:t>
        <a:bodyPr/>
        <a:lstStyle/>
        <a:p>
          <a:pPr latinLnBrk="1"/>
          <a:endParaRPr lang="ko-KR" altLang="en-US"/>
        </a:p>
      </dgm:t>
    </dgm:pt>
    <dgm:pt modelId="{38DF60E7-A2D4-4DD3-A98D-48B2810D9400}">
      <dgm:prSet phldrT="[텍스트]"/>
      <dgm:spPr/>
      <dgm:t>
        <a:bodyPr/>
        <a:lstStyle/>
        <a:p>
          <a:pPr latinLnBrk="1"/>
          <a:r>
            <a:rPr lang="ko-KR" altLang="en-US" dirty="0" smtClean="0"/>
            <a:t>아두이노 연결 테스트</a:t>
          </a:r>
          <a:endParaRPr lang="ko-KR" altLang="en-US" dirty="0"/>
        </a:p>
      </dgm:t>
    </dgm:pt>
    <dgm:pt modelId="{4C90417A-C640-4125-84AE-02935EB35F82}" type="parTrans" cxnId="{6A042FAD-917F-4D03-ACCC-EBD27579F520}">
      <dgm:prSet/>
      <dgm:spPr/>
      <dgm:t>
        <a:bodyPr/>
        <a:lstStyle/>
        <a:p>
          <a:pPr latinLnBrk="1"/>
          <a:endParaRPr lang="ko-KR" altLang="en-US"/>
        </a:p>
      </dgm:t>
    </dgm:pt>
    <dgm:pt modelId="{35A31E94-3931-4408-9C47-FEC8656E3A4A}" type="sibTrans" cxnId="{6A042FAD-917F-4D03-ACCC-EBD27579F520}">
      <dgm:prSet/>
      <dgm:spPr/>
      <dgm:t>
        <a:bodyPr/>
        <a:lstStyle/>
        <a:p>
          <a:pPr latinLnBrk="1"/>
          <a:endParaRPr lang="ko-KR" altLang="en-US"/>
        </a:p>
      </dgm:t>
    </dgm:pt>
    <dgm:pt modelId="{F6C17E94-37DB-435B-95F8-A25AA1AC0617}">
      <dgm:prSet phldrT="[텍스트]"/>
      <dgm:spPr/>
      <dgm:t>
        <a:bodyPr/>
        <a:lstStyle/>
        <a:p>
          <a:pPr latinLnBrk="1"/>
          <a:r>
            <a:rPr lang="ko-KR" altLang="en-US" dirty="0" smtClean="0"/>
            <a:t>필요 기상 자료 문서화</a:t>
          </a:r>
          <a:endParaRPr lang="ko-KR" altLang="en-US" dirty="0"/>
        </a:p>
      </dgm:t>
    </dgm:pt>
    <dgm:pt modelId="{BBE89DA6-2771-4046-8D9B-9650950FC100}" type="parTrans" cxnId="{11CF9619-2CDD-4B8B-BFD6-2AC14C43668B}">
      <dgm:prSet/>
      <dgm:spPr/>
      <dgm:t>
        <a:bodyPr/>
        <a:lstStyle/>
        <a:p>
          <a:pPr latinLnBrk="1"/>
          <a:endParaRPr lang="ko-KR" altLang="en-US"/>
        </a:p>
      </dgm:t>
    </dgm:pt>
    <dgm:pt modelId="{4DD03E56-09B6-444E-B6BA-52B9C5FDDC9F}" type="sibTrans" cxnId="{11CF9619-2CDD-4B8B-BFD6-2AC14C43668B}">
      <dgm:prSet/>
      <dgm:spPr/>
      <dgm:t>
        <a:bodyPr/>
        <a:lstStyle/>
        <a:p>
          <a:pPr latinLnBrk="1"/>
          <a:endParaRPr lang="ko-KR" altLang="en-US"/>
        </a:p>
      </dgm:t>
    </dgm:pt>
    <dgm:pt modelId="{7C28B5AC-88FD-4DD6-93D9-9F3F60F6807A}">
      <dgm:prSet phldrT="[텍스트]"/>
      <dgm:spPr/>
      <dgm:t>
        <a:bodyPr/>
        <a:lstStyle/>
        <a:p>
          <a:pPr latinLnBrk="1"/>
          <a:r>
            <a:rPr lang="ko-KR" altLang="en-US" dirty="0" smtClean="0"/>
            <a:t>상세 일기예보 페이지 기획</a:t>
          </a:r>
          <a:endParaRPr lang="en-US" altLang="ko-KR" dirty="0" smtClean="0"/>
        </a:p>
      </dgm:t>
    </dgm:pt>
    <dgm:pt modelId="{E828E4B6-F6E8-4208-87BC-E26189367679}" type="parTrans" cxnId="{44F7EB53-1887-46A6-983D-262DED815799}">
      <dgm:prSet/>
      <dgm:spPr/>
      <dgm:t>
        <a:bodyPr/>
        <a:lstStyle/>
        <a:p>
          <a:pPr latinLnBrk="1"/>
          <a:endParaRPr lang="ko-KR" altLang="en-US"/>
        </a:p>
      </dgm:t>
    </dgm:pt>
    <dgm:pt modelId="{7185BA8C-E614-44D4-82FC-C1F1C35B893A}" type="sibTrans" cxnId="{44F7EB53-1887-46A6-983D-262DED815799}">
      <dgm:prSet/>
      <dgm:spPr/>
      <dgm:t>
        <a:bodyPr/>
        <a:lstStyle/>
        <a:p>
          <a:pPr latinLnBrk="1"/>
          <a:endParaRPr lang="ko-KR" altLang="en-US"/>
        </a:p>
      </dgm:t>
    </dgm:pt>
    <dgm:pt modelId="{E44937E0-71A3-434D-AE5C-193C583E2099}">
      <dgm:prSet phldrT="[텍스트]"/>
      <dgm:spPr/>
      <dgm:t>
        <a:bodyPr/>
        <a:lstStyle/>
        <a:p>
          <a:pPr latinLnBrk="1"/>
          <a:r>
            <a:rPr lang="ko-KR" altLang="en-US" dirty="0" smtClean="0"/>
            <a:t>로고 제작</a:t>
          </a:r>
          <a:endParaRPr lang="en-US" altLang="ko-KR" dirty="0" smtClean="0"/>
        </a:p>
      </dgm:t>
    </dgm:pt>
    <dgm:pt modelId="{67DBF8AE-5AFE-4355-8D72-DF1A0CB04674}" type="parTrans" cxnId="{65742449-F05F-40CD-AF5E-1E3FBD1AAA82}">
      <dgm:prSet/>
      <dgm:spPr/>
      <dgm:t>
        <a:bodyPr/>
        <a:lstStyle/>
        <a:p>
          <a:pPr latinLnBrk="1"/>
          <a:endParaRPr lang="ko-KR" altLang="en-US"/>
        </a:p>
      </dgm:t>
    </dgm:pt>
    <dgm:pt modelId="{FC63C51F-D2CB-4383-AC72-95EC97ABD4BF}" type="sibTrans" cxnId="{65742449-F05F-40CD-AF5E-1E3FBD1AAA82}">
      <dgm:prSet/>
      <dgm:spPr/>
      <dgm:t>
        <a:bodyPr/>
        <a:lstStyle/>
        <a:p>
          <a:pPr latinLnBrk="1"/>
          <a:endParaRPr lang="ko-KR" altLang="en-US"/>
        </a:p>
      </dgm:t>
    </dgm:pt>
    <dgm:pt modelId="{94FACD24-40B8-4287-A42D-28CA4F76455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메인페이지</a:t>
          </a:r>
          <a:r>
            <a:rPr lang="ko-KR" altLang="en-US" dirty="0" smtClean="0"/>
            <a:t> </a:t>
          </a:r>
          <a:r>
            <a:rPr lang="ko-KR" altLang="en-US" dirty="0" err="1" smtClean="0"/>
            <a:t>지역검색기능</a:t>
          </a:r>
          <a:r>
            <a:rPr lang="ko-KR" altLang="en-US" dirty="0" smtClean="0"/>
            <a:t> 기획</a:t>
          </a:r>
          <a:endParaRPr lang="ko-KR" altLang="en-US" dirty="0"/>
        </a:p>
      </dgm:t>
    </dgm:pt>
    <dgm:pt modelId="{E2D0C0FF-1EDA-4D13-9A21-E029BEA34E22}" type="parTrans" cxnId="{15B1043E-5F50-47E5-88AE-034F5FFAD671}">
      <dgm:prSet/>
      <dgm:spPr/>
      <dgm:t>
        <a:bodyPr/>
        <a:lstStyle/>
        <a:p>
          <a:pPr latinLnBrk="1"/>
          <a:endParaRPr lang="ko-KR" altLang="en-US"/>
        </a:p>
      </dgm:t>
    </dgm:pt>
    <dgm:pt modelId="{E0FFDD51-5E79-44CB-905F-B74907CD1DE5}" type="sibTrans" cxnId="{15B1043E-5F50-47E5-88AE-034F5FFAD671}">
      <dgm:prSet/>
      <dgm:spPr/>
      <dgm:t>
        <a:bodyPr/>
        <a:lstStyle/>
        <a:p>
          <a:pPr latinLnBrk="1"/>
          <a:endParaRPr lang="ko-KR" altLang="en-US"/>
        </a:p>
      </dgm:t>
    </dgm:pt>
    <dgm:pt modelId="{EA93134E-0562-440D-81D3-3F1B37AC781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주간날씨</a:t>
          </a:r>
          <a:r>
            <a:rPr lang="ko-KR" altLang="en-US" dirty="0" smtClean="0"/>
            <a:t> 페이지 기획</a:t>
          </a:r>
          <a:endParaRPr lang="en-US" altLang="ko-KR" dirty="0" smtClean="0"/>
        </a:p>
      </dgm:t>
    </dgm:pt>
    <dgm:pt modelId="{8A8A82AD-6B94-456F-ABF8-0C11C341F748}" type="parTrans" cxnId="{F491EAEE-8169-4CF2-9090-95B852AB1FDA}">
      <dgm:prSet/>
      <dgm:spPr/>
      <dgm:t>
        <a:bodyPr/>
        <a:lstStyle/>
        <a:p>
          <a:pPr latinLnBrk="1"/>
          <a:endParaRPr lang="ko-KR" altLang="en-US"/>
        </a:p>
      </dgm:t>
    </dgm:pt>
    <dgm:pt modelId="{B18FE2A0-6C6D-465F-B5A7-0CCEE15B681D}" type="sibTrans" cxnId="{F491EAEE-8169-4CF2-9090-95B852AB1FDA}">
      <dgm:prSet/>
      <dgm:spPr/>
      <dgm:t>
        <a:bodyPr/>
        <a:lstStyle/>
        <a:p>
          <a:pPr latinLnBrk="1"/>
          <a:endParaRPr lang="ko-KR" altLang="en-US"/>
        </a:p>
      </dgm:t>
    </dgm:pt>
    <dgm:pt modelId="{7D115272-2F6E-4595-9509-95494EF7F9F8}">
      <dgm:prSet phldrT="[텍스트]"/>
      <dgm:spPr/>
      <dgm:t>
        <a:bodyPr/>
        <a:lstStyle/>
        <a:p>
          <a:pPr latinLnBrk="1"/>
          <a:r>
            <a:rPr lang="ko-KR" altLang="en-US" dirty="0" smtClean="0"/>
            <a:t>아이콘 제작</a:t>
          </a:r>
          <a:endParaRPr lang="en-US" altLang="ko-KR" dirty="0" smtClean="0"/>
        </a:p>
      </dgm:t>
    </dgm:pt>
    <dgm:pt modelId="{6DB71F07-9AC7-4AC6-8EFE-A9E1971AE3F8}" type="parTrans" cxnId="{7571BA0B-7017-4146-9E53-ED1C1DD800E8}">
      <dgm:prSet/>
      <dgm:spPr/>
      <dgm:t>
        <a:bodyPr/>
        <a:lstStyle/>
        <a:p>
          <a:pPr latinLnBrk="1"/>
          <a:endParaRPr lang="ko-KR" altLang="en-US"/>
        </a:p>
      </dgm:t>
    </dgm:pt>
    <dgm:pt modelId="{FC8BA39B-A154-4CB2-A65D-C23E655B9ACC}" type="sibTrans" cxnId="{7571BA0B-7017-4146-9E53-ED1C1DD800E8}">
      <dgm:prSet/>
      <dgm:spPr/>
      <dgm:t>
        <a:bodyPr/>
        <a:lstStyle/>
        <a:p>
          <a:pPr latinLnBrk="1"/>
          <a:endParaRPr lang="ko-KR" altLang="en-US"/>
        </a:p>
      </dgm:t>
    </dgm:pt>
    <dgm:pt modelId="{AC61CD46-1B1B-4FAC-9F33-05AA9B3434B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메뉴바</a:t>
          </a:r>
          <a:r>
            <a:rPr lang="ko-KR" altLang="en-US" dirty="0" smtClean="0"/>
            <a:t> 레이아웃 기획</a:t>
          </a:r>
          <a:endParaRPr lang="ko-KR" altLang="en-US" dirty="0"/>
        </a:p>
      </dgm:t>
    </dgm:pt>
    <dgm:pt modelId="{812CCEFD-A66F-468E-AD02-4C546AA336A3}" type="parTrans" cxnId="{49FB5812-69A6-485E-9869-12069B813FB4}">
      <dgm:prSet/>
      <dgm:spPr/>
      <dgm:t>
        <a:bodyPr/>
        <a:lstStyle/>
        <a:p>
          <a:pPr latinLnBrk="1"/>
          <a:endParaRPr lang="ko-KR" altLang="en-US"/>
        </a:p>
      </dgm:t>
    </dgm:pt>
    <dgm:pt modelId="{04828A6B-7285-488B-9C07-CEC5D66031C9}" type="sibTrans" cxnId="{49FB5812-69A6-485E-9869-12069B813FB4}">
      <dgm:prSet/>
      <dgm:spPr/>
      <dgm:t>
        <a:bodyPr/>
        <a:lstStyle/>
        <a:p>
          <a:pPr latinLnBrk="1"/>
          <a:endParaRPr lang="ko-KR" altLang="en-US"/>
        </a:p>
      </dgm:t>
    </dgm:pt>
    <dgm:pt modelId="{564B1168-AD9E-4EAC-B476-7F9F42280300}">
      <dgm:prSet phldrT="[텍스트]"/>
      <dgm:spPr/>
      <dgm:t>
        <a:bodyPr/>
        <a:lstStyle/>
        <a:p>
          <a:pPr latinLnBrk="1"/>
          <a:r>
            <a:rPr lang="ko-KR" altLang="en-US" dirty="0" smtClean="0"/>
            <a:t>지역검색 기획</a:t>
          </a:r>
          <a:endParaRPr lang="en-US" altLang="ko-KR" dirty="0" smtClean="0"/>
        </a:p>
      </dgm:t>
    </dgm:pt>
    <dgm:pt modelId="{3AE506DE-6E41-4C06-B3AD-014DD7CF666C}" type="parTrans" cxnId="{E7ABE85D-A06C-408B-9B00-F17B5802ED4C}">
      <dgm:prSet/>
      <dgm:spPr/>
      <dgm:t>
        <a:bodyPr/>
        <a:lstStyle/>
        <a:p>
          <a:pPr latinLnBrk="1"/>
          <a:endParaRPr lang="ko-KR" altLang="en-US"/>
        </a:p>
      </dgm:t>
    </dgm:pt>
    <dgm:pt modelId="{4BACB313-947C-4205-B50B-552FB44BF436}" type="sibTrans" cxnId="{E7ABE85D-A06C-408B-9B00-F17B5802ED4C}">
      <dgm:prSet/>
      <dgm:spPr/>
      <dgm:t>
        <a:bodyPr/>
        <a:lstStyle/>
        <a:p>
          <a:pPr latinLnBrk="1"/>
          <a:endParaRPr lang="ko-KR" altLang="en-US"/>
        </a:p>
      </dgm:t>
    </dgm:pt>
    <dgm:pt modelId="{2BC91F47-80C5-4F93-B45B-F0A59DAB872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지역검색</a:t>
          </a:r>
          <a:r>
            <a:rPr lang="ko-KR" altLang="en-US" dirty="0" smtClean="0"/>
            <a:t> 기획</a:t>
          </a:r>
          <a:endParaRPr lang="ko-KR" altLang="en-US" dirty="0"/>
        </a:p>
      </dgm:t>
    </dgm:pt>
    <dgm:pt modelId="{E5DE3B79-6E6F-4AB3-BDCC-BF39274D990E}" type="parTrans" cxnId="{22ED73C6-F645-48B3-B162-E9F9C029AEEA}">
      <dgm:prSet/>
      <dgm:spPr/>
      <dgm:t>
        <a:bodyPr/>
        <a:lstStyle/>
        <a:p>
          <a:pPr latinLnBrk="1"/>
          <a:endParaRPr lang="ko-KR" altLang="en-US"/>
        </a:p>
      </dgm:t>
    </dgm:pt>
    <dgm:pt modelId="{173228B3-89A3-4040-B0BB-A4E4B3A79B22}" type="sibTrans" cxnId="{22ED73C6-F645-48B3-B162-E9F9C029AEEA}">
      <dgm:prSet/>
      <dgm:spPr/>
      <dgm:t>
        <a:bodyPr/>
        <a:lstStyle/>
        <a:p>
          <a:pPr latinLnBrk="1"/>
          <a:endParaRPr lang="ko-KR" altLang="en-US"/>
        </a:p>
      </dgm:t>
    </dgm:pt>
    <dgm:pt modelId="{4EB09957-F1FD-496F-BC9E-E795BD49C8D8}">
      <dgm:prSet phldrT="[텍스트]"/>
      <dgm:spPr/>
      <dgm:t>
        <a:bodyPr/>
        <a:lstStyle/>
        <a:p>
          <a:pPr latinLnBrk="1"/>
          <a:r>
            <a:rPr lang="ko-KR" altLang="en-US" dirty="0" smtClean="0"/>
            <a:t>날씨관련 뉴스 </a:t>
          </a:r>
          <a:r>
            <a:rPr lang="ko-KR" altLang="en-US" dirty="0" err="1" smtClean="0"/>
            <a:t>자료찾기</a:t>
          </a:r>
          <a:endParaRPr lang="en-US" altLang="ko-KR" dirty="0" smtClean="0"/>
        </a:p>
      </dgm:t>
    </dgm:pt>
    <dgm:pt modelId="{7A51FAF6-B57E-4141-824F-405329533397}" type="parTrans" cxnId="{C67CC885-7EF1-440F-82D3-CE4894A55221}">
      <dgm:prSet/>
      <dgm:spPr/>
      <dgm:t>
        <a:bodyPr/>
        <a:lstStyle/>
        <a:p>
          <a:pPr latinLnBrk="1"/>
          <a:endParaRPr lang="ko-KR" altLang="en-US"/>
        </a:p>
      </dgm:t>
    </dgm:pt>
    <dgm:pt modelId="{6ED3316A-D826-4A08-BC9E-1733BB624873}" type="sibTrans" cxnId="{C67CC885-7EF1-440F-82D3-CE4894A55221}">
      <dgm:prSet/>
      <dgm:spPr/>
      <dgm:t>
        <a:bodyPr/>
        <a:lstStyle/>
        <a:p>
          <a:pPr latinLnBrk="1"/>
          <a:endParaRPr lang="ko-KR" altLang="en-US"/>
        </a:p>
      </dgm:t>
    </dgm:pt>
    <dgm:pt modelId="{47029F8F-91AE-4140-9FAF-1942CA02567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지역검색</a:t>
          </a:r>
          <a:r>
            <a:rPr lang="ko-KR" altLang="en-US" dirty="0" smtClean="0"/>
            <a:t> 기능 구현</a:t>
          </a:r>
          <a:endParaRPr lang="ko-KR" altLang="en-US" dirty="0"/>
        </a:p>
      </dgm:t>
    </dgm:pt>
    <dgm:pt modelId="{8025F8F6-8925-4031-A133-CABC1AA5FF77}" type="parTrans" cxnId="{0AE14EEA-C41B-4B9D-9BEC-48E2E1B27999}">
      <dgm:prSet/>
      <dgm:spPr/>
      <dgm:t>
        <a:bodyPr/>
        <a:lstStyle/>
        <a:p>
          <a:pPr latinLnBrk="1"/>
          <a:endParaRPr lang="ko-KR" altLang="en-US"/>
        </a:p>
      </dgm:t>
    </dgm:pt>
    <dgm:pt modelId="{D7FDFB0B-62C8-490C-95C9-937FED52DEBD}" type="sibTrans" cxnId="{0AE14EEA-C41B-4B9D-9BEC-48E2E1B27999}">
      <dgm:prSet/>
      <dgm:spPr/>
      <dgm:t>
        <a:bodyPr/>
        <a:lstStyle/>
        <a:p>
          <a:pPr latinLnBrk="1"/>
          <a:endParaRPr lang="ko-KR" altLang="en-US"/>
        </a:p>
      </dgm:t>
    </dgm:pt>
    <dgm:pt modelId="{8D5CD671-C59C-4C1E-9B81-405F275E0AEE}">
      <dgm:prSet phldrT="[텍스트]"/>
      <dgm:spPr/>
      <dgm:t>
        <a:bodyPr/>
        <a:lstStyle/>
        <a:p>
          <a:pPr latinLnBrk="1"/>
          <a:r>
            <a:rPr lang="ko-KR" altLang="en-US" dirty="0" smtClean="0"/>
            <a:t>뉴스 </a:t>
          </a:r>
          <a:r>
            <a:rPr lang="ko-KR" altLang="en-US" dirty="0" err="1" smtClean="0"/>
            <a:t>크롤링</a:t>
          </a:r>
          <a:endParaRPr lang="ko-KR" altLang="en-US" dirty="0"/>
        </a:p>
      </dgm:t>
    </dgm:pt>
    <dgm:pt modelId="{362D7A79-E1EB-492B-8E35-D1E1AF903B1A}" type="parTrans" cxnId="{2B45ECA7-E137-4255-8C44-0879C0EDF266}">
      <dgm:prSet/>
      <dgm:spPr/>
      <dgm:t>
        <a:bodyPr/>
        <a:lstStyle/>
        <a:p>
          <a:pPr latinLnBrk="1"/>
          <a:endParaRPr lang="ko-KR" altLang="en-US"/>
        </a:p>
      </dgm:t>
    </dgm:pt>
    <dgm:pt modelId="{9309DA7A-0064-410B-BFB9-1C154709AA7D}" type="sibTrans" cxnId="{2B45ECA7-E137-4255-8C44-0879C0EDF266}">
      <dgm:prSet/>
      <dgm:spPr/>
      <dgm:t>
        <a:bodyPr/>
        <a:lstStyle/>
        <a:p>
          <a:pPr latinLnBrk="1"/>
          <a:endParaRPr lang="ko-KR" altLang="en-US"/>
        </a:p>
      </dgm:t>
    </dgm:pt>
    <dgm:pt modelId="{88B76D1B-64AB-429F-92B5-81A39299348E}">
      <dgm:prSet phldrT="[텍스트]"/>
      <dgm:spPr/>
      <dgm:t>
        <a:bodyPr/>
        <a:lstStyle/>
        <a:p>
          <a:pPr latinLnBrk="1"/>
          <a:r>
            <a:rPr lang="ko-KR" altLang="en-US" dirty="0" smtClean="0"/>
            <a:t>조언페이지 기획</a:t>
          </a:r>
          <a:endParaRPr lang="en-US" altLang="ko-KR" dirty="0" smtClean="0"/>
        </a:p>
      </dgm:t>
    </dgm:pt>
    <dgm:pt modelId="{B3BE824F-F8BA-48B3-91DE-6DA638E2B171}" type="parTrans" cxnId="{F912CC86-6DA4-45CD-AEBC-A2828BEEF30E}">
      <dgm:prSet/>
      <dgm:spPr/>
      <dgm:t>
        <a:bodyPr/>
        <a:lstStyle/>
        <a:p>
          <a:pPr latinLnBrk="1"/>
          <a:endParaRPr lang="ko-KR" altLang="en-US"/>
        </a:p>
      </dgm:t>
    </dgm:pt>
    <dgm:pt modelId="{610F2CB1-BE38-4E4A-9089-AF341773275F}" type="sibTrans" cxnId="{F912CC86-6DA4-45CD-AEBC-A2828BEEF30E}">
      <dgm:prSet/>
      <dgm:spPr/>
      <dgm:t>
        <a:bodyPr/>
        <a:lstStyle/>
        <a:p>
          <a:pPr latinLnBrk="1"/>
          <a:endParaRPr lang="ko-KR" altLang="en-US"/>
        </a:p>
      </dgm:t>
    </dgm:pt>
    <dgm:pt modelId="{2442CFE8-2121-41B3-BDA9-B5D1F9C3DCB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메뉴바</a:t>
          </a:r>
          <a:r>
            <a:rPr lang="ko-KR" altLang="en-US" dirty="0" smtClean="0"/>
            <a:t> 개발</a:t>
          </a:r>
          <a:endParaRPr lang="en-US" altLang="ko-KR" dirty="0" smtClean="0"/>
        </a:p>
      </dgm:t>
    </dgm:pt>
    <dgm:pt modelId="{62270CC3-CE95-4722-8D5A-1944A1525A6B}" type="parTrans" cxnId="{635210B5-004D-44DA-85BA-8B9B127F5399}">
      <dgm:prSet/>
      <dgm:spPr/>
      <dgm:t>
        <a:bodyPr/>
        <a:lstStyle/>
        <a:p>
          <a:pPr latinLnBrk="1"/>
          <a:endParaRPr lang="ko-KR" altLang="en-US"/>
        </a:p>
      </dgm:t>
    </dgm:pt>
    <dgm:pt modelId="{8E91D718-118E-404A-A9EB-761798F6D010}" type="sibTrans" cxnId="{635210B5-004D-44DA-85BA-8B9B127F5399}">
      <dgm:prSet/>
      <dgm:spPr/>
      <dgm:t>
        <a:bodyPr/>
        <a:lstStyle/>
        <a:p>
          <a:pPr latinLnBrk="1"/>
          <a:endParaRPr lang="ko-KR" altLang="en-US"/>
        </a:p>
      </dgm:t>
    </dgm:pt>
    <dgm:pt modelId="{9F69191F-967A-451C-A81B-E2E8AF6437F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추천의상</a:t>
          </a:r>
          <a:r>
            <a:rPr lang="ko-KR" altLang="en-US" dirty="0" smtClean="0"/>
            <a:t> </a:t>
          </a:r>
          <a:r>
            <a:rPr lang="en-US" altLang="ko-KR" dirty="0" smtClean="0"/>
            <a:t>&amp; </a:t>
          </a:r>
          <a:r>
            <a:rPr lang="ko-KR" altLang="en-US" dirty="0" err="1" smtClean="0"/>
            <a:t>추천소품조사</a:t>
          </a:r>
          <a:endParaRPr lang="ko-KR" altLang="en-US" dirty="0"/>
        </a:p>
      </dgm:t>
    </dgm:pt>
    <dgm:pt modelId="{4AED50CD-D0EC-4DB8-86BD-855D12147DFF}" type="parTrans" cxnId="{F565B2D0-14D4-4BA9-BD21-4516AA21B068}">
      <dgm:prSet/>
      <dgm:spPr/>
      <dgm:t>
        <a:bodyPr/>
        <a:lstStyle/>
        <a:p>
          <a:pPr latinLnBrk="1"/>
          <a:endParaRPr lang="ko-KR" altLang="en-US"/>
        </a:p>
      </dgm:t>
    </dgm:pt>
    <dgm:pt modelId="{0DB2631D-9B88-428E-AA54-ED641BDB83DD}" type="sibTrans" cxnId="{F565B2D0-14D4-4BA9-BD21-4516AA21B068}">
      <dgm:prSet/>
      <dgm:spPr/>
      <dgm:t>
        <a:bodyPr/>
        <a:lstStyle/>
        <a:p>
          <a:pPr latinLnBrk="1"/>
          <a:endParaRPr lang="ko-KR" altLang="en-US"/>
        </a:p>
      </dgm:t>
    </dgm:pt>
    <dgm:pt modelId="{17D78DE6-5088-4CEB-9EFD-34806F33C5E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상세일기예보</a:t>
          </a:r>
          <a:r>
            <a:rPr lang="ko-KR" altLang="en-US" dirty="0" smtClean="0"/>
            <a:t> 개발</a:t>
          </a:r>
          <a:endParaRPr lang="ko-KR" altLang="en-US" dirty="0"/>
        </a:p>
      </dgm:t>
    </dgm:pt>
    <dgm:pt modelId="{A019119A-B2A3-4F74-BE48-ED4A4C3AA561}" type="parTrans" cxnId="{59E61D6E-3C58-4269-9DA9-4C9F8AA3CDDE}">
      <dgm:prSet/>
      <dgm:spPr/>
      <dgm:t>
        <a:bodyPr/>
        <a:lstStyle/>
        <a:p>
          <a:pPr latinLnBrk="1"/>
          <a:endParaRPr lang="ko-KR" altLang="en-US"/>
        </a:p>
      </dgm:t>
    </dgm:pt>
    <dgm:pt modelId="{5BD6A4DA-43FF-4058-AC53-ECFD164EF27D}" type="sibTrans" cxnId="{59E61D6E-3C58-4269-9DA9-4C9F8AA3CDDE}">
      <dgm:prSet/>
      <dgm:spPr/>
      <dgm:t>
        <a:bodyPr/>
        <a:lstStyle/>
        <a:p>
          <a:pPr latinLnBrk="1"/>
          <a:endParaRPr lang="ko-KR" altLang="en-US"/>
        </a:p>
      </dgm:t>
    </dgm:pt>
    <dgm:pt modelId="{8B24220F-77EB-4149-B32E-C30A277D30A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지역검색</a:t>
          </a:r>
          <a:r>
            <a:rPr lang="ko-KR" altLang="en-US" dirty="0" smtClean="0"/>
            <a:t> 테스트</a:t>
          </a:r>
          <a:endParaRPr lang="ko-KR" altLang="en-US" dirty="0"/>
        </a:p>
      </dgm:t>
    </dgm:pt>
    <dgm:pt modelId="{1550AF83-16A6-4071-8554-E64D85E064B6}" type="parTrans" cxnId="{21B63669-365A-4C8B-8FF3-D2B6AC16A608}">
      <dgm:prSet/>
      <dgm:spPr/>
      <dgm:t>
        <a:bodyPr/>
        <a:lstStyle/>
        <a:p>
          <a:pPr latinLnBrk="1"/>
          <a:endParaRPr lang="ko-KR" altLang="en-US"/>
        </a:p>
      </dgm:t>
    </dgm:pt>
    <dgm:pt modelId="{DEC450A0-5E16-4AF4-9438-82A7EE8B698E}" type="sibTrans" cxnId="{21B63669-365A-4C8B-8FF3-D2B6AC16A608}">
      <dgm:prSet/>
      <dgm:spPr/>
      <dgm:t>
        <a:bodyPr/>
        <a:lstStyle/>
        <a:p>
          <a:pPr latinLnBrk="1"/>
          <a:endParaRPr lang="ko-KR" altLang="en-US"/>
        </a:p>
      </dgm:t>
    </dgm:pt>
    <dgm:pt modelId="{4EECFD22-B016-4AB1-BB99-33C750C3883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어플시작</a:t>
          </a:r>
          <a:r>
            <a:rPr lang="ko-KR" altLang="en-US" dirty="0" smtClean="0"/>
            <a:t> 테스트</a:t>
          </a:r>
          <a:endParaRPr lang="ko-KR" altLang="en-US" dirty="0"/>
        </a:p>
      </dgm:t>
    </dgm:pt>
    <dgm:pt modelId="{FA873451-0F49-4E70-BFEE-DE151431E85F}" type="parTrans" cxnId="{C59D8568-48F2-47FA-814D-33353745B63C}">
      <dgm:prSet/>
      <dgm:spPr/>
      <dgm:t>
        <a:bodyPr/>
        <a:lstStyle/>
        <a:p>
          <a:pPr latinLnBrk="1"/>
          <a:endParaRPr lang="ko-KR" altLang="en-US"/>
        </a:p>
      </dgm:t>
    </dgm:pt>
    <dgm:pt modelId="{ADA8BF76-E4DF-4B0D-918B-E8F5AB9B5954}" type="sibTrans" cxnId="{C59D8568-48F2-47FA-814D-33353745B63C}">
      <dgm:prSet/>
      <dgm:spPr/>
      <dgm:t>
        <a:bodyPr/>
        <a:lstStyle/>
        <a:p>
          <a:pPr latinLnBrk="1"/>
          <a:endParaRPr lang="ko-KR" altLang="en-US"/>
        </a:p>
      </dgm:t>
    </dgm:pt>
    <dgm:pt modelId="{A9E6E3D5-E85D-4756-A1B3-82A168721E8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오늘의조언</a:t>
          </a:r>
          <a:r>
            <a:rPr lang="ko-KR" altLang="en-US" dirty="0" smtClean="0"/>
            <a:t> 페이지 테스트</a:t>
          </a:r>
          <a:endParaRPr lang="ko-KR" altLang="en-US" dirty="0"/>
        </a:p>
      </dgm:t>
    </dgm:pt>
    <dgm:pt modelId="{C4CFB508-EA9F-457F-B87E-DC9968D85520}" type="parTrans" cxnId="{7DF48553-4F34-484E-B6AE-5FA763690D76}">
      <dgm:prSet/>
      <dgm:spPr/>
      <dgm:t>
        <a:bodyPr/>
        <a:lstStyle/>
        <a:p>
          <a:pPr latinLnBrk="1"/>
          <a:endParaRPr lang="ko-KR" altLang="en-US"/>
        </a:p>
      </dgm:t>
    </dgm:pt>
    <dgm:pt modelId="{244CEDD7-1E29-4B31-9CC0-F7BEB60C4811}" type="sibTrans" cxnId="{7DF48553-4F34-484E-B6AE-5FA763690D76}">
      <dgm:prSet/>
      <dgm:spPr/>
      <dgm:t>
        <a:bodyPr/>
        <a:lstStyle/>
        <a:p>
          <a:pPr latinLnBrk="1"/>
          <a:endParaRPr lang="ko-KR" altLang="en-US"/>
        </a:p>
      </dgm:t>
    </dgm:pt>
    <dgm:pt modelId="{6616952B-C8DD-4836-950C-66F2FFADD51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상세일기예보</a:t>
          </a:r>
          <a:r>
            <a:rPr lang="ko-KR" altLang="en-US" dirty="0" smtClean="0"/>
            <a:t> 테스트</a:t>
          </a:r>
          <a:endParaRPr lang="ko-KR" altLang="en-US" dirty="0"/>
        </a:p>
      </dgm:t>
    </dgm:pt>
    <dgm:pt modelId="{E577C033-5AD8-441F-AF46-8DFC102047F9}" type="parTrans" cxnId="{87E25145-8590-4013-83B5-64E9BC739AB4}">
      <dgm:prSet/>
      <dgm:spPr/>
      <dgm:t>
        <a:bodyPr/>
        <a:lstStyle/>
        <a:p>
          <a:pPr latinLnBrk="1"/>
          <a:endParaRPr lang="ko-KR" altLang="en-US"/>
        </a:p>
      </dgm:t>
    </dgm:pt>
    <dgm:pt modelId="{2B769D7A-66EE-4E1E-AA4A-25A76937EE0F}" type="sibTrans" cxnId="{87E25145-8590-4013-83B5-64E9BC739AB4}">
      <dgm:prSet/>
      <dgm:spPr/>
      <dgm:t>
        <a:bodyPr/>
        <a:lstStyle/>
        <a:p>
          <a:pPr latinLnBrk="1"/>
          <a:endParaRPr lang="ko-KR" altLang="en-US"/>
        </a:p>
      </dgm:t>
    </dgm:pt>
    <dgm:pt modelId="{9FB39076-C36F-4D6C-87C3-62F46BAE8F9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종합테스트</a:t>
          </a:r>
          <a:endParaRPr lang="ko-KR" altLang="en-US" dirty="0"/>
        </a:p>
      </dgm:t>
    </dgm:pt>
    <dgm:pt modelId="{ABCF6414-D932-4F21-9DEE-0B3654AAF426}" type="parTrans" cxnId="{A7203030-D520-49C6-894D-CB2D12873376}">
      <dgm:prSet/>
      <dgm:spPr/>
      <dgm:t>
        <a:bodyPr/>
        <a:lstStyle/>
        <a:p>
          <a:pPr latinLnBrk="1"/>
          <a:endParaRPr lang="ko-KR" altLang="en-US"/>
        </a:p>
      </dgm:t>
    </dgm:pt>
    <dgm:pt modelId="{34DBEDFB-6011-4482-8260-39FC4FB36F90}" type="sibTrans" cxnId="{A7203030-D520-49C6-894D-CB2D12873376}">
      <dgm:prSet/>
      <dgm:spPr/>
      <dgm:t>
        <a:bodyPr/>
        <a:lstStyle/>
        <a:p>
          <a:pPr latinLnBrk="1"/>
          <a:endParaRPr lang="ko-KR" altLang="en-US"/>
        </a:p>
      </dgm:t>
    </dgm:pt>
    <dgm:pt modelId="{3C4C436F-90B0-4516-939F-8274623A485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버그찾기</a:t>
          </a:r>
          <a:r>
            <a:rPr lang="ko-KR" altLang="en-US" dirty="0" smtClean="0"/>
            <a:t> </a:t>
          </a:r>
          <a:r>
            <a:rPr lang="en-US" altLang="ko-KR" dirty="0" smtClean="0"/>
            <a:t>&amp; </a:t>
          </a:r>
          <a:r>
            <a:rPr lang="ko-KR" altLang="en-US" dirty="0" smtClean="0"/>
            <a:t>수정</a:t>
          </a:r>
          <a:endParaRPr lang="ko-KR" altLang="en-US" dirty="0"/>
        </a:p>
      </dgm:t>
    </dgm:pt>
    <dgm:pt modelId="{0DEDD50E-1122-48DB-A932-CE78FED8A0C1}" type="parTrans" cxnId="{EEC76671-2865-486F-A2B9-CEA5B8F5C24F}">
      <dgm:prSet/>
      <dgm:spPr/>
      <dgm:t>
        <a:bodyPr/>
        <a:lstStyle/>
        <a:p>
          <a:pPr latinLnBrk="1"/>
          <a:endParaRPr lang="ko-KR" altLang="en-US"/>
        </a:p>
      </dgm:t>
    </dgm:pt>
    <dgm:pt modelId="{08CFDB49-B401-4634-AEB7-651FBCCE4D3C}" type="sibTrans" cxnId="{EEC76671-2865-486F-A2B9-CEA5B8F5C24F}">
      <dgm:prSet/>
      <dgm:spPr/>
      <dgm:t>
        <a:bodyPr/>
        <a:lstStyle/>
        <a:p>
          <a:pPr latinLnBrk="1"/>
          <a:endParaRPr lang="ko-KR" altLang="en-US"/>
        </a:p>
      </dgm:t>
    </dgm:pt>
    <dgm:pt modelId="{9C05C38F-36D4-41CF-A550-5487ED88E91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버그찾기</a:t>
          </a:r>
          <a:endParaRPr lang="ko-KR" altLang="en-US" dirty="0"/>
        </a:p>
      </dgm:t>
    </dgm:pt>
    <dgm:pt modelId="{E25FDAE7-E559-4010-9D55-8BA90E4B7A23}" type="parTrans" cxnId="{771E3B01-70F6-4046-9B5A-093331EFCDA7}">
      <dgm:prSet/>
      <dgm:spPr/>
      <dgm:t>
        <a:bodyPr/>
        <a:lstStyle/>
        <a:p>
          <a:pPr latinLnBrk="1"/>
          <a:endParaRPr lang="ko-KR" altLang="en-US"/>
        </a:p>
      </dgm:t>
    </dgm:pt>
    <dgm:pt modelId="{5140D911-AC3F-4A6B-B3A3-1FB97A7ED170}" type="sibTrans" cxnId="{771E3B01-70F6-4046-9B5A-093331EFCDA7}">
      <dgm:prSet/>
      <dgm:spPr/>
      <dgm:t>
        <a:bodyPr/>
        <a:lstStyle/>
        <a:p>
          <a:pPr latinLnBrk="1"/>
          <a:endParaRPr lang="ko-KR" altLang="en-US"/>
        </a:p>
      </dgm:t>
    </dgm:pt>
    <dgm:pt modelId="{B884AB5F-2151-48D6-90E3-1807D2FB6A9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파이어베이스</a:t>
          </a:r>
          <a:r>
            <a:rPr lang="ko-KR" altLang="en-US" dirty="0" smtClean="0"/>
            <a:t> 연동</a:t>
          </a:r>
          <a:endParaRPr lang="en-US" altLang="ko-KR" dirty="0" smtClean="0"/>
        </a:p>
      </dgm:t>
    </dgm:pt>
    <dgm:pt modelId="{510DF83D-EED4-47D3-B581-6DA8BA683080}" type="parTrans" cxnId="{95D05C9E-E460-4701-8F54-889828283AAA}">
      <dgm:prSet/>
      <dgm:spPr/>
      <dgm:t>
        <a:bodyPr/>
        <a:lstStyle/>
        <a:p>
          <a:pPr latinLnBrk="1"/>
          <a:endParaRPr lang="ko-KR" altLang="en-US"/>
        </a:p>
      </dgm:t>
    </dgm:pt>
    <dgm:pt modelId="{6749179E-F1F2-404F-B7A2-08436227CCD2}" type="sibTrans" cxnId="{95D05C9E-E460-4701-8F54-889828283AAA}">
      <dgm:prSet/>
      <dgm:spPr/>
      <dgm:t>
        <a:bodyPr/>
        <a:lstStyle/>
        <a:p>
          <a:pPr latinLnBrk="1"/>
          <a:endParaRPr lang="ko-KR" altLang="en-US"/>
        </a:p>
      </dgm:t>
    </dgm:pt>
    <dgm:pt modelId="{41AB1BBE-999C-42FB-AED1-9C57D12EA2D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아두이노개발</a:t>
          </a:r>
          <a:endParaRPr lang="en-US" altLang="ko-KR" dirty="0" smtClean="0"/>
        </a:p>
      </dgm:t>
    </dgm:pt>
    <dgm:pt modelId="{F869C864-97A3-4C28-8055-C7468DF86483}" type="parTrans" cxnId="{E13A0F9E-A70C-4448-ABB8-03B3CA45E1D6}">
      <dgm:prSet/>
      <dgm:spPr/>
      <dgm:t>
        <a:bodyPr/>
        <a:lstStyle/>
        <a:p>
          <a:pPr latinLnBrk="1"/>
          <a:endParaRPr lang="ko-KR" altLang="en-US"/>
        </a:p>
      </dgm:t>
    </dgm:pt>
    <dgm:pt modelId="{B39F036E-A3CA-453E-80EE-12DDCDA9A8EE}" type="sibTrans" cxnId="{E13A0F9E-A70C-4448-ABB8-03B3CA45E1D6}">
      <dgm:prSet/>
      <dgm:spPr/>
      <dgm:t>
        <a:bodyPr/>
        <a:lstStyle/>
        <a:p>
          <a:pPr latinLnBrk="1"/>
          <a:endParaRPr lang="ko-KR" altLang="en-US"/>
        </a:p>
      </dgm:t>
    </dgm:pt>
    <dgm:pt modelId="{BC540992-3654-45F4-AD6E-2BD51D33BE3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버그찾기</a:t>
          </a:r>
          <a:endParaRPr lang="en-US" altLang="ko-KR" dirty="0" smtClean="0"/>
        </a:p>
      </dgm:t>
    </dgm:pt>
    <dgm:pt modelId="{724646A1-D6FC-4577-9937-BB7C7EC3AF92}" type="parTrans" cxnId="{A5265EF5-6718-46CB-B321-C701468EC0DF}">
      <dgm:prSet/>
      <dgm:spPr/>
      <dgm:t>
        <a:bodyPr/>
        <a:lstStyle/>
        <a:p>
          <a:pPr latinLnBrk="1"/>
          <a:endParaRPr lang="ko-KR" altLang="en-US"/>
        </a:p>
      </dgm:t>
    </dgm:pt>
    <dgm:pt modelId="{F7FEB0AD-D8F6-425D-B782-F5120058D4EB}" type="sibTrans" cxnId="{A5265EF5-6718-46CB-B321-C701468EC0DF}">
      <dgm:prSet/>
      <dgm:spPr/>
      <dgm:t>
        <a:bodyPr/>
        <a:lstStyle/>
        <a:p>
          <a:pPr latinLnBrk="1"/>
          <a:endParaRPr lang="ko-KR" altLang="en-US"/>
        </a:p>
      </dgm:t>
    </dgm:pt>
    <dgm:pt modelId="{9D92BABD-3968-451A-B6F6-DC64D6732D53}" type="pres">
      <dgm:prSet presAssocID="{E3369808-F86B-4BC9-87EF-09AD658F895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CCDF4-F30E-43F7-8052-0145C2EDB11B}" type="pres">
      <dgm:prSet presAssocID="{6553B44E-3998-4185-AD83-5EE5ED1D5426}" presName="root" presStyleCnt="0">
        <dgm:presLayoutVars>
          <dgm:chMax/>
          <dgm:chPref/>
        </dgm:presLayoutVars>
      </dgm:prSet>
      <dgm:spPr/>
    </dgm:pt>
    <dgm:pt modelId="{8F2005E3-EF6B-44D4-878D-6C948A18CA46}" type="pres">
      <dgm:prSet presAssocID="{6553B44E-3998-4185-AD83-5EE5ED1D5426}" presName="rootComposite" presStyleCnt="0">
        <dgm:presLayoutVars/>
      </dgm:prSet>
      <dgm:spPr/>
    </dgm:pt>
    <dgm:pt modelId="{DF5D1B86-FBE4-4D07-AB9F-2517D0BF103F}" type="pres">
      <dgm:prSet presAssocID="{6553B44E-3998-4185-AD83-5EE5ED1D5426}" presName="ParentAccent" presStyleLbl="alignNode1" presStyleIdx="0" presStyleCnt="5" custScaleY="149683" custLinFactNeighborY="46255"/>
      <dgm:spPr/>
    </dgm:pt>
    <dgm:pt modelId="{DC675595-DDA0-4811-AFE0-50FBBCBC82AC}" type="pres">
      <dgm:prSet presAssocID="{6553B44E-3998-4185-AD83-5EE5ED1D5426}" presName="ParentSmallAccent" presStyleLbl="fgAcc1" presStyleIdx="0" presStyleCnt="5"/>
      <dgm:spPr/>
    </dgm:pt>
    <dgm:pt modelId="{53534EB5-E4D0-40D4-AC25-74B7A1AD30D7}" type="pres">
      <dgm:prSet presAssocID="{6553B44E-3998-4185-AD83-5EE5ED1D5426}" presName="Parent" presStyleLbl="revTx" presStyleIdx="0" presStyleCnt="42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30839D-1E83-416F-AFE7-515BCA525B37}" type="pres">
      <dgm:prSet presAssocID="{6553B44E-3998-4185-AD83-5EE5ED1D5426}" presName="childShape" presStyleCnt="0">
        <dgm:presLayoutVars>
          <dgm:chMax val="0"/>
          <dgm:chPref val="0"/>
        </dgm:presLayoutVars>
      </dgm:prSet>
      <dgm:spPr/>
    </dgm:pt>
    <dgm:pt modelId="{506EC477-60F8-4772-93D5-47B31BC01553}" type="pres">
      <dgm:prSet presAssocID="{7009123D-E1B6-4485-940C-5D9DFC677BF8}" presName="childComposite" presStyleCnt="0">
        <dgm:presLayoutVars>
          <dgm:chMax val="0"/>
          <dgm:chPref val="0"/>
        </dgm:presLayoutVars>
      </dgm:prSet>
      <dgm:spPr/>
    </dgm:pt>
    <dgm:pt modelId="{2F58AE2D-2780-4522-BE3A-81D070BA7050}" type="pres">
      <dgm:prSet presAssocID="{7009123D-E1B6-4485-940C-5D9DFC677BF8}" presName="ChildAccent" presStyleLbl="solidFgAcc1" presStyleIdx="0" presStyleCnt="37"/>
      <dgm:spPr>
        <a:solidFill>
          <a:schemeClr val="accent6"/>
        </a:solidFill>
      </dgm:spPr>
      <dgm:t>
        <a:bodyPr/>
        <a:lstStyle/>
        <a:p>
          <a:pPr latinLnBrk="1"/>
          <a:endParaRPr lang="ko-KR" altLang="en-US"/>
        </a:p>
      </dgm:t>
    </dgm:pt>
    <dgm:pt modelId="{80D5162F-C2CA-4322-90B2-10BF88825002}" type="pres">
      <dgm:prSet presAssocID="{7009123D-E1B6-4485-940C-5D9DFC677BF8}" presName="Child" presStyleLbl="revTx" presStyleIdx="1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29EA98-E22F-457C-A6C1-3E0FBD4FFA77}" type="pres">
      <dgm:prSet presAssocID="{35487F24-9640-464A-8B5D-6006C104F9A6}" presName="childComposite" presStyleCnt="0">
        <dgm:presLayoutVars>
          <dgm:chMax val="0"/>
          <dgm:chPref val="0"/>
        </dgm:presLayoutVars>
      </dgm:prSet>
      <dgm:spPr/>
    </dgm:pt>
    <dgm:pt modelId="{D732B679-4E89-41A7-8209-1756D7736717}" type="pres">
      <dgm:prSet presAssocID="{35487F24-9640-464A-8B5D-6006C104F9A6}" presName="ChildAccent" presStyleLbl="solidFgAcc1" presStyleIdx="1" presStyleCnt="37"/>
      <dgm:spPr>
        <a:solidFill>
          <a:schemeClr val="accent6"/>
        </a:solidFill>
      </dgm:spPr>
      <dgm:t>
        <a:bodyPr/>
        <a:lstStyle/>
        <a:p>
          <a:pPr latinLnBrk="1"/>
          <a:endParaRPr lang="ko-KR" altLang="en-US"/>
        </a:p>
      </dgm:t>
    </dgm:pt>
    <dgm:pt modelId="{D5399F60-265D-412B-B2C5-6F43D05B17C2}" type="pres">
      <dgm:prSet presAssocID="{35487F24-9640-464A-8B5D-6006C104F9A6}" presName="Child" presStyleLbl="revTx" presStyleIdx="2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1A3DF6-85A1-4599-B890-09C241D8347B}" type="pres">
      <dgm:prSet presAssocID="{A4EC55EF-DA1E-4214-AE69-ACDBF620F9A7}" presName="childComposite" presStyleCnt="0">
        <dgm:presLayoutVars>
          <dgm:chMax val="0"/>
          <dgm:chPref val="0"/>
        </dgm:presLayoutVars>
      </dgm:prSet>
      <dgm:spPr/>
    </dgm:pt>
    <dgm:pt modelId="{17F29D9F-5A4E-42AF-AA58-01B422237F1B}" type="pres">
      <dgm:prSet presAssocID="{A4EC55EF-DA1E-4214-AE69-ACDBF620F9A7}" presName="ChildAccent" presStyleLbl="solidFgAcc1" presStyleIdx="2" presStyleCnt="3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58FC7E2-12C5-4810-BC38-C2EC390D5DE5}" type="pres">
      <dgm:prSet presAssocID="{A4EC55EF-DA1E-4214-AE69-ACDBF620F9A7}" presName="Child" presStyleLbl="revTx" presStyleIdx="3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5978F0-9BFC-43C4-AED4-DAA6D0F3FED9}" type="pres">
      <dgm:prSet presAssocID="{7AB816CA-F0D9-456A-81C3-F64D9B3E5631}" presName="childComposite" presStyleCnt="0">
        <dgm:presLayoutVars>
          <dgm:chMax val="0"/>
          <dgm:chPref val="0"/>
        </dgm:presLayoutVars>
      </dgm:prSet>
      <dgm:spPr/>
    </dgm:pt>
    <dgm:pt modelId="{60D63622-F6D4-4992-ACEB-E3C373FD6D59}" type="pres">
      <dgm:prSet presAssocID="{7AB816CA-F0D9-456A-81C3-F64D9B3E5631}" presName="ChildAccent" presStyleLbl="solidFgAcc1" presStyleIdx="3" presStyleCnt="3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AEA8868-455B-430E-84CF-C392C619CDF2}" type="pres">
      <dgm:prSet presAssocID="{7AB816CA-F0D9-456A-81C3-F64D9B3E5631}" presName="Child" presStyleLbl="revTx" presStyleIdx="4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20783B-2A90-42DC-8B76-35067A009A84}" type="pres">
      <dgm:prSet presAssocID="{47029F8F-91AE-4140-9FAF-1942CA025673}" presName="childComposite" presStyleCnt="0">
        <dgm:presLayoutVars>
          <dgm:chMax val="0"/>
          <dgm:chPref val="0"/>
        </dgm:presLayoutVars>
      </dgm:prSet>
      <dgm:spPr/>
    </dgm:pt>
    <dgm:pt modelId="{C76D33F8-8812-48E4-A0AD-8670C84BC7A0}" type="pres">
      <dgm:prSet presAssocID="{47029F8F-91AE-4140-9FAF-1942CA025673}" presName="ChildAccent" presStyleLbl="solidFgAcc1" presStyleIdx="4" presStyleCnt="3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818145B7-CCC7-42A9-9A49-15AC2EE02C14}" type="pres">
      <dgm:prSet presAssocID="{47029F8F-91AE-4140-9FAF-1942CA025673}" presName="Child" presStyleLbl="revTx" presStyleIdx="5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04C13F-7792-40F7-9914-49ED0AB6DEB5}" type="pres">
      <dgm:prSet presAssocID="{8D5CD671-C59C-4C1E-9B81-405F275E0AEE}" presName="childComposite" presStyleCnt="0">
        <dgm:presLayoutVars>
          <dgm:chMax val="0"/>
          <dgm:chPref val="0"/>
        </dgm:presLayoutVars>
      </dgm:prSet>
      <dgm:spPr/>
    </dgm:pt>
    <dgm:pt modelId="{24C7D219-BDBB-48D4-990E-20E230C0359D}" type="pres">
      <dgm:prSet presAssocID="{8D5CD671-C59C-4C1E-9B81-405F275E0AEE}" presName="ChildAccent" presStyleLbl="solidFgAcc1" presStyleIdx="5" presStyleCnt="3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7174141A-0118-4544-96D0-4AD22165279A}" type="pres">
      <dgm:prSet presAssocID="{8D5CD671-C59C-4C1E-9B81-405F275E0AEE}" presName="Child" presStyleLbl="revTx" presStyleIdx="6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95C429-08A8-4C53-BC3B-7D9C39D4B077}" type="pres">
      <dgm:prSet presAssocID="{17D78DE6-5088-4CEB-9EFD-34806F33C5EE}" presName="childComposite" presStyleCnt="0">
        <dgm:presLayoutVars>
          <dgm:chMax val="0"/>
          <dgm:chPref val="0"/>
        </dgm:presLayoutVars>
      </dgm:prSet>
      <dgm:spPr/>
    </dgm:pt>
    <dgm:pt modelId="{DE1E1725-CDF7-4B15-B95C-1E2F87739CCD}" type="pres">
      <dgm:prSet presAssocID="{17D78DE6-5088-4CEB-9EFD-34806F33C5EE}" presName="ChildAccent" presStyleLbl="solidFgAcc1" presStyleIdx="6" presStyleCnt="37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39FEA744-61A5-4F9D-AD72-2024F7B9350B}" type="pres">
      <dgm:prSet presAssocID="{17D78DE6-5088-4CEB-9EFD-34806F33C5EE}" presName="Child" presStyleLbl="revTx" presStyleIdx="7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A60E58-1981-487A-9551-37A0E3B1D74A}" type="pres">
      <dgm:prSet presAssocID="{3C4C436F-90B0-4516-939F-8274623A485C}" presName="childComposite" presStyleCnt="0">
        <dgm:presLayoutVars>
          <dgm:chMax val="0"/>
          <dgm:chPref val="0"/>
        </dgm:presLayoutVars>
      </dgm:prSet>
      <dgm:spPr/>
    </dgm:pt>
    <dgm:pt modelId="{B788D826-2EF0-4B2E-9CBA-02C868FAD49E}" type="pres">
      <dgm:prSet presAssocID="{3C4C436F-90B0-4516-939F-8274623A485C}" presName="ChildAccent" presStyleLbl="solidFgAcc1" presStyleIdx="7" presStyleCnt="37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2C7E75DC-A448-4A4F-BE20-FEAA65C69136}" type="pres">
      <dgm:prSet presAssocID="{3C4C436F-90B0-4516-939F-8274623A485C}" presName="Child" presStyleLbl="revTx" presStyleIdx="8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3A0641-45DC-4CB1-8A97-FC0FF4013A60}" type="pres">
      <dgm:prSet presAssocID="{5C4CE42C-5A8E-4386-B0FD-A52038E815C9}" presName="root" presStyleCnt="0">
        <dgm:presLayoutVars>
          <dgm:chMax/>
          <dgm:chPref/>
        </dgm:presLayoutVars>
      </dgm:prSet>
      <dgm:spPr/>
    </dgm:pt>
    <dgm:pt modelId="{54352D4D-88B5-4E26-9F7D-DDD586F3A744}" type="pres">
      <dgm:prSet presAssocID="{5C4CE42C-5A8E-4386-B0FD-A52038E815C9}" presName="rootComposite" presStyleCnt="0">
        <dgm:presLayoutVars/>
      </dgm:prSet>
      <dgm:spPr/>
    </dgm:pt>
    <dgm:pt modelId="{5CECFCA1-B59C-4DFF-A026-9CE2238C6437}" type="pres">
      <dgm:prSet presAssocID="{5C4CE42C-5A8E-4386-B0FD-A52038E815C9}" presName="ParentAccent" presStyleLbl="alignNode1" presStyleIdx="1" presStyleCnt="5" custScaleY="149683" custLinFactNeighborY="46255"/>
      <dgm:spPr/>
    </dgm:pt>
    <dgm:pt modelId="{7016AF7F-DEC1-4371-8541-2CB93438FF4C}" type="pres">
      <dgm:prSet presAssocID="{5C4CE42C-5A8E-4386-B0FD-A52038E815C9}" presName="ParentSmallAccent" presStyleLbl="fgAcc1" presStyleIdx="1" presStyleCnt="5"/>
      <dgm:spPr/>
    </dgm:pt>
    <dgm:pt modelId="{589F2B83-4151-4F45-BEBA-225F37DD2E81}" type="pres">
      <dgm:prSet presAssocID="{5C4CE42C-5A8E-4386-B0FD-A52038E815C9}" presName="Parent" presStyleLbl="revTx" presStyleIdx="9" presStyleCnt="42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58CC77-8BDD-4AA8-BDD8-6D956FDBC5E9}" type="pres">
      <dgm:prSet presAssocID="{5C4CE42C-5A8E-4386-B0FD-A52038E815C9}" presName="childShape" presStyleCnt="0">
        <dgm:presLayoutVars>
          <dgm:chMax val="0"/>
          <dgm:chPref val="0"/>
        </dgm:presLayoutVars>
      </dgm:prSet>
      <dgm:spPr/>
    </dgm:pt>
    <dgm:pt modelId="{04D44EF6-A2A7-47C0-AA88-7400612C1EA9}" type="pres">
      <dgm:prSet presAssocID="{100FFE42-6467-4F72-AEE3-A26A0821E872}" presName="childComposite" presStyleCnt="0">
        <dgm:presLayoutVars>
          <dgm:chMax val="0"/>
          <dgm:chPref val="0"/>
        </dgm:presLayoutVars>
      </dgm:prSet>
      <dgm:spPr/>
    </dgm:pt>
    <dgm:pt modelId="{AD7575CD-C755-45CF-870D-43E2C144F2ED}" type="pres">
      <dgm:prSet presAssocID="{100FFE42-6467-4F72-AEE3-A26A0821E872}" presName="ChildAccent" presStyleLbl="solidFgAcc1" presStyleIdx="8" presStyleCnt="37"/>
      <dgm:spPr>
        <a:solidFill>
          <a:schemeClr val="accent6"/>
        </a:solidFill>
      </dgm:spPr>
      <dgm:t>
        <a:bodyPr/>
        <a:lstStyle/>
        <a:p>
          <a:pPr latinLnBrk="1"/>
          <a:endParaRPr lang="ko-KR" altLang="en-US"/>
        </a:p>
      </dgm:t>
    </dgm:pt>
    <dgm:pt modelId="{4FB6CEE8-5E94-4152-BF75-B2BA5AE127C0}" type="pres">
      <dgm:prSet presAssocID="{100FFE42-6467-4F72-AEE3-A26A0821E872}" presName="Child" presStyleLbl="revTx" presStyleIdx="10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7D2DAA-D662-4F93-8241-53C48993C8C2}" type="pres">
      <dgm:prSet presAssocID="{94FACD24-40B8-4287-A42D-28CA4F764550}" presName="childComposite" presStyleCnt="0">
        <dgm:presLayoutVars>
          <dgm:chMax val="0"/>
          <dgm:chPref val="0"/>
        </dgm:presLayoutVars>
      </dgm:prSet>
      <dgm:spPr/>
    </dgm:pt>
    <dgm:pt modelId="{1C064621-C5C6-4BF3-A4BF-64D4C6C1F92D}" type="pres">
      <dgm:prSet presAssocID="{94FACD24-40B8-4287-A42D-28CA4F764550}" presName="ChildAccent" presStyleLbl="solidFgAcc1" presStyleIdx="9" presStyleCnt="37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F49C05A-5F08-42D3-B399-EC1B820CFDD9}" type="pres">
      <dgm:prSet presAssocID="{94FACD24-40B8-4287-A42D-28CA4F764550}" presName="Child" presStyleLbl="revTx" presStyleIdx="11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3AD230-B98E-4CD8-86F4-46B0A6EF4F6E}" type="pres">
      <dgm:prSet presAssocID="{AC61CD46-1B1B-4FAC-9F33-05AA9B3434B9}" presName="childComposite" presStyleCnt="0">
        <dgm:presLayoutVars>
          <dgm:chMax val="0"/>
          <dgm:chPref val="0"/>
        </dgm:presLayoutVars>
      </dgm:prSet>
      <dgm:spPr/>
    </dgm:pt>
    <dgm:pt modelId="{184784FC-E51C-4684-BB37-EDBF5835D054}" type="pres">
      <dgm:prSet presAssocID="{AC61CD46-1B1B-4FAC-9F33-05AA9B3434B9}" presName="ChildAccent" presStyleLbl="solidFgAcc1" presStyleIdx="10" presStyleCnt="37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9F7CD6-47AB-4664-A017-FFB11FA8154B}" type="pres">
      <dgm:prSet presAssocID="{AC61CD46-1B1B-4FAC-9F33-05AA9B3434B9}" presName="Child" presStyleLbl="revTx" presStyleIdx="12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30D5B4-3AA0-4840-AC10-5C66BC813B0C}" type="pres">
      <dgm:prSet presAssocID="{9F69191F-967A-451C-A81B-E2E8AF6437FA}" presName="childComposite" presStyleCnt="0">
        <dgm:presLayoutVars>
          <dgm:chMax val="0"/>
          <dgm:chPref val="0"/>
        </dgm:presLayoutVars>
      </dgm:prSet>
      <dgm:spPr/>
    </dgm:pt>
    <dgm:pt modelId="{802E22C3-8C73-48CC-80ED-40EE9B851B4E}" type="pres">
      <dgm:prSet presAssocID="{9F69191F-967A-451C-A81B-E2E8AF6437FA}" presName="ChildAccent" presStyleLbl="solidFgAcc1" presStyleIdx="11" presStyleCnt="37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293A44B-8165-4B02-BEC9-EED1498AB6AA}" type="pres">
      <dgm:prSet presAssocID="{9F69191F-967A-451C-A81B-E2E8AF6437FA}" presName="Child" presStyleLbl="revTx" presStyleIdx="13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CC6CDC-2FDE-45BF-A5CB-4F9C90D335F2}" type="pres">
      <dgm:prSet presAssocID="{9C05C38F-36D4-41CF-A550-5487ED88E916}" presName="childComposite" presStyleCnt="0">
        <dgm:presLayoutVars>
          <dgm:chMax val="0"/>
          <dgm:chPref val="0"/>
        </dgm:presLayoutVars>
      </dgm:prSet>
      <dgm:spPr/>
    </dgm:pt>
    <dgm:pt modelId="{C2DF20DF-941A-4EE9-808A-97D7B52D0158}" type="pres">
      <dgm:prSet presAssocID="{9C05C38F-36D4-41CF-A550-5487ED88E916}" presName="ChildAccent" presStyleLbl="solidFgAcc1" presStyleIdx="12" presStyleCnt="37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54CA27ED-1F26-46FD-A6FE-FC264A533CC6}" type="pres">
      <dgm:prSet presAssocID="{9C05C38F-36D4-41CF-A550-5487ED88E916}" presName="Child" presStyleLbl="revTx" presStyleIdx="14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999F00-BCD8-4A30-9517-D05818E2E33F}" type="pres">
      <dgm:prSet presAssocID="{EE8187B3-ED08-4A98-97C9-0C46D0E5F2F2}" presName="root" presStyleCnt="0">
        <dgm:presLayoutVars>
          <dgm:chMax/>
          <dgm:chPref/>
        </dgm:presLayoutVars>
      </dgm:prSet>
      <dgm:spPr/>
    </dgm:pt>
    <dgm:pt modelId="{B3D322E4-D518-4167-B8ED-987BB418B725}" type="pres">
      <dgm:prSet presAssocID="{EE8187B3-ED08-4A98-97C9-0C46D0E5F2F2}" presName="rootComposite" presStyleCnt="0">
        <dgm:presLayoutVars/>
      </dgm:prSet>
      <dgm:spPr/>
    </dgm:pt>
    <dgm:pt modelId="{2F90C20F-3E65-4E22-936D-1CA3179D3967}" type="pres">
      <dgm:prSet presAssocID="{EE8187B3-ED08-4A98-97C9-0C46D0E5F2F2}" presName="ParentAccent" presStyleLbl="alignNode1" presStyleIdx="2" presStyleCnt="5" custScaleY="149683" custLinFactNeighborY="46255"/>
      <dgm:spPr/>
    </dgm:pt>
    <dgm:pt modelId="{F02256C8-A7F2-4078-9343-044FE427E0B3}" type="pres">
      <dgm:prSet presAssocID="{EE8187B3-ED08-4A98-97C9-0C46D0E5F2F2}" presName="ParentSmallAccent" presStyleLbl="fgAcc1" presStyleIdx="2" presStyleCnt="5"/>
      <dgm:spPr/>
    </dgm:pt>
    <dgm:pt modelId="{E159671B-B0B4-4BA8-9E0E-4F081312BB89}" type="pres">
      <dgm:prSet presAssocID="{EE8187B3-ED08-4A98-97C9-0C46D0E5F2F2}" presName="Parent" presStyleLbl="revTx" presStyleIdx="15" presStyleCnt="42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B3BE27-AEB4-4367-B5A9-B90E9499EA4C}" type="pres">
      <dgm:prSet presAssocID="{EE8187B3-ED08-4A98-97C9-0C46D0E5F2F2}" presName="childShape" presStyleCnt="0">
        <dgm:presLayoutVars>
          <dgm:chMax val="0"/>
          <dgm:chPref val="0"/>
        </dgm:presLayoutVars>
      </dgm:prSet>
      <dgm:spPr/>
    </dgm:pt>
    <dgm:pt modelId="{D624E474-35E4-43DB-9F60-9A892BFF9958}" type="pres">
      <dgm:prSet presAssocID="{AB5AF669-D2E1-48DA-9081-26F45D0B7600}" presName="childComposite" presStyleCnt="0">
        <dgm:presLayoutVars>
          <dgm:chMax val="0"/>
          <dgm:chPref val="0"/>
        </dgm:presLayoutVars>
      </dgm:prSet>
      <dgm:spPr/>
    </dgm:pt>
    <dgm:pt modelId="{7296000E-1343-4B41-87D9-F56114ADFAAC}" type="pres">
      <dgm:prSet presAssocID="{AB5AF669-D2E1-48DA-9081-26F45D0B7600}" presName="ChildAccent" presStyleLbl="solidFgAcc1" presStyleIdx="13" presStyleCnt="37"/>
      <dgm:spPr>
        <a:solidFill>
          <a:schemeClr val="accent6"/>
        </a:solidFill>
      </dgm:spPr>
    </dgm:pt>
    <dgm:pt modelId="{6D8F4197-8917-446E-B1A0-BF9C36994835}" type="pres">
      <dgm:prSet presAssocID="{AB5AF669-D2E1-48DA-9081-26F45D0B7600}" presName="Child" presStyleLbl="revTx" presStyleIdx="16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F7C896-933E-4C6E-B868-1CA0C2F9061A}" type="pres">
      <dgm:prSet presAssocID="{B6091709-3A86-4C55-8D0C-FB44392EB5A7}" presName="childComposite" presStyleCnt="0">
        <dgm:presLayoutVars>
          <dgm:chMax val="0"/>
          <dgm:chPref val="0"/>
        </dgm:presLayoutVars>
      </dgm:prSet>
      <dgm:spPr/>
    </dgm:pt>
    <dgm:pt modelId="{281AE3ED-97B6-4C53-B7AB-41F0CFEED384}" type="pres">
      <dgm:prSet presAssocID="{B6091709-3A86-4C55-8D0C-FB44392EB5A7}" presName="ChildAccent" presStyleLbl="solidFgAcc1" presStyleIdx="14" presStyleCnt="37"/>
      <dgm:spPr>
        <a:solidFill>
          <a:schemeClr val="accent6"/>
        </a:solidFill>
      </dgm:spPr>
    </dgm:pt>
    <dgm:pt modelId="{02A85FF3-D1E3-47D9-A06D-A95323B0C225}" type="pres">
      <dgm:prSet presAssocID="{B6091709-3A86-4C55-8D0C-FB44392EB5A7}" presName="Child" presStyleLbl="revTx" presStyleIdx="17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C5AA8C-F954-4D29-BA2B-C5700C771DE3}" type="pres">
      <dgm:prSet presAssocID="{F26D07F3-CC05-4B65-9F1F-7C85E646FC8C}" presName="childComposite" presStyleCnt="0">
        <dgm:presLayoutVars>
          <dgm:chMax val="0"/>
          <dgm:chPref val="0"/>
        </dgm:presLayoutVars>
      </dgm:prSet>
      <dgm:spPr/>
    </dgm:pt>
    <dgm:pt modelId="{317C3801-5D61-45F1-8693-6943916B6E3B}" type="pres">
      <dgm:prSet presAssocID="{F26D07F3-CC05-4B65-9F1F-7C85E646FC8C}" presName="ChildAccent" presStyleLbl="solidFgAcc1" presStyleIdx="15" presStyleCnt="37"/>
      <dgm:spPr>
        <a:solidFill>
          <a:schemeClr val="accent6"/>
        </a:solidFill>
      </dgm:spPr>
      <dgm:t>
        <a:bodyPr/>
        <a:lstStyle/>
        <a:p>
          <a:pPr latinLnBrk="1"/>
          <a:endParaRPr lang="ko-KR" altLang="en-US"/>
        </a:p>
      </dgm:t>
    </dgm:pt>
    <dgm:pt modelId="{DE677D27-CD78-4342-89AD-2810698FA9C7}" type="pres">
      <dgm:prSet presAssocID="{F26D07F3-CC05-4B65-9F1F-7C85E646FC8C}" presName="Child" presStyleLbl="revTx" presStyleIdx="18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BEF982-DC91-4A00-85F9-380DCDFBD73E}" type="pres">
      <dgm:prSet presAssocID="{E44937E0-71A3-434D-AE5C-193C583E2099}" presName="childComposite" presStyleCnt="0">
        <dgm:presLayoutVars>
          <dgm:chMax val="0"/>
          <dgm:chPref val="0"/>
        </dgm:presLayoutVars>
      </dgm:prSet>
      <dgm:spPr/>
    </dgm:pt>
    <dgm:pt modelId="{D8A02DA0-1569-4D89-A807-3667583E2F60}" type="pres">
      <dgm:prSet presAssocID="{E44937E0-71A3-434D-AE5C-193C583E2099}" presName="ChildAccent" presStyleLbl="solidFgAcc1" presStyleIdx="16" presStyleCnt="37"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887142C1-C042-40EC-8CD2-BAE5A14DF588}" type="pres">
      <dgm:prSet presAssocID="{E44937E0-71A3-434D-AE5C-193C583E2099}" presName="Child" presStyleLbl="revTx" presStyleIdx="19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1E7AEE-F8F1-402C-9B49-51742BAA79AB}" type="pres">
      <dgm:prSet presAssocID="{7D115272-2F6E-4595-9509-95494EF7F9F8}" presName="childComposite" presStyleCnt="0">
        <dgm:presLayoutVars>
          <dgm:chMax val="0"/>
          <dgm:chPref val="0"/>
        </dgm:presLayoutVars>
      </dgm:prSet>
      <dgm:spPr/>
    </dgm:pt>
    <dgm:pt modelId="{F788DF82-5AF0-4274-A851-7D3267EA30AB}" type="pres">
      <dgm:prSet presAssocID="{7D115272-2F6E-4595-9509-95494EF7F9F8}" presName="ChildAccent" presStyleLbl="solidFgAcc1" presStyleIdx="17" presStyleCnt="37"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6579BCB4-0BF1-4EAD-AE0B-51AD1FA6E879}" type="pres">
      <dgm:prSet presAssocID="{7D115272-2F6E-4595-9509-95494EF7F9F8}" presName="Child" presStyleLbl="revTx" presStyleIdx="20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1EB9B0-C82E-485F-99EC-7003B76E8566}" type="pres">
      <dgm:prSet presAssocID="{2442CFE8-2121-41B3-BDA9-B5D1F9C3DCB8}" presName="childComposite" presStyleCnt="0">
        <dgm:presLayoutVars>
          <dgm:chMax val="0"/>
          <dgm:chPref val="0"/>
        </dgm:presLayoutVars>
      </dgm:prSet>
      <dgm:spPr/>
    </dgm:pt>
    <dgm:pt modelId="{A6649C2A-215B-4A39-9B26-343BA64C8C0A}" type="pres">
      <dgm:prSet presAssocID="{2442CFE8-2121-41B3-BDA9-B5D1F9C3DCB8}" presName="ChildAccent" presStyleLbl="solidFgAcc1" presStyleIdx="18" presStyleCnt="37"/>
      <dgm:spPr>
        <a:blipFill rotWithShape="0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2BED6698-A4BC-4398-AE92-F2BA561B901C}" type="pres">
      <dgm:prSet presAssocID="{2442CFE8-2121-41B3-BDA9-B5D1F9C3DCB8}" presName="Child" presStyleLbl="revTx" presStyleIdx="21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C73E9D-2EC8-4F7A-84A4-96687A47F8D9}" type="pres">
      <dgm:prSet presAssocID="{B884AB5F-2151-48D6-90E3-1807D2FB6A9A}" presName="childComposite" presStyleCnt="0">
        <dgm:presLayoutVars>
          <dgm:chMax val="0"/>
          <dgm:chPref val="0"/>
        </dgm:presLayoutVars>
      </dgm:prSet>
      <dgm:spPr/>
    </dgm:pt>
    <dgm:pt modelId="{5A6474B7-36E6-465D-AD1A-08F6A39133FB}" type="pres">
      <dgm:prSet presAssocID="{B884AB5F-2151-48D6-90E3-1807D2FB6A9A}" presName="ChildAccent" presStyleLbl="solidFgAcc1" presStyleIdx="19" presStyleCnt="37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716D204-BDEF-4A2D-A484-04A271141B52}" type="pres">
      <dgm:prSet presAssocID="{B884AB5F-2151-48D6-90E3-1807D2FB6A9A}" presName="Child" presStyleLbl="revTx" presStyleIdx="22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13674-DC21-49A6-BE95-8B06C0D94DEC}" type="pres">
      <dgm:prSet presAssocID="{41AB1BBE-999C-42FB-AED1-9C57D12EA2D0}" presName="childComposite" presStyleCnt="0">
        <dgm:presLayoutVars>
          <dgm:chMax val="0"/>
          <dgm:chPref val="0"/>
        </dgm:presLayoutVars>
      </dgm:prSet>
      <dgm:spPr/>
    </dgm:pt>
    <dgm:pt modelId="{925A0B34-9FFF-478A-A6A2-C38E320C8DA6}" type="pres">
      <dgm:prSet presAssocID="{41AB1BBE-999C-42FB-AED1-9C57D12EA2D0}" presName="ChildAccent" presStyleLbl="solidFgAcc1" presStyleIdx="20" presStyleCnt="37"/>
      <dgm:spPr>
        <a:blipFill rotWithShape="0"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65BFDD14-59C9-40C3-B875-5835C2DFBAAC}" type="pres">
      <dgm:prSet presAssocID="{41AB1BBE-999C-42FB-AED1-9C57D12EA2D0}" presName="Child" presStyleLbl="revTx" presStyleIdx="23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79CCC3-860E-4D0E-852D-1DAA2B20CA74}" type="pres">
      <dgm:prSet presAssocID="{BC540992-3654-45F4-AD6E-2BD51D33BE33}" presName="childComposite" presStyleCnt="0">
        <dgm:presLayoutVars>
          <dgm:chMax val="0"/>
          <dgm:chPref val="0"/>
        </dgm:presLayoutVars>
      </dgm:prSet>
      <dgm:spPr/>
    </dgm:pt>
    <dgm:pt modelId="{10BDACBC-806E-4116-86B7-7D2FE2F73327}" type="pres">
      <dgm:prSet presAssocID="{BC540992-3654-45F4-AD6E-2BD51D33BE33}" presName="ChildAccent" presStyleLbl="solidFgAcc1" presStyleIdx="21" presStyleCnt="37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F98D85FE-412D-49AE-90F9-01CEE13EA91D}" type="pres">
      <dgm:prSet presAssocID="{BC540992-3654-45F4-AD6E-2BD51D33BE33}" presName="Child" presStyleLbl="revTx" presStyleIdx="24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98AF85-B577-4560-92DF-68A47650C0E6}" type="pres">
      <dgm:prSet presAssocID="{67660573-F679-4893-8C93-A36E751F059F}" presName="root" presStyleCnt="0">
        <dgm:presLayoutVars>
          <dgm:chMax/>
          <dgm:chPref/>
        </dgm:presLayoutVars>
      </dgm:prSet>
      <dgm:spPr/>
    </dgm:pt>
    <dgm:pt modelId="{F3D7EBFB-8CAE-4FB8-921D-1CAF58764DA1}" type="pres">
      <dgm:prSet presAssocID="{67660573-F679-4893-8C93-A36E751F059F}" presName="rootComposite" presStyleCnt="0">
        <dgm:presLayoutVars/>
      </dgm:prSet>
      <dgm:spPr/>
    </dgm:pt>
    <dgm:pt modelId="{37E357F1-7AFD-40A9-87D4-32B75B8DD217}" type="pres">
      <dgm:prSet presAssocID="{67660573-F679-4893-8C93-A36E751F059F}" presName="ParentAccent" presStyleLbl="alignNode1" presStyleIdx="3" presStyleCnt="5" custScaleY="149683" custLinFactNeighborY="46255"/>
      <dgm:spPr/>
    </dgm:pt>
    <dgm:pt modelId="{4A7A7EAC-453E-483B-A6BC-B17E172E73E6}" type="pres">
      <dgm:prSet presAssocID="{67660573-F679-4893-8C93-A36E751F059F}" presName="ParentSmallAccent" presStyleLbl="fgAcc1" presStyleIdx="3" presStyleCnt="5"/>
      <dgm:spPr/>
    </dgm:pt>
    <dgm:pt modelId="{37603B2B-BD98-4ADA-836C-2023F4F516AE}" type="pres">
      <dgm:prSet presAssocID="{67660573-F679-4893-8C93-A36E751F059F}" presName="Parent" presStyleLbl="revTx" presStyleIdx="25" presStyleCnt="42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59F602-0C16-4C81-8BBB-8FE8BD8CAAEF}" type="pres">
      <dgm:prSet presAssocID="{67660573-F679-4893-8C93-A36E751F059F}" presName="childShape" presStyleCnt="0">
        <dgm:presLayoutVars>
          <dgm:chMax val="0"/>
          <dgm:chPref val="0"/>
        </dgm:presLayoutVars>
      </dgm:prSet>
      <dgm:spPr/>
    </dgm:pt>
    <dgm:pt modelId="{C783412D-5689-4C39-8AF8-1460F094BAA7}" type="pres">
      <dgm:prSet presAssocID="{1BD8E68A-21B7-4E64-80C2-B36FBC66BBEC}" presName="childComposite" presStyleCnt="0">
        <dgm:presLayoutVars>
          <dgm:chMax val="0"/>
          <dgm:chPref val="0"/>
        </dgm:presLayoutVars>
      </dgm:prSet>
      <dgm:spPr/>
    </dgm:pt>
    <dgm:pt modelId="{41418C18-8504-4047-8259-31D9AD7FA796}" type="pres">
      <dgm:prSet presAssocID="{1BD8E68A-21B7-4E64-80C2-B36FBC66BBEC}" presName="ChildAccent" presStyleLbl="solidFgAcc1" presStyleIdx="22" presStyleCnt="37"/>
      <dgm:spPr>
        <a:solidFill>
          <a:schemeClr val="accent6"/>
        </a:solidFill>
      </dgm:spPr>
      <dgm:t>
        <a:bodyPr/>
        <a:lstStyle/>
        <a:p>
          <a:pPr latinLnBrk="1"/>
          <a:endParaRPr lang="ko-KR" altLang="en-US"/>
        </a:p>
      </dgm:t>
    </dgm:pt>
    <dgm:pt modelId="{9D1529E8-EF5F-4C60-A09E-3F45108E24C1}" type="pres">
      <dgm:prSet presAssocID="{1BD8E68A-21B7-4E64-80C2-B36FBC66BBEC}" presName="Child" presStyleLbl="revTx" presStyleIdx="26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5790CB-A734-4A0C-AC06-5FE150B8EE8D}" type="pres">
      <dgm:prSet presAssocID="{F6C17E94-37DB-435B-95F8-A25AA1AC0617}" presName="childComposite" presStyleCnt="0">
        <dgm:presLayoutVars>
          <dgm:chMax val="0"/>
          <dgm:chPref val="0"/>
        </dgm:presLayoutVars>
      </dgm:prSet>
      <dgm:spPr/>
    </dgm:pt>
    <dgm:pt modelId="{A21EBF8A-8A2A-4A7D-A90F-94246D9FAF7B}" type="pres">
      <dgm:prSet presAssocID="{F6C17E94-37DB-435B-95F8-A25AA1AC0617}" presName="ChildAccent" presStyleLbl="solidFgAcc1" presStyleIdx="23" presStyleCnt="37"/>
      <dgm:spPr>
        <a:blipFill rotWithShape="0"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DDD8DCF-9759-4C53-ADA0-2AB4EE6B8413}" type="pres">
      <dgm:prSet presAssocID="{F6C17E94-37DB-435B-95F8-A25AA1AC0617}" presName="Child" presStyleLbl="revTx" presStyleIdx="27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B119D2-D759-438B-8613-CDC1775AA9F3}" type="pres">
      <dgm:prSet presAssocID="{7C28B5AC-88FD-4DD6-93D9-9F3F60F6807A}" presName="childComposite" presStyleCnt="0">
        <dgm:presLayoutVars>
          <dgm:chMax val="0"/>
          <dgm:chPref val="0"/>
        </dgm:presLayoutVars>
      </dgm:prSet>
      <dgm:spPr/>
    </dgm:pt>
    <dgm:pt modelId="{3CB8F305-46A7-43BB-952E-0239DA8E9CE6}" type="pres">
      <dgm:prSet presAssocID="{7C28B5AC-88FD-4DD6-93D9-9F3F60F6807A}" presName="ChildAccent" presStyleLbl="solidFgAcc1" presStyleIdx="24" presStyleCnt="37"/>
      <dgm:spPr>
        <a:blipFill rotWithShape="0">
          <a:blip xmlns:r="http://schemas.openxmlformats.org/officeDocument/2006/relationships" r:embed="rId1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8BF80C91-1A18-41E4-A216-B39B0FF1D962}" type="pres">
      <dgm:prSet presAssocID="{7C28B5AC-88FD-4DD6-93D9-9F3F60F6807A}" presName="Child" presStyleLbl="revTx" presStyleIdx="28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3E7561-DEE5-4A31-946C-E8586D640CB4}" type="pres">
      <dgm:prSet presAssocID="{EA93134E-0562-440D-81D3-3F1B37AC781C}" presName="childComposite" presStyleCnt="0">
        <dgm:presLayoutVars>
          <dgm:chMax val="0"/>
          <dgm:chPref val="0"/>
        </dgm:presLayoutVars>
      </dgm:prSet>
      <dgm:spPr/>
    </dgm:pt>
    <dgm:pt modelId="{EE1F5BF2-BC1B-41EC-9FA7-9376C49CE804}" type="pres">
      <dgm:prSet presAssocID="{EA93134E-0562-440D-81D3-3F1B37AC781C}" presName="ChildAccent" presStyleLbl="solidFgAcc1" presStyleIdx="25" presStyleCnt="37"/>
      <dgm:spPr>
        <a:blipFill rotWithShape="0">
          <a:blip xmlns:r="http://schemas.openxmlformats.org/officeDocument/2006/relationships" r:embed="rId14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73E91C16-7F65-48F6-BB27-745A4CCE789B}" type="pres">
      <dgm:prSet presAssocID="{EA93134E-0562-440D-81D3-3F1B37AC781C}" presName="Child" presStyleLbl="revTx" presStyleIdx="29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C35D83-BE2D-42FE-87DF-4916F6D74FC3}" type="pres">
      <dgm:prSet presAssocID="{564B1168-AD9E-4EAC-B476-7F9F42280300}" presName="childComposite" presStyleCnt="0">
        <dgm:presLayoutVars>
          <dgm:chMax val="0"/>
          <dgm:chPref val="0"/>
        </dgm:presLayoutVars>
      </dgm:prSet>
      <dgm:spPr/>
    </dgm:pt>
    <dgm:pt modelId="{4BDB115F-F181-4F41-9774-D07D8886C579}" type="pres">
      <dgm:prSet presAssocID="{564B1168-AD9E-4EAC-B476-7F9F42280300}" presName="ChildAccent" presStyleLbl="solidFgAcc1" presStyleIdx="26" presStyleCnt="37"/>
      <dgm:spPr>
        <a:blipFill rotWithShape="0">
          <a:blip xmlns:r="http://schemas.openxmlformats.org/officeDocument/2006/relationships" r:embed="rId15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1ECD517-BF7E-4B1F-9A1B-48C4995B4C01}" type="pres">
      <dgm:prSet presAssocID="{564B1168-AD9E-4EAC-B476-7F9F42280300}" presName="Child" presStyleLbl="revTx" presStyleIdx="30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985BC2-F3E4-4295-A603-DFB38DFDA824}" type="pres">
      <dgm:prSet presAssocID="{4EB09957-F1FD-496F-BC9E-E795BD49C8D8}" presName="childComposite" presStyleCnt="0">
        <dgm:presLayoutVars>
          <dgm:chMax val="0"/>
          <dgm:chPref val="0"/>
        </dgm:presLayoutVars>
      </dgm:prSet>
      <dgm:spPr/>
    </dgm:pt>
    <dgm:pt modelId="{EF402AF1-C895-43C1-8BE3-3CE2382ABF4E}" type="pres">
      <dgm:prSet presAssocID="{4EB09957-F1FD-496F-BC9E-E795BD49C8D8}" presName="ChildAccent" presStyleLbl="solidFgAcc1" presStyleIdx="27" presStyleCnt="37"/>
      <dgm:spPr>
        <a:blipFill rotWithShape="0">
          <a:blip xmlns:r="http://schemas.openxmlformats.org/officeDocument/2006/relationships" r:embed="rId16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5669081F-97A8-4D78-8914-14F7A4DCDFC6}" type="pres">
      <dgm:prSet presAssocID="{4EB09957-F1FD-496F-BC9E-E795BD49C8D8}" presName="Child" presStyleLbl="revTx" presStyleIdx="31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3139BE-97AF-42BE-9569-052DCFAC5DB3}" type="pres">
      <dgm:prSet presAssocID="{88B76D1B-64AB-429F-92B5-81A39299348E}" presName="childComposite" presStyleCnt="0">
        <dgm:presLayoutVars>
          <dgm:chMax val="0"/>
          <dgm:chPref val="0"/>
        </dgm:presLayoutVars>
      </dgm:prSet>
      <dgm:spPr/>
    </dgm:pt>
    <dgm:pt modelId="{99E8B480-187A-4505-80D0-18BD48C19B5D}" type="pres">
      <dgm:prSet presAssocID="{88B76D1B-64AB-429F-92B5-81A39299348E}" presName="ChildAccent" presStyleLbl="solidFgAcc1" presStyleIdx="28" presStyleCnt="37"/>
      <dgm:spPr>
        <a:blipFill rotWithShape="0">
          <a:blip xmlns:r="http://schemas.openxmlformats.org/officeDocument/2006/relationships" r:embed="rId17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BB541DC-54E1-4260-9513-0B1D35537187}" type="pres">
      <dgm:prSet presAssocID="{88B76D1B-64AB-429F-92B5-81A39299348E}" presName="Child" presStyleLbl="revTx" presStyleIdx="32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86F8C7-BD09-4300-8744-B61C52A86797}" type="pres">
      <dgm:prSet presAssocID="{5B40C366-AA58-4A77-B361-2375C56BB75A}" presName="root" presStyleCnt="0">
        <dgm:presLayoutVars>
          <dgm:chMax/>
          <dgm:chPref/>
        </dgm:presLayoutVars>
      </dgm:prSet>
      <dgm:spPr/>
    </dgm:pt>
    <dgm:pt modelId="{C2796DA5-50DC-402B-9BD9-843FC219ABC4}" type="pres">
      <dgm:prSet presAssocID="{5B40C366-AA58-4A77-B361-2375C56BB75A}" presName="rootComposite" presStyleCnt="0">
        <dgm:presLayoutVars/>
      </dgm:prSet>
      <dgm:spPr/>
    </dgm:pt>
    <dgm:pt modelId="{87643D3E-DB0A-4BA4-B986-B8E42374BB5F}" type="pres">
      <dgm:prSet presAssocID="{5B40C366-AA58-4A77-B361-2375C56BB75A}" presName="ParentAccent" presStyleLbl="alignNode1" presStyleIdx="4" presStyleCnt="5" custScaleY="149683" custLinFactNeighborY="46255"/>
      <dgm:spPr/>
    </dgm:pt>
    <dgm:pt modelId="{FCA79B43-87BB-4E05-8F61-0434A8FF35B7}" type="pres">
      <dgm:prSet presAssocID="{5B40C366-AA58-4A77-B361-2375C56BB75A}" presName="ParentSmallAccent" presStyleLbl="fgAcc1" presStyleIdx="4" presStyleCnt="5"/>
      <dgm:spPr/>
    </dgm:pt>
    <dgm:pt modelId="{0503527C-5476-4F38-9EA8-82247A1299C7}" type="pres">
      <dgm:prSet presAssocID="{5B40C366-AA58-4A77-B361-2375C56BB75A}" presName="Parent" presStyleLbl="revTx" presStyleIdx="33" presStyleCnt="42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4DC6C4-D5EC-4587-97C4-6808BF8B44DF}" type="pres">
      <dgm:prSet presAssocID="{5B40C366-AA58-4A77-B361-2375C56BB75A}" presName="childShape" presStyleCnt="0">
        <dgm:presLayoutVars>
          <dgm:chMax val="0"/>
          <dgm:chPref val="0"/>
        </dgm:presLayoutVars>
      </dgm:prSet>
      <dgm:spPr/>
    </dgm:pt>
    <dgm:pt modelId="{0DF5CC81-F9F2-4B75-95BA-6362613F8983}" type="pres">
      <dgm:prSet presAssocID="{2448D595-9854-48A8-952B-AF8D736ECDD5}" presName="childComposite" presStyleCnt="0">
        <dgm:presLayoutVars>
          <dgm:chMax val="0"/>
          <dgm:chPref val="0"/>
        </dgm:presLayoutVars>
      </dgm:prSet>
      <dgm:spPr/>
    </dgm:pt>
    <dgm:pt modelId="{E1DA74A2-3752-4952-8855-22D06DB6695C}" type="pres">
      <dgm:prSet presAssocID="{2448D595-9854-48A8-952B-AF8D736ECDD5}" presName="ChildAccent" presStyleLbl="solidFgAcc1" presStyleIdx="29" presStyleCnt="37"/>
      <dgm:spPr>
        <a:solidFill>
          <a:schemeClr val="accent6"/>
        </a:solidFill>
      </dgm:spPr>
      <dgm:t>
        <a:bodyPr/>
        <a:lstStyle/>
        <a:p>
          <a:pPr latinLnBrk="1"/>
          <a:endParaRPr lang="ko-KR" altLang="en-US"/>
        </a:p>
      </dgm:t>
    </dgm:pt>
    <dgm:pt modelId="{556CF274-102D-4C39-945F-0AD67CFB4727}" type="pres">
      <dgm:prSet presAssocID="{2448D595-9854-48A8-952B-AF8D736ECDD5}" presName="Child" presStyleLbl="revTx" presStyleIdx="34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65C0E7-40C8-409E-A1B1-C9D8786D40C5}" type="pres">
      <dgm:prSet presAssocID="{38DF60E7-A2D4-4DD3-A98D-48B2810D9400}" presName="childComposite" presStyleCnt="0">
        <dgm:presLayoutVars>
          <dgm:chMax val="0"/>
          <dgm:chPref val="0"/>
        </dgm:presLayoutVars>
      </dgm:prSet>
      <dgm:spPr/>
    </dgm:pt>
    <dgm:pt modelId="{30BFCEA5-28D2-4D4F-9BE9-21134464B121}" type="pres">
      <dgm:prSet presAssocID="{38DF60E7-A2D4-4DD3-A98D-48B2810D9400}" presName="ChildAccent" presStyleLbl="solidFgAcc1" presStyleIdx="30" presStyleCnt="37"/>
      <dgm:spPr>
        <a:blipFill rotWithShape="0">
          <a:blip xmlns:r="http://schemas.openxmlformats.org/officeDocument/2006/relationships" r:embed="rId18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6CA47F1-DB64-455D-8CA1-B724171DAA64}" type="pres">
      <dgm:prSet presAssocID="{38DF60E7-A2D4-4DD3-A98D-48B2810D9400}" presName="Child" presStyleLbl="revTx" presStyleIdx="35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C80ABD-1A00-42C0-B415-93B246EF0962}" type="pres">
      <dgm:prSet presAssocID="{2BC91F47-80C5-4F93-B45B-F0A59DAB8726}" presName="childComposite" presStyleCnt="0">
        <dgm:presLayoutVars>
          <dgm:chMax val="0"/>
          <dgm:chPref val="0"/>
        </dgm:presLayoutVars>
      </dgm:prSet>
      <dgm:spPr/>
    </dgm:pt>
    <dgm:pt modelId="{8CEB28EF-A6E8-473C-BDF8-BDEFEE76AF0C}" type="pres">
      <dgm:prSet presAssocID="{2BC91F47-80C5-4F93-B45B-F0A59DAB8726}" presName="ChildAccent" presStyleLbl="solidFgAcc1" presStyleIdx="31" presStyleCnt="37"/>
      <dgm:spPr>
        <a:blipFill rotWithShape="0">
          <a:blip xmlns:r="http://schemas.openxmlformats.org/officeDocument/2006/relationships" r:embed="rId15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62C5FFD2-D8D8-42B1-BF34-83C46F0CB8E3}" type="pres">
      <dgm:prSet presAssocID="{2BC91F47-80C5-4F93-B45B-F0A59DAB8726}" presName="Child" presStyleLbl="revTx" presStyleIdx="36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300938-4D0F-42B2-AB52-3D0F40699713}" type="pres">
      <dgm:prSet presAssocID="{8B24220F-77EB-4149-B32E-C30A277D30AD}" presName="childComposite" presStyleCnt="0">
        <dgm:presLayoutVars>
          <dgm:chMax val="0"/>
          <dgm:chPref val="0"/>
        </dgm:presLayoutVars>
      </dgm:prSet>
      <dgm:spPr/>
    </dgm:pt>
    <dgm:pt modelId="{7F615AB5-EF7E-454C-84F6-418993E501AF}" type="pres">
      <dgm:prSet presAssocID="{8B24220F-77EB-4149-B32E-C30A277D30AD}" presName="ChildAccent" presStyleLbl="solidFgAcc1" presStyleIdx="32" presStyleCnt="37"/>
      <dgm:spPr>
        <a:blipFill rotWithShape="0">
          <a:blip xmlns:r="http://schemas.openxmlformats.org/officeDocument/2006/relationships" r:embed="rId19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22236C4-2FFE-4681-8958-4504AE534BD9}" type="pres">
      <dgm:prSet presAssocID="{8B24220F-77EB-4149-B32E-C30A277D30AD}" presName="Child" presStyleLbl="revTx" presStyleIdx="37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3933D1-8B8B-4E0C-94FD-11F52BF6B8D2}" type="pres">
      <dgm:prSet presAssocID="{4EECFD22-B016-4AB1-BB99-33C750C3883F}" presName="childComposite" presStyleCnt="0">
        <dgm:presLayoutVars>
          <dgm:chMax val="0"/>
          <dgm:chPref val="0"/>
        </dgm:presLayoutVars>
      </dgm:prSet>
      <dgm:spPr/>
    </dgm:pt>
    <dgm:pt modelId="{EDA19E5C-B81A-4CAA-9637-400E9FA287B1}" type="pres">
      <dgm:prSet presAssocID="{4EECFD22-B016-4AB1-BB99-33C750C3883F}" presName="ChildAccent" presStyleLbl="solidFgAcc1" presStyleIdx="33" presStyleCnt="37"/>
      <dgm:spPr>
        <a:blipFill rotWithShape="0">
          <a:blip xmlns:r="http://schemas.openxmlformats.org/officeDocument/2006/relationships" r:embed="rId19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51B83480-77C4-46A6-9636-9BD11DF7C330}" type="pres">
      <dgm:prSet presAssocID="{4EECFD22-B016-4AB1-BB99-33C750C3883F}" presName="Child" presStyleLbl="revTx" presStyleIdx="38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21B76D-A161-41E7-97A1-FDF15F8DC170}" type="pres">
      <dgm:prSet presAssocID="{A9E6E3D5-E85D-4756-A1B3-82A168721E80}" presName="childComposite" presStyleCnt="0">
        <dgm:presLayoutVars>
          <dgm:chMax val="0"/>
          <dgm:chPref val="0"/>
        </dgm:presLayoutVars>
      </dgm:prSet>
      <dgm:spPr/>
    </dgm:pt>
    <dgm:pt modelId="{E8217E72-4CBA-425E-B9C3-AE9258F6EBC9}" type="pres">
      <dgm:prSet presAssocID="{A9E6E3D5-E85D-4756-A1B3-82A168721E80}" presName="ChildAccent" presStyleLbl="solidFgAcc1" presStyleIdx="34" presStyleCnt="37"/>
      <dgm:spPr>
        <a:blipFill rotWithShape="0">
          <a:blip xmlns:r="http://schemas.openxmlformats.org/officeDocument/2006/relationships" r:embed="rId18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AD4088A-38E1-4F64-9490-31026CC0FE14}" type="pres">
      <dgm:prSet presAssocID="{A9E6E3D5-E85D-4756-A1B3-82A168721E80}" presName="Child" presStyleLbl="revTx" presStyleIdx="39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C3815B-1A9A-4822-B59B-7A41D498BDC5}" type="pres">
      <dgm:prSet presAssocID="{6616952B-C8DD-4836-950C-66F2FFADD51B}" presName="childComposite" presStyleCnt="0">
        <dgm:presLayoutVars>
          <dgm:chMax val="0"/>
          <dgm:chPref val="0"/>
        </dgm:presLayoutVars>
      </dgm:prSet>
      <dgm:spPr/>
    </dgm:pt>
    <dgm:pt modelId="{2D0FAC7D-0360-4950-86AB-6E89E64909B9}" type="pres">
      <dgm:prSet presAssocID="{6616952B-C8DD-4836-950C-66F2FFADD51B}" presName="ChildAccent" presStyleLbl="solidFgAcc1" presStyleIdx="35" presStyleCnt="37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9F91C6E-C2B7-4CBE-B6E8-0DD201B51878}" type="pres">
      <dgm:prSet presAssocID="{6616952B-C8DD-4836-950C-66F2FFADD51B}" presName="Child" presStyleLbl="revTx" presStyleIdx="40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176AB-2136-46E0-9230-0A8DEF75B958}" type="pres">
      <dgm:prSet presAssocID="{9FB39076-C36F-4D6C-87C3-62F46BAE8F97}" presName="childComposite" presStyleCnt="0">
        <dgm:presLayoutVars>
          <dgm:chMax val="0"/>
          <dgm:chPref val="0"/>
        </dgm:presLayoutVars>
      </dgm:prSet>
      <dgm:spPr/>
    </dgm:pt>
    <dgm:pt modelId="{2C6FE0A1-331B-4F2F-89B0-3E27E8657168}" type="pres">
      <dgm:prSet presAssocID="{9FB39076-C36F-4D6C-87C3-62F46BAE8F97}" presName="ChildAccent" presStyleLbl="solidFgAcc1" presStyleIdx="36" presStyleCnt="37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FA24E523-2888-4D18-B800-CF2DD27967F1}" type="pres">
      <dgm:prSet presAssocID="{9FB39076-C36F-4D6C-87C3-62F46BAE8F97}" presName="Child" presStyleLbl="revTx" presStyleIdx="41" presStyleCnt="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A6FFCEA-933B-4C0D-9757-1B442D8BBFFB}" type="presOf" srcId="{AB5AF669-D2E1-48DA-9081-26F45D0B7600}" destId="{6D8F4197-8917-446E-B1A0-BF9C36994835}" srcOrd="0" destOrd="0" presId="urn:microsoft.com/office/officeart/2008/layout/SquareAccentList"/>
    <dgm:cxn modelId="{0AE14EEA-C41B-4B9D-9BEC-48E2E1B27999}" srcId="{6553B44E-3998-4185-AD83-5EE5ED1D5426}" destId="{47029F8F-91AE-4140-9FAF-1942CA025673}" srcOrd="4" destOrd="0" parTransId="{8025F8F6-8925-4031-A133-CABC1AA5FF77}" sibTransId="{D7FDFB0B-62C8-490C-95C9-937FED52DEBD}"/>
    <dgm:cxn modelId="{BED413E9-F24F-4D77-B1A7-CD71C4F75C2F}" srcId="{EE8187B3-ED08-4A98-97C9-0C46D0E5F2F2}" destId="{AB5AF669-D2E1-48DA-9081-26F45D0B7600}" srcOrd="0" destOrd="0" parTransId="{D59AF2D0-3EAD-4A30-8827-44FA5680C45E}" sibTransId="{E68025AA-2B9F-407E-A525-850071898159}"/>
    <dgm:cxn modelId="{E7ABE85D-A06C-408B-9B00-F17B5802ED4C}" srcId="{67660573-F679-4893-8C93-A36E751F059F}" destId="{564B1168-AD9E-4EAC-B476-7F9F42280300}" srcOrd="4" destOrd="0" parTransId="{3AE506DE-6E41-4C06-B3AD-014DD7CF666C}" sibTransId="{4BACB313-947C-4205-B50B-552FB44BF436}"/>
    <dgm:cxn modelId="{28779665-730D-40D0-AC03-BC58131BC593}" srcId="{E3369808-F86B-4BC9-87EF-09AD658F895E}" destId="{5C4CE42C-5A8E-4386-B0FD-A52038E815C9}" srcOrd="1" destOrd="0" parTransId="{3770FFFE-EB34-4A7C-9CDF-2C8F4BDB0E96}" sibTransId="{071A71EC-F28C-47CF-864B-3747FCFE33F3}"/>
    <dgm:cxn modelId="{48A7B579-0220-4830-9DC9-5B54D7CB1747}" type="presOf" srcId="{B6091709-3A86-4C55-8D0C-FB44392EB5A7}" destId="{02A85FF3-D1E3-47D9-A06D-A95323B0C225}" srcOrd="0" destOrd="0" presId="urn:microsoft.com/office/officeart/2008/layout/SquareAccentList"/>
    <dgm:cxn modelId="{FEBDF20C-BB45-4B5F-ADC4-F792873A089A}" type="presOf" srcId="{9FB39076-C36F-4D6C-87C3-62F46BAE8F97}" destId="{FA24E523-2888-4D18-B800-CF2DD27967F1}" srcOrd="0" destOrd="0" presId="urn:microsoft.com/office/officeart/2008/layout/SquareAccentList"/>
    <dgm:cxn modelId="{E1309BB4-3149-4426-8449-409FFA191FB9}" type="presOf" srcId="{100FFE42-6467-4F72-AEE3-A26A0821E872}" destId="{4FB6CEE8-5E94-4152-BF75-B2BA5AE127C0}" srcOrd="0" destOrd="0" presId="urn:microsoft.com/office/officeart/2008/layout/SquareAccentList"/>
    <dgm:cxn modelId="{A1FEE19B-6611-44E0-B9B4-D6290BEA06DB}" type="presOf" srcId="{47029F8F-91AE-4140-9FAF-1942CA025673}" destId="{818145B7-CCC7-42A9-9A49-15AC2EE02C14}" srcOrd="0" destOrd="0" presId="urn:microsoft.com/office/officeart/2008/layout/SquareAccentList"/>
    <dgm:cxn modelId="{7571BA0B-7017-4146-9E53-ED1C1DD800E8}" srcId="{EE8187B3-ED08-4A98-97C9-0C46D0E5F2F2}" destId="{7D115272-2F6E-4595-9509-95494EF7F9F8}" srcOrd="4" destOrd="0" parTransId="{6DB71F07-9AC7-4AC6-8EFE-A9E1971AE3F8}" sibTransId="{FC8BA39B-A154-4CB2-A65D-C23E655B9ACC}"/>
    <dgm:cxn modelId="{FE169685-3EB3-4B1D-8590-953EB3E2B9FD}" type="presOf" srcId="{41AB1BBE-999C-42FB-AED1-9C57D12EA2D0}" destId="{65BFDD14-59C9-40C3-B875-5835C2DFBAAC}" srcOrd="0" destOrd="0" presId="urn:microsoft.com/office/officeart/2008/layout/SquareAccentList"/>
    <dgm:cxn modelId="{69769328-2C32-4AD3-9F39-803B1C7D3609}" type="presOf" srcId="{17D78DE6-5088-4CEB-9EFD-34806F33C5EE}" destId="{39FEA744-61A5-4F9D-AD72-2024F7B9350B}" srcOrd="0" destOrd="0" presId="urn:microsoft.com/office/officeart/2008/layout/SquareAccentList"/>
    <dgm:cxn modelId="{44F7EB53-1887-46A6-983D-262DED815799}" srcId="{67660573-F679-4893-8C93-A36E751F059F}" destId="{7C28B5AC-88FD-4DD6-93D9-9F3F60F6807A}" srcOrd="2" destOrd="0" parTransId="{E828E4B6-F6E8-4208-87BC-E26189367679}" sibTransId="{7185BA8C-E614-44D4-82FC-C1F1C35B893A}"/>
    <dgm:cxn modelId="{D18BB9C4-AB1C-4FC8-A599-E0465BDBE4AA}" type="presOf" srcId="{7D115272-2F6E-4595-9509-95494EF7F9F8}" destId="{6579BCB4-0BF1-4EAD-AE0B-51AD1FA6E879}" srcOrd="0" destOrd="0" presId="urn:microsoft.com/office/officeart/2008/layout/SquareAccentList"/>
    <dgm:cxn modelId="{2B45ECA7-E137-4255-8C44-0879C0EDF266}" srcId="{6553B44E-3998-4185-AD83-5EE5ED1D5426}" destId="{8D5CD671-C59C-4C1E-9B81-405F275E0AEE}" srcOrd="5" destOrd="0" parTransId="{362D7A79-E1EB-492B-8E35-D1E1AF903B1A}" sibTransId="{9309DA7A-0064-410B-BFB9-1C154709AA7D}"/>
    <dgm:cxn modelId="{ACEA61F2-4C12-4584-891D-8A1C4DDCB97C}" type="presOf" srcId="{F26D07F3-CC05-4B65-9F1F-7C85E646FC8C}" destId="{DE677D27-CD78-4342-89AD-2810698FA9C7}" srcOrd="0" destOrd="0" presId="urn:microsoft.com/office/officeart/2008/layout/SquareAccentList"/>
    <dgm:cxn modelId="{D38676B7-0441-4529-B454-85BCDFAE48CA}" type="presOf" srcId="{2448D595-9854-48A8-952B-AF8D736ECDD5}" destId="{556CF274-102D-4C39-945F-0AD67CFB4727}" srcOrd="0" destOrd="0" presId="urn:microsoft.com/office/officeart/2008/layout/SquareAccentList"/>
    <dgm:cxn modelId="{A5189FD7-C998-435F-B93C-4BDAD8CA361F}" type="presOf" srcId="{2BC91F47-80C5-4F93-B45B-F0A59DAB8726}" destId="{62C5FFD2-D8D8-42B1-BF34-83C46F0CB8E3}" srcOrd="0" destOrd="0" presId="urn:microsoft.com/office/officeart/2008/layout/SquareAccentList"/>
    <dgm:cxn modelId="{D83EEEFF-6B2E-4F73-AE19-E53EB9AE61A2}" type="presOf" srcId="{1BD8E68A-21B7-4E64-80C2-B36FBC66BBEC}" destId="{9D1529E8-EF5F-4C60-A09E-3F45108E24C1}" srcOrd="0" destOrd="0" presId="urn:microsoft.com/office/officeart/2008/layout/SquareAccentList"/>
    <dgm:cxn modelId="{7E42C5CC-4CD8-433E-BD7D-F8C919B750E4}" type="presOf" srcId="{9C05C38F-36D4-41CF-A550-5487ED88E916}" destId="{54CA27ED-1F26-46FD-A6FE-FC264A533CC6}" srcOrd="0" destOrd="0" presId="urn:microsoft.com/office/officeart/2008/layout/SquareAccentList"/>
    <dgm:cxn modelId="{AB463C6E-8253-4D0D-9D6F-B82ABD653FCF}" srcId="{6553B44E-3998-4185-AD83-5EE5ED1D5426}" destId="{7AB816CA-F0D9-456A-81C3-F64D9B3E5631}" srcOrd="3" destOrd="0" parTransId="{8AFF1DAC-18D5-417B-8082-1CBE06156A31}" sibTransId="{3560D592-3169-4D36-8BDB-74410589BA17}"/>
    <dgm:cxn modelId="{B97BF590-703E-4CF1-827E-78D6B853A2CC}" type="presOf" srcId="{3C4C436F-90B0-4516-939F-8274623A485C}" destId="{2C7E75DC-A448-4A4F-BE20-FEAA65C69136}" srcOrd="0" destOrd="0" presId="urn:microsoft.com/office/officeart/2008/layout/SquareAccentList"/>
    <dgm:cxn modelId="{15B1043E-5F50-47E5-88AE-034F5FFAD671}" srcId="{5C4CE42C-5A8E-4386-B0FD-A52038E815C9}" destId="{94FACD24-40B8-4287-A42D-28CA4F764550}" srcOrd="1" destOrd="0" parTransId="{E2D0C0FF-1EDA-4D13-9A21-E029BEA34E22}" sibTransId="{E0FFDD51-5E79-44CB-905F-B74907CD1DE5}"/>
    <dgm:cxn modelId="{A5265EF5-6718-46CB-B321-C701468EC0DF}" srcId="{EE8187B3-ED08-4A98-97C9-0C46D0E5F2F2}" destId="{BC540992-3654-45F4-AD6E-2BD51D33BE33}" srcOrd="8" destOrd="0" parTransId="{724646A1-D6FC-4577-9937-BB7C7EC3AF92}" sibTransId="{F7FEB0AD-D8F6-425D-B782-F5120058D4EB}"/>
    <dgm:cxn modelId="{F27B94BE-8412-4F2C-96D2-E3BF1C3B4A00}" type="presOf" srcId="{94FACD24-40B8-4287-A42D-28CA4F764550}" destId="{AF49C05A-5F08-42D3-B399-EC1B820CFDD9}" srcOrd="0" destOrd="0" presId="urn:microsoft.com/office/officeart/2008/layout/SquareAccentList"/>
    <dgm:cxn modelId="{22ED73C6-F645-48B3-B162-E9F9C029AEEA}" srcId="{5B40C366-AA58-4A77-B361-2375C56BB75A}" destId="{2BC91F47-80C5-4F93-B45B-F0A59DAB8726}" srcOrd="2" destOrd="0" parTransId="{E5DE3B79-6E6F-4AB3-BDCC-BF39274D990E}" sibTransId="{173228B3-89A3-4040-B0BB-A4E4B3A79B22}"/>
    <dgm:cxn modelId="{E13A0F9E-A70C-4448-ABB8-03B3CA45E1D6}" srcId="{EE8187B3-ED08-4A98-97C9-0C46D0E5F2F2}" destId="{41AB1BBE-999C-42FB-AED1-9C57D12EA2D0}" srcOrd="7" destOrd="0" parTransId="{F869C864-97A3-4C28-8055-C7468DF86483}" sibTransId="{B39F036E-A3CA-453E-80EE-12DDCDA9A8EE}"/>
    <dgm:cxn modelId="{792B5FEB-E15F-4A5A-920D-85EE9A2AA5C6}" type="presOf" srcId="{BC540992-3654-45F4-AD6E-2BD51D33BE33}" destId="{F98D85FE-412D-49AE-90F9-01CEE13EA91D}" srcOrd="0" destOrd="0" presId="urn:microsoft.com/office/officeart/2008/layout/SquareAccentList"/>
    <dgm:cxn modelId="{94ADF94C-FC1E-46E7-A37A-888617F0C552}" srcId="{E3369808-F86B-4BC9-87EF-09AD658F895E}" destId="{6553B44E-3998-4185-AD83-5EE5ED1D5426}" srcOrd="0" destOrd="0" parTransId="{8C21CD0A-0F9A-4C9C-8EAD-5FEE969342AA}" sibTransId="{26836756-A3E7-4B65-B095-A34060391AAF}"/>
    <dgm:cxn modelId="{E03F61FB-1593-4FB7-A604-C291AA1C4322}" type="presOf" srcId="{38DF60E7-A2D4-4DD3-A98D-48B2810D9400}" destId="{96CA47F1-DB64-455D-8CA1-B724171DAA64}" srcOrd="0" destOrd="0" presId="urn:microsoft.com/office/officeart/2008/layout/SquareAccentList"/>
    <dgm:cxn modelId="{3181F60E-5781-42F1-BD24-65A7DAEC4C6F}" type="presOf" srcId="{7C28B5AC-88FD-4DD6-93D9-9F3F60F6807A}" destId="{8BF80C91-1A18-41E4-A216-B39B0FF1D962}" srcOrd="0" destOrd="0" presId="urn:microsoft.com/office/officeart/2008/layout/SquareAccentList"/>
    <dgm:cxn modelId="{6CF662CE-69B6-41D8-B422-315AABABD099}" type="presOf" srcId="{AC61CD46-1B1B-4FAC-9F33-05AA9B3434B9}" destId="{D89F7CD6-47AB-4664-A017-FFB11FA8154B}" srcOrd="0" destOrd="0" presId="urn:microsoft.com/office/officeart/2008/layout/SquareAccentList"/>
    <dgm:cxn modelId="{C67CC885-7EF1-440F-82D3-CE4894A55221}" srcId="{67660573-F679-4893-8C93-A36E751F059F}" destId="{4EB09957-F1FD-496F-BC9E-E795BD49C8D8}" srcOrd="5" destOrd="0" parTransId="{7A51FAF6-B57E-4141-824F-405329533397}" sibTransId="{6ED3316A-D826-4A08-BC9E-1733BB624873}"/>
    <dgm:cxn modelId="{16405A18-0707-48C0-AD46-685043DCB4D6}" type="presOf" srcId="{8B24220F-77EB-4149-B32E-C30A277D30AD}" destId="{A22236C4-2FFE-4681-8958-4504AE534BD9}" srcOrd="0" destOrd="0" presId="urn:microsoft.com/office/officeart/2008/layout/SquareAccentList"/>
    <dgm:cxn modelId="{A1D1C02B-0EC5-4CE9-8AF6-795EABFB94CD}" type="presOf" srcId="{5C4CE42C-5A8E-4386-B0FD-A52038E815C9}" destId="{589F2B83-4151-4F45-BEBA-225F37DD2E81}" srcOrd="0" destOrd="0" presId="urn:microsoft.com/office/officeart/2008/layout/SquareAccentList"/>
    <dgm:cxn modelId="{A3EE7A34-A711-49E8-9F94-89F96BB4761A}" srcId="{EE8187B3-ED08-4A98-97C9-0C46D0E5F2F2}" destId="{F26D07F3-CC05-4B65-9F1F-7C85E646FC8C}" srcOrd="2" destOrd="0" parTransId="{DB77D593-F4B6-46D5-B88B-D4AA89384D3B}" sibTransId="{804F723D-C461-4014-ACB4-515ABB1531BC}"/>
    <dgm:cxn modelId="{73A39BB5-88E0-4C3D-80FF-F7B74323906F}" type="presOf" srcId="{EA93134E-0562-440D-81D3-3F1B37AC781C}" destId="{73E91C16-7F65-48F6-BB27-745A4CCE789B}" srcOrd="0" destOrd="0" presId="urn:microsoft.com/office/officeart/2008/layout/SquareAccentList"/>
    <dgm:cxn modelId="{308F4B9D-345C-453F-8B1E-952B0967AB02}" type="presOf" srcId="{4EECFD22-B016-4AB1-BB99-33C750C3883F}" destId="{51B83480-77C4-46A6-9636-9BD11DF7C330}" srcOrd="0" destOrd="0" presId="urn:microsoft.com/office/officeart/2008/layout/SquareAccentList"/>
    <dgm:cxn modelId="{DCA7CEFD-6F3C-4FF0-9E20-83BE58844B0E}" type="presOf" srcId="{7009123D-E1B6-4485-940C-5D9DFC677BF8}" destId="{80D5162F-C2CA-4322-90B2-10BF88825002}" srcOrd="0" destOrd="0" presId="urn:microsoft.com/office/officeart/2008/layout/SquareAccentList"/>
    <dgm:cxn modelId="{C59D8568-48F2-47FA-814D-33353745B63C}" srcId="{5B40C366-AA58-4A77-B361-2375C56BB75A}" destId="{4EECFD22-B016-4AB1-BB99-33C750C3883F}" srcOrd="4" destOrd="0" parTransId="{FA873451-0F49-4E70-BFEE-DE151431E85F}" sibTransId="{ADA8BF76-E4DF-4B0D-918B-E8F5AB9B5954}"/>
    <dgm:cxn modelId="{B1AF7EEA-75B9-4C41-8CE0-5A14165095B0}" srcId="{E3369808-F86B-4BC9-87EF-09AD658F895E}" destId="{EE8187B3-ED08-4A98-97C9-0C46D0E5F2F2}" srcOrd="2" destOrd="0" parTransId="{E3466565-79E1-4079-89CF-43DBCA8C4DD5}" sibTransId="{CC48D15F-39F0-4405-AA81-DB887EBE01C4}"/>
    <dgm:cxn modelId="{85BD5A8A-CA58-476A-B174-AD9FCDEDF862}" type="presOf" srcId="{E44937E0-71A3-434D-AE5C-193C583E2099}" destId="{887142C1-C042-40EC-8CD2-BAE5A14DF588}" srcOrd="0" destOrd="0" presId="urn:microsoft.com/office/officeart/2008/layout/SquareAccentList"/>
    <dgm:cxn modelId="{F491EAEE-8169-4CF2-9090-95B852AB1FDA}" srcId="{67660573-F679-4893-8C93-A36E751F059F}" destId="{EA93134E-0562-440D-81D3-3F1B37AC781C}" srcOrd="3" destOrd="0" parTransId="{8A8A82AD-6B94-456F-ABF8-0C11C341F748}" sibTransId="{B18FE2A0-6C6D-465F-B5A7-0CCEE15B681D}"/>
    <dgm:cxn modelId="{31A194C9-4FBC-4D8E-9178-9DA6CBA344B4}" type="presOf" srcId="{2442CFE8-2121-41B3-BDA9-B5D1F9C3DCB8}" destId="{2BED6698-A4BC-4398-AE92-F2BA561B901C}" srcOrd="0" destOrd="0" presId="urn:microsoft.com/office/officeart/2008/layout/SquareAccentList"/>
    <dgm:cxn modelId="{95D05C9E-E460-4701-8F54-889828283AAA}" srcId="{EE8187B3-ED08-4A98-97C9-0C46D0E5F2F2}" destId="{B884AB5F-2151-48D6-90E3-1807D2FB6A9A}" srcOrd="6" destOrd="0" parTransId="{510DF83D-EED4-47D3-B581-6DA8BA683080}" sibTransId="{6749179E-F1F2-404F-B7A2-08436227CCD2}"/>
    <dgm:cxn modelId="{EFC80CD3-6B33-4A05-B621-349C81F7310E}" type="presOf" srcId="{6616952B-C8DD-4836-950C-66F2FFADD51B}" destId="{99F91C6E-C2B7-4CBE-B6E8-0DD201B51878}" srcOrd="0" destOrd="0" presId="urn:microsoft.com/office/officeart/2008/layout/SquareAccentList"/>
    <dgm:cxn modelId="{26076FE3-E933-4E15-926D-E4CD0376864B}" srcId="{6553B44E-3998-4185-AD83-5EE5ED1D5426}" destId="{35487F24-9640-464A-8B5D-6006C104F9A6}" srcOrd="1" destOrd="0" parTransId="{0CC18CEB-34C7-4C4D-8F26-CEE4808FEF8E}" sibTransId="{2A9D2226-0089-409C-8C61-6180976A8FC5}"/>
    <dgm:cxn modelId="{B41F0A49-53B0-45F7-A4A4-763A1651C775}" type="presOf" srcId="{4EB09957-F1FD-496F-BC9E-E795BD49C8D8}" destId="{5669081F-97A8-4D78-8914-14F7A4DCDFC6}" srcOrd="0" destOrd="0" presId="urn:microsoft.com/office/officeart/2008/layout/SquareAccentList"/>
    <dgm:cxn modelId="{33B1D0ED-2432-4C24-A501-EAB2B5549B06}" type="presOf" srcId="{A4EC55EF-DA1E-4214-AE69-ACDBF620F9A7}" destId="{058FC7E2-12C5-4810-BC38-C2EC390D5DE5}" srcOrd="0" destOrd="0" presId="urn:microsoft.com/office/officeart/2008/layout/SquareAccentList"/>
    <dgm:cxn modelId="{EEC76671-2865-486F-A2B9-CEA5B8F5C24F}" srcId="{6553B44E-3998-4185-AD83-5EE5ED1D5426}" destId="{3C4C436F-90B0-4516-939F-8274623A485C}" srcOrd="7" destOrd="0" parTransId="{0DEDD50E-1122-48DB-A932-CE78FED8A0C1}" sibTransId="{08CFDB49-B401-4634-AEB7-651FBCCE4D3C}"/>
    <dgm:cxn modelId="{5DAD0218-6C27-4AA6-9E92-4E5D8668481F}" type="presOf" srcId="{E3369808-F86B-4BC9-87EF-09AD658F895E}" destId="{9D92BABD-3968-451A-B6F6-DC64D6732D53}" srcOrd="0" destOrd="0" presId="urn:microsoft.com/office/officeart/2008/layout/SquareAccentList"/>
    <dgm:cxn modelId="{21B63669-365A-4C8B-8FF3-D2B6AC16A608}" srcId="{5B40C366-AA58-4A77-B361-2375C56BB75A}" destId="{8B24220F-77EB-4149-B32E-C30A277D30AD}" srcOrd="3" destOrd="0" parTransId="{1550AF83-16A6-4071-8554-E64D85E064B6}" sibTransId="{DEC450A0-5E16-4AF4-9438-82A7EE8B698E}"/>
    <dgm:cxn modelId="{F565B2D0-14D4-4BA9-BD21-4516AA21B068}" srcId="{5C4CE42C-5A8E-4386-B0FD-A52038E815C9}" destId="{9F69191F-967A-451C-A81B-E2E8AF6437FA}" srcOrd="3" destOrd="0" parTransId="{4AED50CD-D0EC-4DB8-86BD-855D12147DFF}" sibTransId="{0DB2631D-9B88-428E-AA54-ED641BDB83DD}"/>
    <dgm:cxn modelId="{2B52136E-2B4C-4C88-91BD-4FE474264AF4}" type="presOf" srcId="{7AB816CA-F0D9-456A-81C3-F64D9B3E5631}" destId="{AAEA8868-455B-430E-84CF-C392C619CDF2}" srcOrd="0" destOrd="0" presId="urn:microsoft.com/office/officeart/2008/layout/SquareAccentList"/>
    <dgm:cxn modelId="{4801A826-9864-4D31-BD9F-44C3CEF49B06}" type="presOf" srcId="{A9E6E3D5-E85D-4756-A1B3-82A168721E80}" destId="{0AD4088A-38E1-4F64-9490-31026CC0FE14}" srcOrd="0" destOrd="0" presId="urn:microsoft.com/office/officeart/2008/layout/SquareAccentList"/>
    <dgm:cxn modelId="{7AAA0EA9-40AD-40C8-9147-5B3CF263F97E}" srcId="{6553B44E-3998-4185-AD83-5EE5ED1D5426}" destId="{7009123D-E1B6-4485-940C-5D9DFC677BF8}" srcOrd="0" destOrd="0" parTransId="{6C28E565-A877-46F1-82CD-7EB0EC71D2E4}" sibTransId="{1D906D6B-1731-4265-9452-98E6D4E1F6F8}"/>
    <dgm:cxn modelId="{A7203030-D520-49C6-894D-CB2D12873376}" srcId="{5B40C366-AA58-4A77-B361-2375C56BB75A}" destId="{9FB39076-C36F-4D6C-87C3-62F46BAE8F97}" srcOrd="7" destOrd="0" parTransId="{ABCF6414-D932-4F21-9DEE-0B3654AAF426}" sibTransId="{34DBEDFB-6011-4482-8260-39FC4FB36F90}"/>
    <dgm:cxn modelId="{403864A8-7F3F-4153-AB3F-8EE0F1BB662E}" type="presOf" srcId="{8D5CD671-C59C-4C1E-9B81-405F275E0AEE}" destId="{7174141A-0118-4544-96D0-4AD22165279A}" srcOrd="0" destOrd="0" presId="urn:microsoft.com/office/officeart/2008/layout/SquareAccentList"/>
    <dgm:cxn modelId="{CAAC4B08-9B0C-4F8B-B4EC-EA563BBCDBF2}" type="presOf" srcId="{EE8187B3-ED08-4A98-97C9-0C46D0E5F2F2}" destId="{E159671B-B0B4-4BA8-9E0E-4F081312BB89}" srcOrd="0" destOrd="0" presId="urn:microsoft.com/office/officeart/2008/layout/SquareAccentList"/>
    <dgm:cxn modelId="{577F566B-46D4-44B9-A283-E605A9B38799}" srcId="{E3369808-F86B-4BC9-87EF-09AD658F895E}" destId="{5B40C366-AA58-4A77-B361-2375C56BB75A}" srcOrd="4" destOrd="0" parTransId="{9446CA81-3438-4603-B3CA-D3066D4CDE5B}" sibTransId="{F0524815-A21F-4FAF-8F55-542C96D59751}"/>
    <dgm:cxn modelId="{771E3B01-70F6-4046-9B5A-093331EFCDA7}" srcId="{5C4CE42C-5A8E-4386-B0FD-A52038E815C9}" destId="{9C05C38F-36D4-41CF-A550-5487ED88E916}" srcOrd="4" destOrd="0" parTransId="{E25FDAE7-E559-4010-9D55-8BA90E4B7A23}" sibTransId="{5140D911-AC3F-4A6B-B3A3-1FB97A7ED170}"/>
    <dgm:cxn modelId="{CDE671F9-86EA-4586-B2A5-B4A8FCD65841}" type="presOf" srcId="{35487F24-9640-464A-8B5D-6006C104F9A6}" destId="{D5399F60-265D-412B-B2C5-6F43D05B17C2}" srcOrd="0" destOrd="0" presId="urn:microsoft.com/office/officeart/2008/layout/SquareAccentList"/>
    <dgm:cxn modelId="{64A06AA9-E55B-4678-8238-BFC87A01FBE3}" srcId="{6553B44E-3998-4185-AD83-5EE5ED1D5426}" destId="{A4EC55EF-DA1E-4214-AE69-ACDBF620F9A7}" srcOrd="2" destOrd="0" parTransId="{B236366B-B9F4-4639-9D27-F3BC57BB4CBF}" sibTransId="{B238B748-D530-4EDE-96E8-57296D3F611D}"/>
    <dgm:cxn modelId="{7DF48553-4F34-484E-B6AE-5FA763690D76}" srcId="{5B40C366-AA58-4A77-B361-2375C56BB75A}" destId="{A9E6E3D5-E85D-4756-A1B3-82A168721E80}" srcOrd="5" destOrd="0" parTransId="{C4CFB508-EA9F-457F-B87E-DC9968D85520}" sibTransId="{244CEDD7-1E29-4B31-9CC0-F7BEB60C4811}"/>
    <dgm:cxn modelId="{A7B3ABBC-D97E-46F3-922C-FE870A615CD8}" srcId="{E3369808-F86B-4BC9-87EF-09AD658F895E}" destId="{67660573-F679-4893-8C93-A36E751F059F}" srcOrd="3" destOrd="0" parTransId="{A49C499C-625D-4BE4-B2A4-7984F124DD9C}" sibTransId="{95AF865D-E5CF-44A6-9152-000ADA59E55B}"/>
    <dgm:cxn modelId="{59E61D6E-3C58-4269-9DA9-4C9F8AA3CDDE}" srcId="{6553B44E-3998-4185-AD83-5EE5ED1D5426}" destId="{17D78DE6-5088-4CEB-9EFD-34806F33C5EE}" srcOrd="6" destOrd="0" parTransId="{A019119A-B2A3-4F74-BE48-ED4A4C3AA561}" sibTransId="{5BD6A4DA-43FF-4058-AC53-ECFD164EF27D}"/>
    <dgm:cxn modelId="{CE570E17-D014-48A3-B1C9-2D62476A12F7}" type="presOf" srcId="{F6C17E94-37DB-435B-95F8-A25AA1AC0617}" destId="{ADDD8DCF-9759-4C53-ADA0-2AB4EE6B8413}" srcOrd="0" destOrd="0" presId="urn:microsoft.com/office/officeart/2008/layout/SquareAccentList"/>
    <dgm:cxn modelId="{87E25145-8590-4013-83B5-64E9BC739AB4}" srcId="{5B40C366-AA58-4A77-B361-2375C56BB75A}" destId="{6616952B-C8DD-4836-950C-66F2FFADD51B}" srcOrd="6" destOrd="0" parTransId="{E577C033-5AD8-441F-AF46-8DFC102047F9}" sibTransId="{2B769D7A-66EE-4E1E-AA4A-25A76937EE0F}"/>
    <dgm:cxn modelId="{232BFA20-6614-4D83-A10E-68CFAFAC2D43}" type="presOf" srcId="{67660573-F679-4893-8C93-A36E751F059F}" destId="{37603B2B-BD98-4ADA-836C-2023F4F516AE}" srcOrd="0" destOrd="0" presId="urn:microsoft.com/office/officeart/2008/layout/SquareAccentList"/>
    <dgm:cxn modelId="{46A368EF-505A-4827-89ED-0C40B5A9FDE0}" srcId="{5B40C366-AA58-4A77-B361-2375C56BB75A}" destId="{2448D595-9854-48A8-952B-AF8D736ECDD5}" srcOrd="0" destOrd="0" parTransId="{5DD33188-7932-4A81-A232-714777912BFE}" sibTransId="{30134EFD-E0E9-4138-85B2-7A32C167B6B2}"/>
    <dgm:cxn modelId="{C4BDA6EF-142D-45DB-A690-F41C55688F20}" srcId="{EE8187B3-ED08-4A98-97C9-0C46D0E5F2F2}" destId="{B6091709-3A86-4C55-8D0C-FB44392EB5A7}" srcOrd="1" destOrd="0" parTransId="{B6749DC9-E87C-4601-AD87-AE6BF8A673B8}" sibTransId="{C18DA7F7-DE7D-438E-92DE-74DD937EDB0A}"/>
    <dgm:cxn modelId="{3DA88547-8720-437F-B861-E1EE34F52039}" type="presOf" srcId="{564B1168-AD9E-4EAC-B476-7F9F42280300}" destId="{D1ECD517-BF7E-4B1F-9A1B-48C4995B4C01}" srcOrd="0" destOrd="0" presId="urn:microsoft.com/office/officeart/2008/layout/SquareAccentList"/>
    <dgm:cxn modelId="{D865ECD1-0316-4C88-93EE-8E31B8D15987}" type="presOf" srcId="{B884AB5F-2151-48D6-90E3-1807D2FB6A9A}" destId="{0716D204-BDEF-4A2D-A484-04A271141B52}" srcOrd="0" destOrd="0" presId="urn:microsoft.com/office/officeart/2008/layout/SquareAccentList"/>
    <dgm:cxn modelId="{0CBCCCDB-5D78-4F4A-87E9-24848175FC55}" type="presOf" srcId="{9F69191F-967A-451C-A81B-E2E8AF6437FA}" destId="{4293A44B-8165-4B02-BEC9-EED1498AB6AA}" srcOrd="0" destOrd="0" presId="urn:microsoft.com/office/officeart/2008/layout/SquareAccentList"/>
    <dgm:cxn modelId="{82CECE15-5281-46B7-887C-5CCD8AA680BA}" type="presOf" srcId="{88B76D1B-64AB-429F-92B5-81A39299348E}" destId="{0BB541DC-54E1-4260-9513-0B1D35537187}" srcOrd="0" destOrd="0" presId="urn:microsoft.com/office/officeart/2008/layout/SquareAccentList"/>
    <dgm:cxn modelId="{4E184C49-FDDE-4DFF-8F3D-6D7C20E62112}" type="presOf" srcId="{5B40C366-AA58-4A77-B361-2375C56BB75A}" destId="{0503527C-5476-4F38-9EA8-82247A1299C7}" srcOrd="0" destOrd="0" presId="urn:microsoft.com/office/officeart/2008/layout/SquareAccentList"/>
    <dgm:cxn modelId="{6A042FAD-917F-4D03-ACCC-EBD27579F520}" srcId="{5B40C366-AA58-4A77-B361-2375C56BB75A}" destId="{38DF60E7-A2D4-4DD3-A98D-48B2810D9400}" srcOrd="1" destOrd="0" parTransId="{4C90417A-C640-4125-84AE-02935EB35F82}" sibTransId="{35A31E94-3931-4408-9C47-FEC8656E3A4A}"/>
    <dgm:cxn modelId="{56547B25-6E59-4C4F-8FE3-52B287530859}" srcId="{5C4CE42C-5A8E-4386-B0FD-A52038E815C9}" destId="{100FFE42-6467-4F72-AEE3-A26A0821E872}" srcOrd="0" destOrd="0" parTransId="{F4EF4284-1245-4F14-9B50-7F5C35771C6D}" sibTransId="{78FF2790-5CD5-4CE1-A0EB-C542FC85963F}"/>
    <dgm:cxn modelId="{11CF9619-2CDD-4B8B-BFD6-2AC14C43668B}" srcId="{67660573-F679-4893-8C93-A36E751F059F}" destId="{F6C17E94-37DB-435B-95F8-A25AA1AC0617}" srcOrd="1" destOrd="0" parTransId="{BBE89DA6-2771-4046-8D9B-9650950FC100}" sibTransId="{4DD03E56-09B6-444E-B6BA-52B9C5FDDC9F}"/>
    <dgm:cxn modelId="{635210B5-004D-44DA-85BA-8B9B127F5399}" srcId="{EE8187B3-ED08-4A98-97C9-0C46D0E5F2F2}" destId="{2442CFE8-2121-41B3-BDA9-B5D1F9C3DCB8}" srcOrd="5" destOrd="0" parTransId="{62270CC3-CE95-4722-8D5A-1944A1525A6B}" sibTransId="{8E91D718-118E-404A-A9EB-761798F6D010}"/>
    <dgm:cxn modelId="{76120CD5-AFFC-471E-BD27-D982E7C98A2E}" srcId="{67660573-F679-4893-8C93-A36E751F059F}" destId="{1BD8E68A-21B7-4E64-80C2-B36FBC66BBEC}" srcOrd="0" destOrd="0" parTransId="{64C6B034-398F-49E7-8418-1BF5F586CD03}" sibTransId="{E76FCC18-C881-4495-BD5A-4906FA6EBA0E}"/>
    <dgm:cxn modelId="{F912CC86-6DA4-45CD-AEBC-A2828BEEF30E}" srcId="{67660573-F679-4893-8C93-A36E751F059F}" destId="{88B76D1B-64AB-429F-92B5-81A39299348E}" srcOrd="6" destOrd="0" parTransId="{B3BE824F-F8BA-48B3-91DE-6DA638E2B171}" sibTransId="{610F2CB1-BE38-4E4A-9089-AF341773275F}"/>
    <dgm:cxn modelId="{49FB5812-69A6-485E-9869-12069B813FB4}" srcId="{5C4CE42C-5A8E-4386-B0FD-A52038E815C9}" destId="{AC61CD46-1B1B-4FAC-9F33-05AA9B3434B9}" srcOrd="2" destOrd="0" parTransId="{812CCEFD-A66F-468E-AD02-4C546AA336A3}" sibTransId="{04828A6B-7285-488B-9C07-CEC5D66031C9}"/>
    <dgm:cxn modelId="{65742449-F05F-40CD-AF5E-1E3FBD1AAA82}" srcId="{EE8187B3-ED08-4A98-97C9-0C46D0E5F2F2}" destId="{E44937E0-71A3-434D-AE5C-193C583E2099}" srcOrd="3" destOrd="0" parTransId="{67DBF8AE-5AFE-4355-8D72-DF1A0CB04674}" sibTransId="{FC63C51F-D2CB-4383-AC72-95EC97ABD4BF}"/>
    <dgm:cxn modelId="{A3C79F84-BB8A-41C0-B8E0-3EC17C69B30C}" type="presOf" srcId="{6553B44E-3998-4185-AD83-5EE5ED1D5426}" destId="{53534EB5-E4D0-40D4-AC25-74B7A1AD30D7}" srcOrd="0" destOrd="0" presId="urn:microsoft.com/office/officeart/2008/layout/SquareAccentList"/>
    <dgm:cxn modelId="{2791FFBA-EB25-48DE-9856-1177826E2191}" type="presParOf" srcId="{9D92BABD-3968-451A-B6F6-DC64D6732D53}" destId="{3B6CCDF4-F30E-43F7-8052-0145C2EDB11B}" srcOrd="0" destOrd="0" presId="urn:microsoft.com/office/officeart/2008/layout/SquareAccentList"/>
    <dgm:cxn modelId="{517D6383-4DAC-4D6B-84DF-65BAD9F65F2D}" type="presParOf" srcId="{3B6CCDF4-F30E-43F7-8052-0145C2EDB11B}" destId="{8F2005E3-EF6B-44D4-878D-6C948A18CA46}" srcOrd="0" destOrd="0" presId="urn:microsoft.com/office/officeart/2008/layout/SquareAccentList"/>
    <dgm:cxn modelId="{1E27CB5C-1115-4E50-BBF2-0546EDE2B6FD}" type="presParOf" srcId="{8F2005E3-EF6B-44D4-878D-6C948A18CA46}" destId="{DF5D1B86-FBE4-4D07-AB9F-2517D0BF103F}" srcOrd="0" destOrd="0" presId="urn:microsoft.com/office/officeart/2008/layout/SquareAccentList"/>
    <dgm:cxn modelId="{B3BEFDCC-ED3F-42F9-9E88-4F9317866B3C}" type="presParOf" srcId="{8F2005E3-EF6B-44D4-878D-6C948A18CA46}" destId="{DC675595-DDA0-4811-AFE0-50FBBCBC82AC}" srcOrd="1" destOrd="0" presId="urn:microsoft.com/office/officeart/2008/layout/SquareAccentList"/>
    <dgm:cxn modelId="{5D0D51BF-E2C4-4060-BAAE-11EA24D6F6E7}" type="presParOf" srcId="{8F2005E3-EF6B-44D4-878D-6C948A18CA46}" destId="{53534EB5-E4D0-40D4-AC25-74B7A1AD30D7}" srcOrd="2" destOrd="0" presId="urn:microsoft.com/office/officeart/2008/layout/SquareAccentList"/>
    <dgm:cxn modelId="{9F43AFE9-547E-4C9C-89F6-C0FE157148C4}" type="presParOf" srcId="{3B6CCDF4-F30E-43F7-8052-0145C2EDB11B}" destId="{9C30839D-1E83-416F-AFE7-515BCA525B37}" srcOrd="1" destOrd="0" presId="urn:microsoft.com/office/officeart/2008/layout/SquareAccentList"/>
    <dgm:cxn modelId="{EB5131A6-3EDF-4250-9B62-1F09DC5B5417}" type="presParOf" srcId="{9C30839D-1E83-416F-AFE7-515BCA525B37}" destId="{506EC477-60F8-4772-93D5-47B31BC01553}" srcOrd="0" destOrd="0" presId="urn:microsoft.com/office/officeart/2008/layout/SquareAccentList"/>
    <dgm:cxn modelId="{D94809A5-29D1-4999-A1F0-0E31FCFA0FB1}" type="presParOf" srcId="{506EC477-60F8-4772-93D5-47B31BC01553}" destId="{2F58AE2D-2780-4522-BE3A-81D070BA7050}" srcOrd="0" destOrd="0" presId="urn:microsoft.com/office/officeart/2008/layout/SquareAccentList"/>
    <dgm:cxn modelId="{D28B5D9C-842E-4BBB-B97B-FF99B923CC89}" type="presParOf" srcId="{506EC477-60F8-4772-93D5-47B31BC01553}" destId="{80D5162F-C2CA-4322-90B2-10BF88825002}" srcOrd="1" destOrd="0" presId="urn:microsoft.com/office/officeart/2008/layout/SquareAccentList"/>
    <dgm:cxn modelId="{AD4E4ECB-E51A-4294-8D65-71FB6CDE4924}" type="presParOf" srcId="{9C30839D-1E83-416F-AFE7-515BCA525B37}" destId="{8929EA98-E22F-457C-A6C1-3E0FBD4FFA77}" srcOrd="1" destOrd="0" presId="urn:microsoft.com/office/officeart/2008/layout/SquareAccentList"/>
    <dgm:cxn modelId="{50A6E313-E395-4AC3-B744-186ED55BBE5C}" type="presParOf" srcId="{8929EA98-E22F-457C-A6C1-3E0FBD4FFA77}" destId="{D732B679-4E89-41A7-8209-1756D7736717}" srcOrd="0" destOrd="0" presId="urn:microsoft.com/office/officeart/2008/layout/SquareAccentList"/>
    <dgm:cxn modelId="{508F8537-0D0B-4CE5-BB73-1CEAA1349F02}" type="presParOf" srcId="{8929EA98-E22F-457C-A6C1-3E0FBD4FFA77}" destId="{D5399F60-265D-412B-B2C5-6F43D05B17C2}" srcOrd="1" destOrd="0" presId="urn:microsoft.com/office/officeart/2008/layout/SquareAccentList"/>
    <dgm:cxn modelId="{3B6851A4-3122-4520-889F-67DF5E6C8FDD}" type="presParOf" srcId="{9C30839D-1E83-416F-AFE7-515BCA525B37}" destId="{CC1A3DF6-85A1-4599-B890-09C241D8347B}" srcOrd="2" destOrd="0" presId="urn:microsoft.com/office/officeart/2008/layout/SquareAccentList"/>
    <dgm:cxn modelId="{3C58574F-4E0E-428F-B16C-CBFA9E1C1EA5}" type="presParOf" srcId="{CC1A3DF6-85A1-4599-B890-09C241D8347B}" destId="{17F29D9F-5A4E-42AF-AA58-01B422237F1B}" srcOrd="0" destOrd="0" presId="urn:microsoft.com/office/officeart/2008/layout/SquareAccentList"/>
    <dgm:cxn modelId="{49F43109-22AD-48BF-A763-EBBB3B22DFE9}" type="presParOf" srcId="{CC1A3DF6-85A1-4599-B890-09C241D8347B}" destId="{058FC7E2-12C5-4810-BC38-C2EC390D5DE5}" srcOrd="1" destOrd="0" presId="urn:microsoft.com/office/officeart/2008/layout/SquareAccentList"/>
    <dgm:cxn modelId="{32172939-0012-444D-B9C5-4350ACD16029}" type="presParOf" srcId="{9C30839D-1E83-416F-AFE7-515BCA525B37}" destId="{895978F0-9BFC-43C4-AED4-DAA6D0F3FED9}" srcOrd="3" destOrd="0" presId="urn:microsoft.com/office/officeart/2008/layout/SquareAccentList"/>
    <dgm:cxn modelId="{73BE1954-2789-4541-88CA-DB780CECFE30}" type="presParOf" srcId="{895978F0-9BFC-43C4-AED4-DAA6D0F3FED9}" destId="{60D63622-F6D4-4992-ACEB-E3C373FD6D59}" srcOrd="0" destOrd="0" presId="urn:microsoft.com/office/officeart/2008/layout/SquareAccentList"/>
    <dgm:cxn modelId="{D4641F12-2353-465B-B6D9-5414C2919D15}" type="presParOf" srcId="{895978F0-9BFC-43C4-AED4-DAA6D0F3FED9}" destId="{AAEA8868-455B-430E-84CF-C392C619CDF2}" srcOrd="1" destOrd="0" presId="urn:microsoft.com/office/officeart/2008/layout/SquareAccentList"/>
    <dgm:cxn modelId="{CB094A2C-2C5D-485A-B8D8-6A8CB24A2BF2}" type="presParOf" srcId="{9C30839D-1E83-416F-AFE7-515BCA525B37}" destId="{7920783B-2A90-42DC-8B76-35067A009A84}" srcOrd="4" destOrd="0" presId="urn:microsoft.com/office/officeart/2008/layout/SquareAccentList"/>
    <dgm:cxn modelId="{D314E678-A764-4ADA-BC12-CB90C50B406C}" type="presParOf" srcId="{7920783B-2A90-42DC-8B76-35067A009A84}" destId="{C76D33F8-8812-48E4-A0AD-8670C84BC7A0}" srcOrd="0" destOrd="0" presId="urn:microsoft.com/office/officeart/2008/layout/SquareAccentList"/>
    <dgm:cxn modelId="{9EF33C21-530F-4F2C-BD27-5F694109E851}" type="presParOf" srcId="{7920783B-2A90-42DC-8B76-35067A009A84}" destId="{818145B7-CCC7-42A9-9A49-15AC2EE02C14}" srcOrd="1" destOrd="0" presId="urn:microsoft.com/office/officeart/2008/layout/SquareAccentList"/>
    <dgm:cxn modelId="{7646227A-B2DF-4E30-B4F7-E935851FB5EA}" type="presParOf" srcId="{9C30839D-1E83-416F-AFE7-515BCA525B37}" destId="{5704C13F-7792-40F7-9914-49ED0AB6DEB5}" srcOrd="5" destOrd="0" presId="urn:microsoft.com/office/officeart/2008/layout/SquareAccentList"/>
    <dgm:cxn modelId="{82E9080B-2068-4595-86C7-070D068E7369}" type="presParOf" srcId="{5704C13F-7792-40F7-9914-49ED0AB6DEB5}" destId="{24C7D219-BDBB-48D4-990E-20E230C0359D}" srcOrd="0" destOrd="0" presId="urn:microsoft.com/office/officeart/2008/layout/SquareAccentList"/>
    <dgm:cxn modelId="{38832C3D-0B87-442A-A1F8-133539DD047C}" type="presParOf" srcId="{5704C13F-7792-40F7-9914-49ED0AB6DEB5}" destId="{7174141A-0118-4544-96D0-4AD22165279A}" srcOrd="1" destOrd="0" presId="urn:microsoft.com/office/officeart/2008/layout/SquareAccentList"/>
    <dgm:cxn modelId="{6999DDA2-A46D-4117-B6FA-FFDF3B78DC8A}" type="presParOf" srcId="{9C30839D-1E83-416F-AFE7-515BCA525B37}" destId="{FB95C429-08A8-4C53-BC3B-7D9C39D4B077}" srcOrd="6" destOrd="0" presId="urn:microsoft.com/office/officeart/2008/layout/SquareAccentList"/>
    <dgm:cxn modelId="{16E57BCE-1B50-4B7F-890C-9599C3A8C618}" type="presParOf" srcId="{FB95C429-08A8-4C53-BC3B-7D9C39D4B077}" destId="{DE1E1725-CDF7-4B15-B95C-1E2F87739CCD}" srcOrd="0" destOrd="0" presId="urn:microsoft.com/office/officeart/2008/layout/SquareAccentList"/>
    <dgm:cxn modelId="{E919C625-3692-49E4-9155-08ACA90CDF22}" type="presParOf" srcId="{FB95C429-08A8-4C53-BC3B-7D9C39D4B077}" destId="{39FEA744-61A5-4F9D-AD72-2024F7B9350B}" srcOrd="1" destOrd="0" presId="urn:microsoft.com/office/officeart/2008/layout/SquareAccentList"/>
    <dgm:cxn modelId="{89C5B34C-D880-4D92-B8F3-4FAEF2E8AFD9}" type="presParOf" srcId="{9C30839D-1E83-416F-AFE7-515BCA525B37}" destId="{F7A60E58-1981-487A-9551-37A0E3B1D74A}" srcOrd="7" destOrd="0" presId="urn:microsoft.com/office/officeart/2008/layout/SquareAccentList"/>
    <dgm:cxn modelId="{16DD7C4C-364F-4E0E-9750-CD37B0AFF413}" type="presParOf" srcId="{F7A60E58-1981-487A-9551-37A0E3B1D74A}" destId="{B788D826-2EF0-4B2E-9CBA-02C868FAD49E}" srcOrd="0" destOrd="0" presId="urn:microsoft.com/office/officeart/2008/layout/SquareAccentList"/>
    <dgm:cxn modelId="{F13B2A0D-0581-4F0F-939F-FEB8AAC69C98}" type="presParOf" srcId="{F7A60E58-1981-487A-9551-37A0E3B1D74A}" destId="{2C7E75DC-A448-4A4F-BE20-FEAA65C69136}" srcOrd="1" destOrd="0" presId="urn:microsoft.com/office/officeart/2008/layout/SquareAccentList"/>
    <dgm:cxn modelId="{904A2AF9-6812-4BC5-B154-E756E002DDBD}" type="presParOf" srcId="{9D92BABD-3968-451A-B6F6-DC64D6732D53}" destId="{893A0641-45DC-4CB1-8A97-FC0FF4013A60}" srcOrd="1" destOrd="0" presId="urn:microsoft.com/office/officeart/2008/layout/SquareAccentList"/>
    <dgm:cxn modelId="{BF0C26C1-71FE-4FFC-B222-39EF43923F96}" type="presParOf" srcId="{893A0641-45DC-4CB1-8A97-FC0FF4013A60}" destId="{54352D4D-88B5-4E26-9F7D-DDD586F3A744}" srcOrd="0" destOrd="0" presId="urn:microsoft.com/office/officeart/2008/layout/SquareAccentList"/>
    <dgm:cxn modelId="{C3407635-E033-4AC9-8AB3-10ECA9CB918C}" type="presParOf" srcId="{54352D4D-88B5-4E26-9F7D-DDD586F3A744}" destId="{5CECFCA1-B59C-4DFF-A026-9CE2238C6437}" srcOrd="0" destOrd="0" presId="urn:microsoft.com/office/officeart/2008/layout/SquareAccentList"/>
    <dgm:cxn modelId="{9BA6B02B-F0A5-4215-942F-ADFAFB3B21BD}" type="presParOf" srcId="{54352D4D-88B5-4E26-9F7D-DDD586F3A744}" destId="{7016AF7F-DEC1-4371-8541-2CB93438FF4C}" srcOrd="1" destOrd="0" presId="urn:microsoft.com/office/officeart/2008/layout/SquareAccentList"/>
    <dgm:cxn modelId="{7DC21F6D-3BCB-42EC-B3D9-05B118629126}" type="presParOf" srcId="{54352D4D-88B5-4E26-9F7D-DDD586F3A744}" destId="{589F2B83-4151-4F45-BEBA-225F37DD2E81}" srcOrd="2" destOrd="0" presId="urn:microsoft.com/office/officeart/2008/layout/SquareAccentList"/>
    <dgm:cxn modelId="{D278A68B-E86A-43EA-9ED9-4A363030DDFE}" type="presParOf" srcId="{893A0641-45DC-4CB1-8A97-FC0FF4013A60}" destId="{6058CC77-8BDD-4AA8-BDD8-6D956FDBC5E9}" srcOrd="1" destOrd="0" presId="urn:microsoft.com/office/officeart/2008/layout/SquareAccentList"/>
    <dgm:cxn modelId="{ED692DAB-8BFE-4887-9C3A-5D1749FEDFBC}" type="presParOf" srcId="{6058CC77-8BDD-4AA8-BDD8-6D956FDBC5E9}" destId="{04D44EF6-A2A7-47C0-AA88-7400612C1EA9}" srcOrd="0" destOrd="0" presId="urn:microsoft.com/office/officeart/2008/layout/SquareAccentList"/>
    <dgm:cxn modelId="{CAF973F1-68EE-4403-B0D7-E15B7E7CDC8E}" type="presParOf" srcId="{04D44EF6-A2A7-47C0-AA88-7400612C1EA9}" destId="{AD7575CD-C755-45CF-870D-43E2C144F2ED}" srcOrd="0" destOrd="0" presId="urn:microsoft.com/office/officeart/2008/layout/SquareAccentList"/>
    <dgm:cxn modelId="{40200375-8D8A-4D87-AB74-5FD170E12396}" type="presParOf" srcId="{04D44EF6-A2A7-47C0-AA88-7400612C1EA9}" destId="{4FB6CEE8-5E94-4152-BF75-B2BA5AE127C0}" srcOrd="1" destOrd="0" presId="urn:microsoft.com/office/officeart/2008/layout/SquareAccentList"/>
    <dgm:cxn modelId="{0306F286-95D1-43C2-8CAA-AE1F531AEC69}" type="presParOf" srcId="{6058CC77-8BDD-4AA8-BDD8-6D956FDBC5E9}" destId="{627D2DAA-D662-4F93-8241-53C48993C8C2}" srcOrd="1" destOrd="0" presId="urn:microsoft.com/office/officeart/2008/layout/SquareAccentList"/>
    <dgm:cxn modelId="{FB45A878-93EA-4935-A050-85E35C9BEE9D}" type="presParOf" srcId="{627D2DAA-D662-4F93-8241-53C48993C8C2}" destId="{1C064621-C5C6-4BF3-A4BF-64D4C6C1F92D}" srcOrd="0" destOrd="0" presId="urn:microsoft.com/office/officeart/2008/layout/SquareAccentList"/>
    <dgm:cxn modelId="{6ED449FF-343A-417F-B15A-3BDEAE85AF21}" type="presParOf" srcId="{627D2DAA-D662-4F93-8241-53C48993C8C2}" destId="{AF49C05A-5F08-42D3-B399-EC1B820CFDD9}" srcOrd="1" destOrd="0" presId="urn:microsoft.com/office/officeart/2008/layout/SquareAccentList"/>
    <dgm:cxn modelId="{CB319928-9712-4351-98C7-B4E3F4D717A1}" type="presParOf" srcId="{6058CC77-8BDD-4AA8-BDD8-6D956FDBC5E9}" destId="{B03AD230-B98E-4CD8-86F4-46B0A6EF4F6E}" srcOrd="2" destOrd="0" presId="urn:microsoft.com/office/officeart/2008/layout/SquareAccentList"/>
    <dgm:cxn modelId="{D353C480-A64F-464D-8538-86D32DC48E6B}" type="presParOf" srcId="{B03AD230-B98E-4CD8-86F4-46B0A6EF4F6E}" destId="{184784FC-E51C-4684-BB37-EDBF5835D054}" srcOrd="0" destOrd="0" presId="urn:microsoft.com/office/officeart/2008/layout/SquareAccentList"/>
    <dgm:cxn modelId="{3ABA447A-61C1-4116-BDF9-DCA91A1299F7}" type="presParOf" srcId="{B03AD230-B98E-4CD8-86F4-46B0A6EF4F6E}" destId="{D89F7CD6-47AB-4664-A017-FFB11FA8154B}" srcOrd="1" destOrd="0" presId="urn:microsoft.com/office/officeart/2008/layout/SquareAccentList"/>
    <dgm:cxn modelId="{6BE1CE52-856B-417C-AB01-E91A26BF62E4}" type="presParOf" srcId="{6058CC77-8BDD-4AA8-BDD8-6D956FDBC5E9}" destId="{1530D5B4-3AA0-4840-AC10-5C66BC813B0C}" srcOrd="3" destOrd="0" presId="urn:microsoft.com/office/officeart/2008/layout/SquareAccentList"/>
    <dgm:cxn modelId="{FEB61B66-6B07-43B5-B119-CF925480B100}" type="presParOf" srcId="{1530D5B4-3AA0-4840-AC10-5C66BC813B0C}" destId="{802E22C3-8C73-48CC-80ED-40EE9B851B4E}" srcOrd="0" destOrd="0" presId="urn:microsoft.com/office/officeart/2008/layout/SquareAccentList"/>
    <dgm:cxn modelId="{54311530-D2E9-4A65-94E3-541A28442BA0}" type="presParOf" srcId="{1530D5B4-3AA0-4840-AC10-5C66BC813B0C}" destId="{4293A44B-8165-4B02-BEC9-EED1498AB6AA}" srcOrd="1" destOrd="0" presId="urn:microsoft.com/office/officeart/2008/layout/SquareAccentList"/>
    <dgm:cxn modelId="{A0D88C92-E8CD-4E3F-8199-5C396E140B41}" type="presParOf" srcId="{6058CC77-8BDD-4AA8-BDD8-6D956FDBC5E9}" destId="{FBCC6CDC-2FDE-45BF-A5CB-4F9C90D335F2}" srcOrd="4" destOrd="0" presId="urn:microsoft.com/office/officeart/2008/layout/SquareAccentList"/>
    <dgm:cxn modelId="{EA36C30A-F3CB-469C-B164-096E5B4839AF}" type="presParOf" srcId="{FBCC6CDC-2FDE-45BF-A5CB-4F9C90D335F2}" destId="{C2DF20DF-941A-4EE9-808A-97D7B52D0158}" srcOrd="0" destOrd="0" presId="urn:microsoft.com/office/officeart/2008/layout/SquareAccentList"/>
    <dgm:cxn modelId="{0488CCD3-D524-43BD-AAAD-2624B95A3F8A}" type="presParOf" srcId="{FBCC6CDC-2FDE-45BF-A5CB-4F9C90D335F2}" destId="{54CA27ED-1F26-46FD-A6FE-FC264A533CC6}" srcOrd="1" destOrd="0" presId="urn:microsoft.com/office/officeart/2008/layout/SquareAccentList"/>
    <dgm:cxn modelId="{A47D00E0-50C8-408C-8771-0EC0501C203B}" type="presParOf" srcId="{9D92BABD-3968-451A-B6F6-DC64D6732D53}" destId="{C3999F00-BCD8-4A30-9517-D05818E2E33F}" srcOrd="2" destOrd="0" presId="urn:microsoft.com/office/officeart/2008/layout/SquareAccentList"/>
    <dgm:cxn modelId="{2AB890E5-7FA8-4626-8F67-1630423612B3}" type="presParOf" srcId="{C3999F00-BCD8-4A30-9517-D05818E2E33F}" destId="{B3D322E4-D518-4167-B8ED-987BB418B725}" srcOrd="0" destOrd="0" presId="urn:microsoft.com/office/officeart/2008/layout/SquareAccentList"/>
    <dgm:cxn modelId="{448183A7-32E4-4DC8-B170-F0A82E5E3F99}" type="presParOf" srcId="{B3D322E4-D518-4167-B8ED-987BB418B725}" destId="{2F90C20F-3E65-4E22-936D-1CA3179D3967}" srcOrd="0" destOrd="0" presId="urn:microsoft.com/office/officeart/2008/layout/SquareAccentList"/>
    <dgm:cxn modelId="{B14B459A-7AA7-49CC-9F64-EDEAF4FBEA48}" type="presParOf" srcId="{B3D322E4-D518-4167-B8ED-987BB418B725}" destId="{F02256C8-A7F2-4078-9343-044FE427E0B3}" srcOrd="1" destOrd="0" presId="urn:microsoft.com/office/officeart/2008/layout/SquareAccentList"/>
    <dgm:cxn modelId="{31001211-96D3-4B2E-8EEF-A781E8E05F5B}" type="presParOf" srcId="{B3D322E4-D518-4167-B8ED-987BB418B725}" destId="{E159671B-B0B4-4BA8-9E0E-4F081312BB89}" srcOrd="2" destOrd="0" presId="urn:microsoft.com/office/officeart/2008/layout/SquareAccentList"/>
    <dgm:cxn modelId="{84E48480-0035-4BF6-ABDE-FF4F9F647DF4}" type="presParOf" srcId="{C3999F00-BCD8-4A30-9517-D05818E2E33F}" destId="{67B3BE27-AEB4-4367-B5A9-B90E9499EA4C}" srcOrd="1" destOrd="0" presId="urn:microsoft.com/office/officeart/2008/layout/SquareAccentList"/>
    <dgm:cxn modelId="{CEDED648-2637-4902-A344-66ADB5924D33}" type="presParOf" srcId="{67B3BE27-AEB4-4367-B5A9-B90E9499EA4C}" destId="{D624E474-35E4-43DB-9F60-9A892BFF9958}" srcOrd="0" destOrd="0" presId="urn:microsoft.com/office/officeart/2008/layout/SquareAccentList"/>
    <dgm:cxn modelId="{B680964A-DE76-43E9-848A-3CFB229C6794}" type="presParOf" srcId="{D624E474-35E4-43DB-9F60-9A892BFF9958}" destId="{7296000E-1343-4B41-87D9-F56114ADFAAC}" srcOrd="0" destOrd="0" presId="urn:microsoft.com/office/officeart/2008/layout/SquareAccentList"/>
    <dgm:cxn modelId="{8BE7777D-4AF7-4105-AF28-1E88EF72543F}" type="presParOf" srcId="{D624E474-35E4-43DB-9F60-9A892BFF9958}" destId="{6D8F4197-8917-446E-B1A0-BF9C36994835}" srcOrd="1" destOrd="0" presId="urn:microsoft.com/office/officeart/2008/layout/SquareAccentList"/>
    <dgm:cxn modelId="{18E668B6-54C9-44F1-BD89-553C10E81583}" type="presParOf" srcId="{67B3BE27-AEB4-4367-B5A9-B90E9499EA4C}" destId="{3CF7C896-933E-4C6E-B868-1CA0C2F9061A}" srcOrd="1" destOrd="0" presId="urn:microsoft.com/office/officeart/2008/layout/SquareAccentList"/>
    <dgm:cxn modelId="{BE396DCB-8A7C-4C0A-8383-E0C499B3646A}" type="presParOf" srcId="{3CF7C896-933E-4C6E-B868-1CA0C2F9061A}" destId="{281AE3ED-97B6-4C53-B7AB-41F0CFEED384}" srcOrd="0" destOrd="0" presId="urn:microsoft.com/office/officeart/2008/layout/SquareAccentList"/>
    <dgm:cxn modelId="{02890A27-7FCA-4487-943A-0C844CC9F60D}" type="presParOf" srcId="{3CF7C896-933E-4C6E-B868-1CA0C2F9061A}" destId="{02A85FF3-D1E3-47D9-A06D-A95323B0C225}" srcOrd="1" destOrd="0" presId="urn:microsoft.com/office/officeart/2008/layout/SquareAccentList"/>
    <dgm:cxn modelId="{77092866-36EC-46FE-AF39-888A92D424E4}" type="presParOf" srcId="{67B3BE27-AEB4-4367-B5A9-B90E9499EA4C}" destId="{48C5AA8C-F954-4D29-BA2B-C5700C771DE3}" srcOrd="2" destOrd="0" presId="urn:microsoft.com/office/officeart/2008/layout/SquareAccentList"/>
    <dgm:cxn modelId="{917DE2AB-B4BC-4602-A0DC-C3B3933B49A3}" type="presParOf" srcId="{48C5AA8C-F954-4D29-BA2B-C5700C771DE3}" destId="{317C3801-5D61-45F1-8693-6943916B6E3B}" srcOrd="0" destOrd="0" presId="urn:microsoft.com/office/officeart/2008/layout/SquareAccentList"/>
    <dgm:cxn modelId="{3958070D-ECD9-4C32-8FCF-446C36D139AF}" type="presParOf" srcId="{48C5AA8C-F954-4D29-BA2B-C5700C771DE3}" destId="{DE677D27-CD78-4342-89AD-2810698FA9C7}" srcOrd="1" destOrd="0" presId="urn:microsoft.com/office/officeart/2008/layout/SquareAccentList"/>
    <dgm:cxn modelId="{A9C01BD8-F40C-4BF6-A5E1-C357649394ED}" type="presParOf" srcId="{67B3BE27-AEB4-4367-B5A9-B90E9499EA4C}" destId="{4CBEF982-DC91-4A00-85F9-380DCDFBD73E}" srcOrd="3" destOrd="0" presId="urn:microsoft.com/office/officeart/2008/layout/SquareAccentList"/>
    <dgm:cxn modelId="{F6FB7A8E-75F8-4B8A-B372-8D089ED8A530}" type="presParOf" srcId="{4CBEF982-DC91-4A00-85F9-380DCDFBD73E}" destId="{D8A02DA0-1569-4D89-A807-3667583E2F60}" srcOrd="0" destOrd="0" presId="urn:microsoft.com/office/officeart/2008/layout/SquareAccentList"/>
    <dgm:cxn modelId="{24B412FA-FF4F-4A56-BBD9-57E7E9C2E348}" type="presParOf" srcId="{4CBEF982-DC91-4A00-85F9-380DCDFBD73E}" destId="{887142C1-C042-40EC-8CD2-BAE5A14DF588}" srcOrd="1" destOrd="0" presId="urn:microsoft.com/office/officeart/2008/layout/SquareAccentList"/>
    <dgm:cxn modelId="{1E3FF7A4-24D5-41FC-B7C7-C73A91CAF606}" type="presParOf" srcId="{67B3BE27-AEB4-4367-B5A9-B90E9499EA4C}" destId="{121E7AEE-F8F1-402C-9B49-51742BAA79AB}" srcOrd="4" destOrd="0" presId="urn:microsoft.com/office/officeart/2008/layout/SquareAccentList"/>
    <dgm:cxn modelId="{D562DA05-B95F-421A-A1B2-53D711973409}" type="presParOf" srcId="{121E7AEE-F8F1-402C-9B49-51742BAA79AB}" destId="{F788DF82-5AF0-4274-A851-7D3267EA30AB}" srcOrd="0" destOrd="0" presId="urn:microsoft.com/office/officeart/2008/layout/SquareAccentList"/>
    <dgm:cxn modelId="{4D47DC87-C815-4537-83E0-245D01EE2943}" type="presParOf" srcId="{121E7AEE-F8F1-402C-9B49-51742BAA79AB}" destId="{6579BCB4-0BF1-4EAD-AE0B-51AD1FA6E879}" srcOrd="1" destOrd="0" presId="urn:microsoft.com/office/officeart/2008/layout/SquareAccentList"/>
    <dgm:cxn modelId="{DE8F6FA5-7F47-4F53-8923-64054D7C479E}" type="presParOf" srcId="{67B3BE27-AEB4-4367-B5A9-B90E9499EA4C}" destId="{CA1EB9B0-C82E-485F-99EC-7003B76E8566}" srcOrd="5" destOrd="0" presId="urn:microsoft.com/office/officeart/2008/layout/SquareAccentList"/>
    <dgm:cxn modelId="{295F3A57-2133-4952-AB64-EC048D0A05F8}" type="presParOf" srcId="{CA1EB9B0-C82E-485F-99EC-7003B76E8566}" destId="{A6649C2A-215B-4A39-9B26-343BA64C8C0A}" srcOrd="0" destOrd="0" presId="urn:microsoft.com/office/officeart/2008/layout/SquareAccentList"/>
    <dgm:cxn modelId="{0F1AFB8E-E016-42A4-9501-CF9EB1761752}" type="presParOf" srcId="{CA1EB9B0-C82E-485F-99EC-7003B76E8566}" destId="{2BED6698-A4BC-4398-AE92-F2BA561B901C}" srcOrd="1" destOrd="0" presId="urn:microsoft.com/office/officeart/2008/layout/SquareAccentList"/>
    <dgm:cxn modelId="{1EDA3F1E-8374-473C-8B57-AD06CFC3DCB4}" type="presParOf" srcId="{67B3BE27-AEB4-4367-B5A9-B90E9499EA4C}" destId="{FAC73E9D-2EC8-4F7A-84A4-96687A47F8D9}" srcOrd="6" destOrd="0" presId="urn:microsoft.com/office/officeart/2008/layout/SquareAccentList"/>
    <dgm:cxn modelId="{479E9632-BEDB-4D58-ADBF-DAF88185172E}" type="presParOf" srcId="{FAC73E9D-2EC8-4F7A-84A4-96687A47F8D9}" destId="{5A6474B7-36E6-465D-AD1A-08F6A39133FB}" srcOrd="0" destOrd="0" presId="urn:microsoft.com/office/officeart/2008/layout/SquareAccentList"/>
    <dgm:cxn modelId="{85A8F593-34C2-4E18-ACED-741445B06BE4}" type="presParOf" srcId="{FAC73E9D-2EC8-4F7A-84A4-96687A47F8D9}" destId="{0716D204-BDEF-4A2D-A484-04A271141B52}" srcOrd="1" destOrd="0" presId="urn:microsoft.com/office/officeart/2008/layout/SquareAccentList"/>
    <dgm:cxn modelId="{F0377C8D-DAEB-47DB-954B-74EA8CE2B6E0}" type="presParOf" srcId="{67B3BE27-AEB4-4367-B5A9-B90E9499EA4C}" destId="{FA413674-DC21-49A6-BE95-8B06C0D94DEC}" srcOrd="7" destOrd="0" presId="urn:microsoft.com/office/officeart/2008/layout/SquareAccentList"/>
    <dgm:cxn modelId="{C95A4CFE-3ECC-4D5B-9D45-B88BFE21E877}" type="presParOf" srcId="{FA413674-DC21-49A6-BE95-8B06C0D94DEC}" destId="{925A0B34-9FFF-478A-A6A2-C38E320C8DA6}" srcOrd="0" destOrd="0" presId="urn:microsoft.com/office/officeart/2008/layout/SquareAccentList"/>
    <dgm:cxn modelId="{9DBA29C4-ADA5-4441-A00E-529C24C0FFB7}" type="presParOf" srcId="{FA413674-DC21-49A6-BE95-8B06C0D94DEC}" destId="{65BFDD14-59C9-40C3-B875-5835C2DFBAAC}" srcOrd="1" destOrd="0" presId="urn:microsoft.com/office/officeart/2008/layout/SquareAccentList"/>
    <dgm:cxn modelId="{A4C46299-F4F5-4DD9-96CB-6C4B5AC18263}" type="presParOf" srcId="{67B3BE27-AEB4-4367-B5A9-B90E9499EA4C}" destId="{9179CCC3-860E-4D0E-852D-1DAA2B20CA74}" srcOrd="8" destOrd="0" presId="urn:microsoft.com/office/officeart/2008/layout/SquareAccentList"/>
    <dgm:cxn modelId="{005CD926-225F-4240-B15E-4975A156E892}" type="presParOf" srcId="{9179CCC3-860E-4D0E-852D-1DAA2B20CA74}" destId="{10BDACBC-806E-4116-86B7-7D2FE2F73327}" srcOrd="0" destOrd="0" presId="urn:microsoft.com/office/officeart/2008/layout/SquareAccentList"/>
    <dgm:cxn modelId="{31D0B865-B2FE-4CA2-9185-BD67A022D56D}" type="presParOf" srcId="{9179CCC3-860E-4D0E-852D-1DAA2B20CA74}" destId="{F98D85FE-412D-49AE-90F9-01CEE13EA91D}" srcOrd="1" destOrd="0" presId="urn:microsoft.com/office/officeart/2008/layout/SquareAccentList"/>
    <dgm:cxn modelId="{1C5BBC8D-4CA0-4F38-84E7-E7012B618E94}" type="presParOf" srcId="{9D92BABD-3968-451A-B6F6-DC64D6732D53}" destId="{E698AF85-B577-4560-92DF-68A47650C0E6}" srcOrd="3" destOrd="0" presId="urn:microsoft.com/office/officeart/2008/layout/SquareAccentList"/>
    <dgm:cxn modelId="{2BF2E78D-17D7-433A-B7FD-A97D71C7BD18}" type="presParOf" srcId="{E698AF85-B577-4560-92DF-68A47650C0E6}" destId="{F3D7EBFB-8CAE-4FB8-921D-1CAF58764DA1}" srcOrd="0" destOrd="0" presId="urn:microsoft.com/office/officeart/2008/layout/SquareAccentList"/>
    <dgm:cxn modelId="{1A49DE3A-E457-4669-AF33-79F305EF806B}" type="presParOf" srcId="{F3D7EBFB-8CAE-4FB8-921D-1CAF58764DA1}" destId="{37E357F1-7AFD-40A9-87D4-32B75B8DD217}" srcOrd="0" destOrd="0" presId="urn:microsoft.com/office/officeart/2008/layout/SquareAccentList"/>
    <dgm:cxn modelId="{B9FBEE36-D6DB-4F4D-9436-C7928E862168}" type="presParOf" srcId="{F3D7EBFB-8CAE-4FB8-921D-1CAF58764DA1}" destId="{4A7A7EAC-453E-483B-A6BC-B17E172E73E6}" srcOrd="1" destOrd="0" presId="urn:microsoft.com/office/officeart/2008/layout/SquareAccentList"/>
    <dgm:cxn modelId="{5B01472F-D208-4148-A40E-D3C0CA76718C}" type="presParOf" srcId="{F3D7EBFB-8CAE-4FB8-921D-1CAF58764DA1}" destId="{37603B2B-BD98-4ADA-836C-2023F4F516AE}" srcOrd="2" destOrd="0" presId="urn:microsoft.com/office/officeart/2008/layout/SquareAccentList"/>
    <dgm:cxn modelId="{BD65D974-73D9-4A9D-AB4E-91CAA8328441}" type="presParOf" srcId="{E698AF85-B577-4560-92DF-68A47650C0E6}" destId="{1A59F602-0C16-4C81-8BBB-8FE8BD8CAAEF}" srcOrd="1" destOrd="0" presId="urn:microsoft.com/office/officeart/2008/layout/SquareAccentList"/>
    <dgm:cxn modelId="{B316DF08-BA93-4B4B-B106-BB6BF65EE0C0}" type="presParOf" srcId="{1A59F602-0C16-4C81-8BBB-8FE8BD8CAAEF}" destId="{C783412D-5689-4C39-8AF8-1460F094BAA7}" srcOrd="0" destOrd="0" presId="urn:microsoft.com/office/officeart/2008/layout/SquareAccentList"/>
    <dgm:cxn modelId="{7110DF40-D5D8-4F77-9ED8-AD20BB6F6589}" type="presParOf" srcId="{C783412D-5689-4C39-8AF8-1460F094BAA7}" destId="{41418C18-8504-4047-8259-31D9AD7FA796}" srcOrd="0" destOrd="0" presId="urn:microsoft.com/office/officeart/2008/layout/SquareAccentList"/>
    <dgm:cxn modelId="{E0CCDF53-951A-42FA-A44F-2658C411EB7B}" type="presParOf" srcId="{C783412D-5689-4C39-8AF8-1460F094BAA7}" destId="{9D1529E8-EF5F-4C60-A09E-3F45108E24C1}" srcOrd="1" destOrd="0" presId="urn:microsoft.com/office/officeart/2008/layout/SquareAccentList"/>
    <dgm:cxn modelId="{F5C98583-3E8C-4C39-AF73-F90F35284E03}" type="presParOf" srcId="{1A59F602-0C16-4C81-8BBB-8FE8BD8CAAEF}" destId="{B95790CB-A734-4A0C-AC06-5FE150B8EE8D}" srcOrd="1" destOrd="0" presId="urn:microsoft.com/office/officeart/2008/layout/SquareAccentList"/>
    <dgm:cxn modelId="{AD2A2AB6-28B5-4EA6-9755-7613BA5D1C42}" type="presParOf" srcId="{B95790CB-A734-4A0C-AC06-5FE150B8EE8D}" destId="{A21EBF8A-8A2A-4A7D-A90F-94246D9FAF7B}" srcOrd="0" destOrd="0" presId="urn:microsoft.com/office/officeart/2008/layout/SquareAccentList"/>
    <dgm:cxn modelId="{42817DF6-2521-4946-A55A-2E6019A0A672}" type="presParOf" srcId="{B95790CB-A734-4A0C-AC06-5FE150B8EE8D}" destId="{ADDD8DCF-9759-4C53-ADA0-2AB4EE6B8413}" srcOrd="1" destOrd="0" presId="urn:microsoft.com/office/officeart/2008/layout/SquareAccentList"/>
    <dgm:cxn modelId="{B0B98779-8F29-463A-9DB4-77B4369DA154}" type="presParOf" srcId="{1A59F602-0C16-4C81-8BBB-8FE8BD8CAAEF}" destId="{21B119D2-D759-438B-8613-CDC1775AA9F3}" srcOrd="2" destOrd="0" presId="urn:microsoft.com/office/officeart/2008/layout/SquareAccentList"/>
    <dgm:cxn modelId="{E3BC3386-FB2F-4E88-9839-E2AA0F6E995A}" type="presParOf" srcId="{21B119D2-D759-438B-8613-CDC1775AA9F3}" destId="{3CB8F305-46A7-43BB-952E-0239DA8E9CE6}" srcOrd="0" destOrd="0" presId="urn:microsoft.com/office/officeart/2008/layout/SquareAccentList"/>
    <dgm:cxn modelId="{F8074542-BA80-4E0F-BC4C-5590522A6214}" type="presParOf" srcId="{21B119D2-D759-438B-8613-CDC1775AA9F3}" destId="{8BF80C91-1A18-41E4-A216-B39B0FF1D962}" srcOrd="1" destOrd="0" presId="urn:microsoft.com/office/officeart/2008/layout/SquareAccentList"/>
    <dgm:cxn modelId="{99FC4B46-848B-4DF7-9719-8AC124545399}" type="presParOf" srcId="{1A59F602-0C16-4C81-8BBB-8FE8BD8CAAEF}" destId="{A73E7561-DEE5-4A31-946C-E8586D640CB4}" srcOrd="3" destOrd="0" presId="urn:microsoft.com/office/officeart/2008/layout/SquareAccentList"/>
    <dgm:cxn modelId="{E67C48F1-D9AD-4DBE-8811-F157B1AB4056}" type="presParOf" srcId="{A73E7561-DEE5-4A31-946C-E8586D640CB4}" destId="{EE1F5BF2-BC1B-41EC-9FA7-9376C49CE804}" srcOrd="0" destOrd="0" presId="urn:microsoft.com/office/officeart/2008/layout/SquareAccentList"/>
    <dgm:cxn modelId="{25EA718C-D89A-4361-B5AD-C4AAD3D067C2}" type="presParOf" srcId="{A73E7561-DEE5-4A31-946C-E8586D640CB4}" destId="{73E91C16-7F65-48F6-BB27-745A4CCE789B}" srcOrd="1" destOrd="0" presId="urn:microsoft.com/office/officeart/2008/layout/SquareAccentList"/>
    <dgm:cxn modelId="{ED0F327F-94B4-428F-9593-F967B5535F14}" type="presParOf" srcId="{1A59F602-0C16-4C81-8BBB-8FE8BD8CAAEF}" destId="{91C35D83-BE2D-42FE-87DF-4916F6D74FC3}" srcOrd="4" destOrd="0" presId="urn:microsoft.com/office/officeart/2008/layout/SquareAccentList"/>
    <dgm:cxn modelId="{EE5FE7B6-580A-4A1E-83E6-1A285626AADA}" type="presParOf" srcId="{91C35D83-BE2D-42FE-87DF-4916F6D74FC3}" destId="{4BDB115F-F181-4F41-9774-D07D8886C579}" srcOrd="0" destOrd="0" presId="urn:microsoft.com/office/officeart/2008/layout/SquareAccentList"/>
    <dgm:cxn modelId="{C62F0CB3-5AA1-456A-9976-859218D5E537}" type="presParOf" srcId="{91C35D83-BE2D-42FE-87DF-4916F6D74FC3}" destId="{D1ECD517-BF7E-4B1F-9A1B-48C4995B4C01}" srcOrd="1" destOrd="0" presId="urn:microsoft.com/office/officeart/2008/layout/SquareAccentList"/>
    <dgm:cxn modelId="{22839896-C204-4CD8-B737-BD271FB44CBF}" type="presParOf" srcId="{1A59F602-0C16-4C81-8BBB-8FE8BD8CAAEF}" destId="{AF985BC2-F3E4-4295-A603-DFB38DFDA824}" srcOrd="5" destOrd="0" presId="urn:microsoft.com/office/officeart/2008/layout/SquareAccentList"/>
    <dgm:cxn modelId="{F600252E-EF84-4B70-BC20-DCB4BF718D52}" type="presParOf" srcId="{AF985BC2-F3E4-4295-A603-DFB38DFDA824}" destId="{EF402AF1-C895-43C1-8BE3-3CE2382ABF4E}" srcOrd="0" destOrd="0" presId="urn:microsoft.com/office/officeart/2008/layout/SquareAccentList"/>
    <dgm:cxn modelId="{F5066693-7A0C-4D20-AE10-93B753AEE9C8}" type="presParOf" srcId="{AF985BC2-F3E4-4295-A603-DFB38DFDA824}" destId="{5669081F-97A8-4D78-8914-14F7A4DCDFC6}" srcOrd="1" destOrd="0" presId="urn:microsoft.com/office/officeart/2008/layout/SquareAccentList"/>
    <dgm:cxn modelId="{3BA9FF56-5789-4DA5-B7A4-313F8929DDAB}" type="presParOf" srcId="{1A59F602-0C16-4C81-8BBB-8FE8BD8CAAEF}" destId="{B03139BE-97AF-42BE-9569-052DCFAC5DB3}" srcOrd="6" destOrd="0" presId="urn:microsoft.com/office/officeart/2008/layout/SquareAccentList"/>
    <dgm:cxn modelId="{E16C0AEC-652C-41C1-A5BD-F916024BB0AB}" type="presParOf" srcId="{B03139BE-97AF-42BE-9569-052DCFAC5DB3}" destId="{99E8B480-187A-4505-80D0-18BD48C19B5D}" srcOrd="0" destOrd="0" presId="urn:microsoft.com/office/officeart/2008/layout/SquareAccentList"/>
    <dgm:cxn modelId="{DF3D2890-BA75-4BCD-BEA8-52170C5C0A6D}" type="presParOf" srcId="{B03139BE-97AF-42BE-9569-052DCFAC5DB3}" destId="{0BB541DC-54E1-4260-9513-0B1D35537187}" srcOrd="1" destOrd="0" presId="urn:microsoft.com/office/officeart/2008/layout/SquareAccentList"/>
    <dgm:cxn modelId="{7ED4C73F-EF62-4A1C-985D-601B6A7AC331}" type="presParOf" srcId="{9D92BABD-3968-451A-B6F6-DC64D6732D53}" destId="{D286F8C7-BD09-4300-8744-B61C52A86797}" srcOrd="4" destOrd="0" presId="urn:microsoft.com/office/officeart/2008/layout/SquareAccentList"/>
    <dgm:cxn modelId="{3C741900-217D-41C9-A7BF-2431CAA2E75F}" type="presParOf" srcId="{D286F8C7-BD09-4300-8744-B61C52A86797}" destId="{C2796DA5-50DC-402B-9BD9-843FC219ABC4}" srcOrd="0" destOrd="0" presId="urn:microsoft.com/office/officeart/2008/layout/SquareAccentList"/>
    <dgm:cxn modelId="{5E02D7BF-362C-47CD-A7FF-1E51B6427EFC}" type="presParOf" srcId="{C2796DA5-50DC-402B-9BD9-843FC219ABC4}" destId="{87643D3E-DB0A-4BA4-B986-B8E42374BB5F}" srcOrd="0" destOrd="0" presId="urn:microsoft.com/office/officeart/2008/layout/SquareAccentList"/>
    <dgm:cxn modelId="{418C6512-EC1B-42B5-AB48-AD695641CD98}" type="presParOf" srcId="{C2796DA5-50DC-402B-9BD9-843FC219ABC4}" destId="{FCA79B43-87BB-4E05-8F61-0434A8FF35B7}" srcOrd="1" destOrd="0" presId="urn:microsoft.com/office/officeart/2008/layout/SquareAccentList"/>
    <dgm:cxn modelId="{486537B4-391A-4466-9C60-88FF2D274F0D}" type="presParOf" srcId="{C2796DA5-50DC-402B-9BD9-843FC219ABC4}" destId="{0503527C-5476-4F38-9EA8-82247A1299C7}" srcOrd="2" destOrd="0" presId="urn:microsoft.com/office/officeart/2008/layout/SquareAccentList"/>
    <dgm:cxn modelId="{15119B13-7862-4967-8DAD-CDA056CB1F95}" type="presParOf" srcId="{D286F8C7-BD09-4300-8744-B61C52A86797}" destId="{1B4DC6C4-D5EC-4587-97C4-6808BF8B44DF}" srcOrd="1" destOrd="0" presId="urn:microsoft.com/office/officeart/2008/layout/SquareAccentList"/>
    <dgm:cxn modelId="{3214F32C-604E-4060-A5D4-5B76FD37F98B}" type="presParOf" srcId="{1B4DC6C4-D5EC-4587-97C4-6808BF8B44DF}" destId="{0DF5CC81-F9F2-4B75-95BA-6362613F8983}" srcOrd="0" destOrd="0" presId="urn:microsoft.com/office/officeart/2008/layout/SquareAccentList"/>
    <dgm:cxn modelId="{80E5B915-8C86-4217-81B5-AF50413B1E5B}" type="presParOf" srcId="{0DF5CC81-F9F2-4B75-95BA-6362613F8983}" destId="{E1DA74A2-3752-4952-8855-22D06DB6695C}" srcOrd="0" destOrd="0" presId="urn:microsoft.com/office/officeart/2008/layout/SquareAccentList"/>
    <dgm:cxn modelId="{CF013E78-2AFB-4578-8C02-19C290B989DC}" type="presParOf" srcId="{0DF5CC81-F9F2-4B75-95BA-6362613F8983}" destId="{556CF274-102D-4C39-945F-0AD67CFB4727}" srcOrd="1" destOrd="0" presId="urn:microsoft.com/office/officeart/2008/layout/SquareAccentList"/>
    <dgm:cxn modelId="{48959DD6-8163-4F5E-91E0-8FB29BE28771}" type="presParOf" srcId="{1B4DC6C4-D5EC-4587-97C4-6808BF8B44DF}" destId="{8065C0E7-40C8-409E-A1B1-C9D8786D40C5}" srcOrd="1" destOrd="0" presId="urn:microsoft.com/office/officeart/2008/layout/SquareAccentList"/>
    <dgm:cxn modelId="{8C110DBA-1DBF-4B9E-A74C-760B3301224C}" type="presParOf" srcId="{8065C0E7-40C8-409E-A1B1-C9D8786D40C5}" destId="{30BFCEA5-28D2-4D4F-9BE9-21134464B121}" srcOrd="0" destOrd="0" presId="urn:microsoft.com/office/officeart/2008/layout/SquareAccentList"/>
    <dgm:cxn modelId="{2DE926C3-B73E-43A4-8E42-486BC346D5FA}" type="presParOf" srcId="{8065C0E7-40C8-409E-A1B1-C9D8786D40C5}" destId="{96CA47F1-DB64-455D-8CA1-B724171DAA64}" srcOrd="1" destOrd="0" presId="urn:microsoft.com/office/officeart/2008/layout/SquareAccentList"/>
    <dgm:cxn modelId="{DFDA1CB2-C5E8-4128-8306-A005805465DE}" type="presParOf" srcId="{1B4DC6C4-D5EC-4587-97C4-6808BF8B44DF}" destId="{33C80ABD-1A00-42C0-B415-93B246EF0962}" srcOrd="2" destOrd="0" presId="urn:microsoft.com/office/officeart/2008/layout/SquareAccentList"/>
    <dgm:cxn modelId="{5B3FB197-3416-4D28-A51C-2BE05902C4F0}" type="presParOf" srcId="{33C80ABD-1A00-42C0-B415-93B246EF0962}" destId="{8CEB28EF-A6E8-473C-BDF8-BDEFEE76AF0C}" srcOrd="0" destOrd="0" presId="urn:microsoft.com/office/officeart/2008/layout/SquareAccentList"/>
    <dgm:cxn modelId="{035D069F-74DC-4239-968B-E24524050F2D}" type="presParOf" srcId="{33C80ABD-1A00-42C0-B415-93B246EF0962}" destId="{62C5FFD2-D8D8-42B1-BF34-83C46F0CB8E3}" srcOrd="1" destOrd="0" presId="urn:microsoft.com/office/officeart/2008/layout/SquareAccentList"/>
    <dgm:cxn modelId="{869A7FB0-3095-4E05-938C-6A31E4881317}" type="presParOf" srcId="{1B4DC6C4-D5EC-4587-97C4-6808BF8B44DF}" destId="{E2300938-4D0F-42B2-AB52-3D0F40699713}" srcOrd="3" destOrd="0" presId="urn:microsoft.com/office/officeart/2008/layout/SquareAccentList"/>
    <dgm:cxn modelId="{6C29A3E7-C1B5-4ABA-A901-023E69ADC0BD}" type="presParOf" srcId="{E2300938-4D0F-42B2-AB52-3D0F40699713}" destId="{7F615AB5-EF7E-454C-84F6-418993E501AF}" srcOrd="0" destOrd="0" presId="urn:microsoft.com/office/officeart/2008/layout/SquareAccentList"/>
    <dgm:cxn modelId="{BB13E902-AF55-4AA3-A9A6-C1580A54471D}" type="presParOf" srcId="{E2300938-4D0F-42B2-AB52-3D0F40699713}" destId="{A22236C4-2FFE-4681-8958-4504AE534BD9}" srcOrd="1" destOrd="0" presId="urn:microsoft.com/office/officeart/2008/layout/SquareAccentList"/>
    <dgm:cxn modelId="{04D686B8-528C-4964-ACB2-5AE693E03264}" type="presParOf" srcId="{1B4DC6C4-D5EC-4587-97C4-6808BF8B44DF}" destId="{5C3933D1-8B8B-4E0C-94FD-11F52BF6B8D2}" srcOrd="4" destOrd="0" presId="urn:microsoft.com/office/officeart/2008/layout/SquareAccentList"/>
    <dgm:cxn modelId="{B8621994-3B27-4696-906A-78D159D2189C}" type="presParOf" srcId="{5C3933D1-8B8B-4E0C-94FD-11F52BF6B8D2}" destId="{EDA19E5C-B81A-4CAA-9637-400E9FA287B1}" srcOrd="0" destOrd="0" presId="urn:microsoft.com/office/officeart/2008/layout/SquareAccentList"/>
    <dgm:cxn modelId="{12780F53-A1EE-4D6D-B283-D0C989171C02}" type="presParOf" srcId="{5C3933D1-8B8B-4E0C-94FD-11F52BF6B8D2}" destId="{51B83480-77C4-46A6-9636-9BD11DF7C330}" srcOrd="1" destOrd="0" presId="urn:microsoft.com/office/officeart/2008/layout/SquareAccentList"/>
    <dgm:cxn modelId="{A32AFEE5-B017-4CDA-A992-E4B9081585B8}" type="presParOf" srcId="{1B4DC6C4-D5EC-4587-97C4-6808BF8B44DF}" destId="{F721B76D-A161-41E7-97A1-FDF15F8DC170}" srcOrd="5" destOrd="0" presId="urn:microsoft.com/office/officeart/2008/layout/SquareAccentList"/>
    <dgm:cxn modelId="{355B4B71-8401-404D-8645-0C0D2A0D204A}" type="presParOf" srcId="{F721B76D-A161-41E7-97A1-FDF15F8DC170}" destId="{E8217E72-4CBA-425E-B9C3-AE9258F6EBC9}" srcOrd="0" destOrd="0" presId="urn:microsoft.com/office/officeart/2008/layout/SquareAccentList"/>
    <dgm:cxn modelId="{1D7E586A-B663-49A1-A136-3B96B31928AC}" type="presParOf" srcId="{F721B76D-A161-41E7-97A1-FDF15F8DC170}" destId="{0AD4088A-38E1-4F64-9490-31026CC0FE14}" srcOrd="1" destOrd="0" presId="urn:microsoft.com/office/officeart/2008/layout/SquareAccentList"/>
    <dgm:cxn modelId="{A6598AB7-BA88-4842-AD02-6ED046280EDB}" type="presParOf" srcId="{1B4DC6C4-D5EC-4587-97C4-6808BF8B44DF}" destId="{71C3815B-1A9A-4822-B59B-7A41D498BDC5}" srcOrd="6" destOrd="0" presId="urn:microsoft.com/office/officeart/2008/layout/SquareAccentList"/>
    <dgm:cxn modelId="{F2A8B62B-F0CA-4DB5-859A-31CC06E6CA94}" type="presParOf" srcId="{71C3815B-1A9A-4822-B59B-7A41D498BDC5}" destId="{2D0FAC7D-0360-4950-86AB-6E89E64909B9}" srcOrd="0" destOrd="0" presId="urn:microsoft.com/office/officeart/2008/layout/SquareAccentList"/>
    <dgm:cxn modelId="{B6D33BA9-ED89-4D5B-8FBC-77BD34F0B937}" type="presParOf" srcId="{71C3815B-1A9A-4822-B59B-7A41D498BDC5}" destId="{99F91C6E-C2B7-4CBE-B6E8-0DD201B51878}" srcOrd="1" destOrd="0" presId="urn:microsoft.com/office/officeart/2008/layout/SquareAccentList"/>
    <dgm:cxn modelId="{C1DB39BF-317D-4ABC-A74D-72115C4B3FD0}" type="presParOf" srcId="{1B4DC6C4-D5EC-4587-97C4-6808BF8B44DF}" destId="{D21176AB-2136-46E0-9230-0A8DEF75B958}" srcOrd="7" destOrd="0" presId="urn:microsoft.com/office/officeart/2008/layout/SquareAccentList"/>
    <dgm:cxn modelId="{DB1178B5-0BDF-493A-83A6-22777ABE9A49}" type="presParOf" srcId="{D21176AB-2136-46E0-9230-0A8DEF75B958}" destId="{2C6FE0A1-331B-4F2F-89B0-3E27E8657168}" srcOrd="0" destOrd="0" presId="urn:microsoft.com/office/officeart/2008/layout/SquareAccentList"/>
    <dgm:cxn modelId="{C681C5D9-5FBD-4E83-9F18-7766F71827EC}" type="presParOf" srcId="{D21176AB-2136-46E0-9230-0A8DEF75B958}" destId="{FA24E523-2888-4D18-B800-CF2DD27967F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A35FF-E37A-48D9-B3F8-B3E6D2F026CE}" type="doc">
      <dgm:prSet loTypeId="urn:microsoft.com/office/officeart/2005/8/layout/radial1" loCatId="cycl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34FCD64F-06BC-401E-A770-61B171608C5A}">
      <dgm:prSet phldrT="[텍스트]" custT="1"/>
      <dgm:spPr/>
      <dgm:t>
        <a:bodyPr/>
        <a:lstStyle/>
        <a:p>
          <a:pPr latinLnBrk="1">
            <a:lnSpc>
              <a:spcPts val="2200"/>
            </a:lnSpc>
            <a:spcBef>
              <a:spcPts val="2400"/>
            </a:spcBef>
          </a:pPr>
          <a:r>
            <a:rPr lang="en-US" altLang="ko-KR" sz="2000" b="1" dirty="0" smtClean="0">
              <a:latin typeface="+mn-ea"/>
              <a:ea typeface="+mn-ea"/>
            </a:rPr>
            <a:t>Weather</a:t>
          </a:r>
        </a:p>
        <a:p>
          <a:pPr latinLnBrk="1">
            <a:lnSpc>
              <a:spcPts val="2200"/>
            </a:lnSpc>
            <a:spcBef>
              <a:spcPts val="2400"/>
            </a:spcBef>
          </a:pPr>
          <a:r>
            <a:rPr lang="en-US" altLang="ko-KR" sz="2000" b="1" dirty="0" smtClean="0">
              <a:latin typeface="+mn-ea"/>
              <a:ea typeface="+mn-ea"/>
            </a:rPr>
            <a:t>Seeker</a:t>
          </a:r>
          <a:endParaRPr lang="ko-KR" altLang="en-US" sz="2000" b="1" dirty="0">
            <a:latin typeface="+mn-ea"/>
            <a:ea typeface="+mn-ea"/>
          </a:endParaRPr>
        </a:p>
      </dgm:t>
    </dgm:pt>
    <dgm:pt modelId="{083D8F73-80DA-4657-99CE-B4177DBFA6CF}" type="parTrans" cxnId="{A64F8345-E0A4-428E-9DF9-9E8EF2B2B086}">
      <dgm:prSet/>
      <dgm:spPr/>
      <dgm:t>
        <a:bodyPr/>
        <a:lstStyle/>
        <a:p>
          <a:pPr latinLnBrk="1"/>
          <a:endParaRPr lang="ko-KR" altLang="en-US"/>
        </a:p>
      </dgm:t>
    </dgm:pt>
    <dgm:pt modelId="{89341918-D0B4-4264-81FD-3269C3C8D1DF}" type="sibTrans" cxnId="{A64F8345-E0A4-428E-9DF9-9E8EF2B2B086}">
      <dgm:prSet/>
      <dgm:spPr/>
      <dgm:t>
        <a:bodyPr/>
        <a:lstStyle/>
        <a:p>
          <a:pPr latinLnBrk="1"/>
          <a:endParaRPr lang="ko-KR" altLang="en-US"/>
        </a:p>
      </dgm:t>
    </dgm:pt>
    <dgm:pt modelId="{97F1C88A-108A-4D79-AB70-B11F258C666C}">
      <dgm:prSet phldrT="[텍스트]" custT="1"/>
      <dgm:spPr/>
      <dgm:t>
        <a:bodyPr/>
        <a:lstStyle/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400" b="1" dirty="0" smtClean="0">
              <a:latin typeface="+mn-ea"/>
              <a:ea typeface="+mn-ea"/>
            </a:rPr>
            <a:t>외부</a:t>
          </a:r>
          <a:endParaRPr lang="en-US" altLang="ko-KR" sz="2400" b="1" dirty="0" smtClean="0">
            <a:latin typeface="+mn-ea"/>
            <a:ea typeface="+mn-ea"/>
          </a:endParaRPr>
        </a:p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400" b="1" dirty="0" smtClean="0">
              <a:latin typeface="+mn-ea"/>
              <a:ea typeface="+mn-ea"/>
            </a:rPr>
            <a:t>온도</a:t>
          </a:r>
          <a:endParaRPr lang="ko-KR" altLang="en-US" sz="2400" b="1" dirty="0">
            <a:latin typeface="+mn-ea"/>
            <a:ea typeface="+mn-ea"/>
          </a:endParaRPr>
        </a:p>
      </dgm:t>
    </dgm:pt>
    <dgm:pt modelId="{B2149D0C-C717-4E93-8178-B1E43582DDC3}" type="parTrans" cxnId="{6EFE2072-5775-465E-9E58-D3D8590EA308}">
      <dgm:prSet/>
      <dgm:spPr/>
      <dgm:t>
        <a:bodyPr/>
        <a:lstStyle/>
        <a:p>
          <a:pPr latinLnBrk="1"/>
          <a:endParaRPr lang="ko-KR" altLang="en-US"/>
        </a:p>
      </dgm:t>
    </dgm:pt>
    <dgm:pt modelId="{1E06441C-58E8-4B4F-93E5-14F9EAFADF8F}" type="sibTrans" cxnId="{6EFE2072-5775-465E-9E58-D3D8590EA308}">
      <dgm:prSet/>
      <dgm:spPr/>
      <dgm:t>
        <a:bodyPr/>
        <a:lstStyle/>
        <a:p>
          <a:pPr latinLnBrk="1"/>
          <a:endParaRPr lang="ko-KR" altLang="en-US"/>
        </a:p>
      </dgm:t>
    </dgm:pt>
    <dgm:pt modelId="{C0118AA0-34D7-43D8-9775-A13DC1BC2A13}">
      <dgm:prSet phldrT="[텍스트]" custT="1"/>
      <dgm:spPr/>
      <dgm:t>
        <a:bodyPr/>
        <a:lstStyle/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400" b="1" dirty="0" err="1" smtClean="0">
              <a:latin typeface="+mn-ea"/>
              <a:ea typeface="+mn-ea"/>
            </a:rPr>
            <a:t>날씨별</a:t>
          </a:r>
          <a:endParaRPr lang="en-US" altLang="ko-KR" sz="2400" b="1" dirty="0" smtClean="0">
            <a:latin typeface="+mn-ea"/>
            <a:ea typeface="+mn-ea"/>
          </a:endParaRPr>
        </a:p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400" b="1" dirty="0" smtClean="0">
              <a:latin typeface="+mn-ea"/>
              <a:ea typeface="+mn-ea"/>
            </a:rPr>
            <a:t>조언</a:t>
          </a:r>
          <a:endParaRPr lang="ko-KR" altLang="en-US" sz="2400" b="1" dirty="0">
            <a:latin typeface="+mn-ea"/>
            <a:ea typeface="+mn-ea"/>
          </a:endParaRPr>
        </a:p>
      </dgm:t>
    </dgm:pt>
    <dgm:pt modelId="{59D50B64-C4AF-49E6-9107-B317935A0336}" type="parTrans" cxnId="{B9A336F4-7F7B-4FFE-99F5-3234A831E837}">
      <dgm:prSet/>
      <dgm:spPr/>
      <dgm:t>
        <a:bodyPr/>
        <a:lstStyle/>
        <a:p>
          <a:pPr latinLnBrk="1"/>
          <a:endParaRPr lang="ko-KR" altLang="en-US"/>
        </a:p>
      </dgm:t>
    </dgm:pt>
    <dgm:pt modelId="{D8EFDF7C-4AE2-483D-93F1-29937B85CC62}" type="sibTrans" cxnId="{B9A336F4-7F7B-4FFE-99F5-3234A831E837}">
      <dgm:prSet/>
      <dgm:spPr/>
      <dgm:t>
        <a:bodyPr/>
        <a:lstStyle/>
        <a:p>
          <a:pPr latinLnBrk="1"/>
          <a:endParaRPr lang="ko-KR" altLang="en-US"/>
        </a:p>
      </dgm:t>
    </dgm:pt>
    <dgm:pt modelId="{1B3E1983-7C70-4052-8254-4990E938000E}">
      <dgm:prSet phldrT="[텍스트]" custT="1"/>
      <dgm:spPr/>
      <dgm:t>
        <a:bodyPr/>
        <a:lstStyle/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000" b="1" dirty="0" smtClean="0">
              <a:latin typeface="+mn-ea"/>
              <a:ea typeface="+mn-ea"/>
            </a:rPr>
            <a:t>상세</a:t>
          </a:r>
          <a:endParaRPr lang="en-US" altLang="ko-KR" sz="2000" b="1" dirty="0" smtClean="0">
            <a:latin typeface="+mn-ea"/>
            <a:ea typeface="+mn-ea"/>
          </a:endParaRPr>
        </a:p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000" b="1" dirty="0" err="1" smtClean="0">
              <a:latin typeface="+mn-ea"/>
              <a:ea typeface="+mn-ea"/>
            </a:rPr>
            <a:t>날씨조회</a:t>
          </a:r>
          <a:endParaRPr lang="en-US" altLang="ko-KR" sz="2000" b="1" dirty="0" smtClean="0">
            <a:latin typeface="+mn-ea"/>
            <a:ea typeface="+mn-ea"/>
          </a:endParaRPr>
        </a:p>
      </dgm:t>
    </dgm:pt>
    <dgm:pt modelId="{02BA3071-3356-46B1-B8D0-ADDFAF4442FC}" type="parTrans" cxnId="{6C9285D0-A553-474D-9320-7ADFC8F868A0}">
      <dgm:prSet/>
      <dgm:spPr/>
      <dgm:t>
        <a:bodyPr/>
        <a:lstStyle/>
        <a:p>
          <a:pPr latinLnBrk="1"/>
          <a:endParaRPr lang="ko-KR" altLang="en-US"/>
        </a:p>
      </dgm:t>
    </dgm:pt>
    <dgm:pt modelId="{D944448D-0659-45CE-84FE-24FDD0C10AF7}" type="sibTrans" cxnId="{6C9285D0-A553-474D-9320-7ADFC8F868A0}">
      <dgm:prSet/>
      <dgm:spPr/>
      <dgm:t>
        <a:bodyPr/>
        <a:lstStyle/>
        <a:p>
          <a:pPr latinLnBrk="1"/>
          <a:endParaRPr lang="ko-KR" altLang="en-US"/>
        </a:p>
      </dgm:t>
    </dgm:pt>
    <dgm:pt modelId="{C7DA05CC-F2DF-4162-A63B-C0515CB87608}">
      <dgm:prSet phldrT="[텍스트]" custT="1"/>
      <dgm:spPr/>
      <dgm:t>
        <a:bodyPr/>
        <a:lstStyle/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000" b="1" dirty="0" smtClean="0">
              <a:latin typeface="+mn-ea"/>
              <a:ea typeface="+mn-ea"/>
            </a:rPr>
            <a:t>지역별</a:t>
          </a:r>
          <a:endParaRPr lang="en-US" altLang="ko-KR" sz="2000" b="1" dirty="0" smtClean="0">
            <a:latin typeface="+mn-ea"/>
            <a:ea typeface="+mn-ea"/>
          </a:endParaRPr>
        </a:p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000" b="1" dirty="0" err="1" smtClean="0">
              <a:latin typeface="+mn-ea"/>
              <a:ea typeface="+mn-ea"/>
            </a:rPr>
            <a:t>날씨조회</a:t>
          </a:r>
          <a:endParaRPr lang="ko-KR" altLang="en-US" sz="2000" b="1" dirty="0">
            <a:latin typeface="+mn-ea"/>
            <a:ea typeface="+mn-ea"/>
          </a:endParaRPr>
        </a:p>
      </dgm:t>
    </dgm:pt>
    <dgm:pt modelId="{0E321EC3-F7EA-4EB5-8117-DECA1FA7B100}" type="parTrans" cxnId="{2016E49E-3115-431D-B465-7014C0ED72BB}">
      <dgm:prSet/>
      <dgm:spPr/>
      <dgm:t>
        <a:bodyPr/>
        <a:lstStyle/>
        <a:p>
          <a:pPr latinLnBrk="1"/>
          <a:endParaRPr lang="ko-KR" altLang="en-US"/>
        </a:p>
      </dgm:t>
    </dgm:pt>
    <dgm:pt modelId="{EC256298-6300-4E5E-BAFE-91AE3A955BC9}" type="sibTrans" cxnId="{2016E49E-3115-431D-B465-7014C0ED72BB}">
      <dgm:prSet/>
      <dgm:spPr/>
      <dgm:t>
        <a:bodyPr/>
        <a:lstStyle/>
        <a:p>
          <a:pPr latinLnBrk="1"/>
          <a:endParaRPr lang="ko-KR" altLang="en-US"/>
        </a:p>
      </dgm:t>
    </dgm:pt>
    <dgm:pt modelId="{B73715C4-5054-4A5A-9856-612041DC7DB2}">
      <dgm:prSet phldrT="[텍스트]" custT="1"/>
      <dgm:spPr/>
      <dgm:t>
        <a:bodyPr/>
        <a:lstStyle/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400" b="1" dirty="0" smtClean="0">
              <a:latin typeface="+mn-ea"/>
              <a:ea typeface="+mn-ea"/>
            </a:rPr>
            <a:t>실내</a:t>
          </a:r>
          <a:endParaRPr lang="en-US" altLang="ko-KR" sz="2400" b="1" dirty="0" smtClean="0">
            <a:latin typeface="+mn-ea"/>
            <a:ea typeface="+mn-ea"/>
          </a:endParaRPr>
        </a:p>
        <a:p>
          <a:pPr latinLnBrk="1">
            <a:lnSpc>
              <a:spcPts val="2200"/>
            </a:lnSpc>
            <a:spcBef>
              <a:spcPts val="2400"/>
            </a:spcBef>
          </a:pPr>
          <a:r>
            <a:rPr lang="ko-KR" altLang="en-US" sz="2400" b="1" dirty="0" smtClean="0">
              <a:latin typeface="+mn-ea"/>
              <a:ea typeface="+mn-ea"/>
            </a:rPr>
            <a:t>온도</a:t>
          </a:r>
          <a:endParaRPr lang="ko-KR" altLang="en-US" sz="2400" b="1" dirty="0">
            <a:latin typeface="+mn-ea"/>
            <a:ea typeface="+mn-ea"/>
          </a:endParaRPr>
        </a:p>
      </dgm:t>
    </dgm:pt>
    <dgm:pt modelId="{873842D4-A21B-4225-A1B6-7214565D47E0}" type="parTrans" cxnId="{9F3C6A63-99D9-445B-9CE6-EC78F0553D3E}">
      <dgm:prSet/>
      <dgm:spPr/>
      <dgm:t>
        <a:bodyPr/>
        <a:lstStyle/>
        <a:p>
          <a:pPr latinLnBrk="1"/>
          <a:endParaRPr lang="ko-KR" altLang="en-US"/>
        </a:p>
      </dgm:t>
    </dgm:pt>
    <dgm:pt modelId="{6E00D835-E85D-4256-9D6B-430EB4E24086}" type="sibTrans" cxnId="{9F3C6A63-99D9-445B-9CE6-EC78F0553D3E}">
      <dgm:prSet/>
      <dgm:spPr/>
      <dgm:t>
        <a:bodyPr/>
        <a:lstStyle/>
        <a:p>
          <a:pPr latinLnBrk="1"/>
          <a:endParaRPr lang="ko-KR" altLang="en-US"/>
        </a:p>
      </dgm:t>
    </dgm:pt>
    <dgm:pt modelId="{4E145309-864A-45C0-8B28-316CAC600AB3}" type="pres">
      <dgm:prSet presAssocID="{F75A35FF-E37A-48D9-B3F8-B3E6D2F026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E981A-CA9B-4449-8777-B47FED128D46}" type="pres">
      <dgm:prSet presAssocID="{34FCD64F-06BC-401E-A770-61B171608C5A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980C842-B237-4B0F-A042-16731687A8C5}" type="pres">
      <dgm:prSet presAssocID="{B2149D0C-C717-4E93-8178-B1E43582DDC3}" presName="Name9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047F405-C2B7-4002-AFB3-3AEA7E1A7E38}" type="pres">
      <dgm:prSet presAssocID="{B2149D0C-C717-4E93-8178-B1E43582DDC3}" presName="connTx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33FD15D-6491-4512-9CA4-F0D170A310BA}" type="pres">
      <dgm:prSet presAssocID="{97F1C88A-108A-4D79-AB70-B11F258C666C}" presName="node" presStyleLbl="node1" presStyleIdx="0" presStyleCnt="5" custRadScaleRad="108444" custRadScaleInc="888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CAAA42-5261-4FB0-8198-E0F0EAEF6C74}" type="pres">
      <dgm:prSet presAssocID="{59D50B64-C4AF-49E6-9107-B317935A0336}" presName="Name9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BD9C8AF-136E-4506-A5C9-EBC0883D8F58}" type="pres">
      <dgm:prSet presAssocID="{59D50B64-C4AF-49E6-9107-B317935A0336}" presName="connTx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A9B1364-BA54-49E7-A7F0-999A97587AAF}" type="pres">
      <dgm:prSet presAssocID="{C0118AA0-34D7-43D8-9775-A13DC1BC2A13}" presName="node" presStyleLbl="node1" presStyleIdx="1" presStyleCnt="5" custRadScaleRad="82413" custRadScaleInc="487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8CF62A-8838-4480-9323-E84FC8F0A1D1}" type="pres">
      <dgm:prSet presAssocID="{02BA3071-3356-46B1-B8D0-ADDFAF4442FC}" presName="Name9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69A630F9-BD50-4058-9617-959E627DD670}" type="pres">
      <dgm:prSet presAssocID="{02BA3071-3356-46B1-B8D0-ADDFAF4442FC}" presName="connTx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4AE5CAA-A090-4923-A063-4B9886A5EEFB}" type="pres">
      <dgm:prSet presAssocID="{1B3E1983-7C70-4052-8254-4990E938000E}" presName="node" presStyleLbl="node1" presStyleIdx="2" presStyleCnt="5" custRadScaleRad="83636" custRadScaleInc="9675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B9AF48-551D-49BD-B86A-46E7182B34FA}" type="pres">
      <dgm:prSet presAssocID="{0E321EC3-F7EA-4EB5-8117-DECA1FA7B100}" presName="Name9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3DEBDC4-AA3C-4448-9B55-7739F510C716}" type="pres">
      <dgm:prSet presAssocID="{0E321EC3-F7EA-4EB5-8117-DECA1FA7B100}" presName="connTx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B4F306E-76E0-400B-8DC2-AF256FFA85AD}" type="pres">
      <dgm:prSet presAssocID="{C7DA05CC-F2DF-4162-A63B-C0515CB87608}" presName="node" presStyleLbl="node1" presStyleIdx="3" presStyleCnt="5" custRadScaleRad="88102" custRadScaleInc="14463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F8D5C4-0C1D-467B-A07E-03DECCFED7F9}" type="pres">
      <dgm:prSet presAssocID="{873842D4-A21B-4225-A1B6-7214565D47E0}" presName="Name9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F4F7F386-7700-406D-A003-F4BC5D9243F2}" type="pres">
      <dgm:prSet presAssocID="{873842D4-A21B-4225-A1B6-7214565D47E0}" presName="connTx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992762D-EDD2-4065-9222-2DE090ED9BB1}" type="pres">
      <dgm:prSet presAssocID="{B73715C4-5054-4A5A-9856-612041DC7DB2}" presName="node" presStyleLbl="node1" presStyleIdx="4" presStyleCnt="5" custRadScaleRad="115118" custRadScaleInc="1050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4A3234-7397-4F51-BC23-5A2388FD46E2}" type="presOf" srcId="{02BA3071-3356-46B1-B8D0-ADDFAF4442FC}" destId="{69A630F9-BD50-4058-9617-959E627DD670}" srcOrd="1" destOrd="0" presId="urn:microsoft.com/office/officeart/2005/8/layout/radial1"/>
    <dgm:cxn modelId="{6A86DEA7-F529-4596-BE89-0ADF04C7D1E4}" type="presOf" srcId="{02BA3071-3356-46B1-B8D0-ADDFAF4442FC}" destId="{268CF62A-8838-4480-9323-E84FC8F0A1D1}" srcOrd="0" destOrd="0" presId="urn:microsoft.com/office/officeart/2005/8/layout/radial1"/>
    <dgm:cxn modelId="{A4005629-3915-440F-9320-CA9CAE6FF73F}" type="presOf" srcId="{B2149D0C-C717-4E93-8178-B1E43582DDC3}" destId="{8047F405-C2B7-4002-AFB3-3AEA7E1A7E38}" srcOrd="1" destOrd="0" presId="urn:microsoft.com/office/officeart/2005/8/layout/radial1"/>
    <dgm:cxn modelId="{B9A336F4-7F7B-4FFE-99F5-3234A831E837}" srcId="{34FCD64F-06BC-401E-A770-61B171608C5A}" destId="{C0118AA0-34D7-43D8-9775-A13DC1BC2A13}" srcOrd="1" destOrd="0" parTransId="{59D50B64-C4AF-49E6-9107-B317935A0336}" sibTransId="{D8EFDF7C-4AE2-483D-93F1-29937B85CC62}"/>
    <dgm:cxn modelId="{C5809E0D-12A2-4D9C-83EA-18279BDF5F8F}" type="presOf" srcId="{C0118AA0-34D7-43D8-9775-A13DC1BC2A13}" destId="{4A9B1364-BA54-49E7-A7F0-999A97587AAF}" srcOrd="0" destOrd="0" presId="urn:microsoft.com/office/officeart/2005/8/layout/radial1"/>
    <dgm:cxn modelId="{98691073-63B4-49C0-A2E2-5F0D109FEE21}" type="presOf" srcId="{97F1C88A-108A-4D79-AB70-B11F258C666C}" destId="{933FD15D-6491-4512-9CA4-F0D170A310BA}" srcOrd="0" destOrd="0" presId="urn:microsoft.com/office/officeart/2005/8/layout/radial1"/>
    <dgm:cxn modelId="{475D39AB-35E6-4AA2-BA40-7AE603BF6C17}" type="presOf" srcId="{873842D4-A21B-4225-A1B6-7214565D47E0}" destId="{7FF8D5C4-0C1D-467B-A07E-03DECCFED7F9}" srcOrd="0" destOrd="0" presId="urn:microsoft.com/office/officeart/2005/8/layout/radial1"/>
    <dgm:cxn modelId="{E3E06896-D147-4478-B8B7-11169796314E}" type="presOf" srcId="{B73715C4-5054-4A5A-9856-612041DC7DB2}" destId="{E992762D-EDD2-4065-9222-2DE090ED9BB1}" srcOrd="0" destOrd="0" presId="urn:microsoft.com/office/officeart/2005/8/layout/radial1"/>
    <dgm:cxn modelId="{5D0E67EE-D79F-48EE-B3D4-26486F5D7678}" type="presOf" srcId="{0E321EC3-F7EA-4EB5-8117-DECA1FA7B100}" destId="{23DEBDC4-AA3C-4448-9B55-7739F510C716}" srcOrd="1" destOrd="0" presId="urn:microsoft.com/office/officeart/2005/8/layout/radial1"/>
    <dgm:cxn modelId="{D9F0CAC4-39CE-4208-AF37-D987254D0643}" type="presOf" srcId="{59D50B64-C4AF-49E6-9107-B317935A0336}" destId="{29CAAA42-5261-4FB0-8198-E0F0EAEF6C74}" srcOrd="0" destOrd="0" presId="urn:microsoft.com/office/officeart/2005/8/layout/radial1"/>
    <dgm:cxn modelId="{6EFE2072-5775-465E-9E58-D3D8590EA308}" srcId="{34FCD64F-06BC-401E-A770-61B171608C5A}" destId="{97F1C88A-108A-4D79-AB70-B11F258C666C}" srcOrd="0" destOrd="0" parTransId="{B2149D0C-C717-4E93-8178-B1E43582DDC3}" sibTransId="{1E06441C-58E8-4B4F-93E5-14F9EAFADF8F}"/>
    <dgm:cxn modelId="{09A8E252-5860-4FB4-AFC5-0392EFD67893}" type="presOf" srcId="{1B3E1983-7C70-4052-8254-4990E938000E}" destId="{34AE5CAA-A090-4923-A063-4B9886A5EEFB}" srcOrd="0" destOrd="0" presId="urn:microsoft.com/office/officeart/2005/8/layout/radial1"/>
    <dgm:cxn modelId="{2DD931F5-1CA8-41BD-AB56-F08056DCEB88}" type="presOf" srcId="{C7DA05CC-F2DF-4162-A63B-C0515CB87608}" destId="{2B4F306E-76E0-400B-8DC2-AF256FFA85AD}" srcOrd="0" destOrd="0" presId="urn:microsoft.com/office/officeart/2005/8/layout/radial1"/>
    <dgm:cxn modelId="{2B827F2F-EE83-4C4B-A9CD-FD1B0C9E5568}" type="presOf" srcId="{873842D4-A21B-4225-A1B6-7214565D47E0}" destId="{F4F7F386-7700-406D-A003-F4BC5D9243F2}" srcOrd="1" destOrd="0" presId="urn:microsoft.com/office/officeart/2005/8/layout/radial1"/>
    <dgm:cxn modelId="{EABCB436-0CB2-45B4-B3BD-E98320189535}" type="presOf" srcId="{34FCD64F-06BC-401E-A770-61B171608C5A}" destId="{34DE981A-CA9B-4449-8777-B47FED128D46}" srcOrd="0" destOrd="0" presId="urn:microsoft.com/office/officeart/2005/8/layout/radial1"/>
    <dgm:cxn modelId="{6C9285D0-A553-474D-9320-7ADFC8F868A0}" srcId="{34FCD64F-06BC-401E-A770-61B171608C5A}" destId="{1B3E1983-7C70-4052-8254-4990E938000E}" srcOrd="2" destOrd="0" parTransId="{02BA3071-3356-46B1-B8D0-ADDFAF4442FC}" sibTransId="{D944448D-0659-45CE-84FE-24FDD0C10AF7}"/>
    <dgm:cxn modelId="{61075F04-45ED-4C01-837F-E3952DA097AB}" type="presOf" srcId="{59D50B64-C4AF-49E6-9107-B317935A0336}" destId="{BBD9C8AF-136E-4506-A5C9-EBC0883D8F58}" srcOrd="1" destOrd="0" presId="urn:microsoft.com/office/officeart/2005/8/layout/radial1"/>
    <dgm:cxn modelId="{25E73C62-36A6-4565-AF02-D2843B11EB76}" type="presOf" srcId="{F75A35FF-E37A-48D9-B3F8-B3E6D2F026CE}" destId="{4E145309-864A-45C0-8B28-316CAC600AB3}" srcOrd="0" destOrd="0" presId="urn:microsoft.com/office/officeart/2005/8/layout/radial1"/>
    <dgm:cxn modelId="{2016E49E-3115-431D-B465-7014C0ED72BB}" srcId="{34FCD64F-06BC-401E-A770-61B171608C5A}" destId="{C7DA05CC-F2DF-4162-A63B-C0515CB87608}" srcOrd="3" destOrd="0" parTransId="{0E321EC3-F7EA-4EB5-8117-DECA1FA7B100}" sibTransId="{EC256298-6300-4E5E-BAFE-91AE3A955BC9}"/>
    <dgm:cxn modelId="{4EA07112-9703-45D9-B3EB-2F669AE0C01D}" type="presOf" srcId="{B2149D0C-C717-4E93-8178-B1E43582DDC3}" destId="{D980C842-B237-4B0F-A042-16731687A8C5}" srcOrd="0" destOrd="0" presId="urn:microsoft.com/office/officeart/2005/8/layout/radial1"/>
    <dgm:cxn modelId="{9F3C6A63-99D9-445B-9CE6-EC78F0553D3E}" srcId="{34FCD64F-06BC-401E-A770-61B171608C5A}" destId="{B73715C4-5054-4A5A-9856-612041DC7DB2}" srcOrd="4" destOrd="0" parTransId="{873842D4-A21B-4225-A1B6-7214565D47E0}" sibTransId="{6E00D835-E85D-4256-9D6B-430EB4E24086}"/>
    <dgm:cxn modelId="{44D419AE-53C6-418E-9D12-1C254661C597}" type="presOf" srcId="{0E321EC3-F7EA-4EB5-8117-DECA1FA7B100}" destId="{D6B9AF48-551D-49BD-B86A-46E7182B34FA}" srcOrd="0" destOrd="0" presId="urn:microsoft.com/office/officeart/2005/8/layout/radial1"/>
    <dgm:cxn modelId="{A64F8345-E0A4-428E-9DF9-9E8EF2B2B086}" srcId="{F75A35FF-E37A-48D9-B3F8-B3E6D2F026CE}" destId="{34FCD64F-06BC-401E-A770-61B171608C5A}" srcOrd="0" destOrd="0" parTransId="{083D8F73-80DA-4657-99CE-B4177DBFA6CF}" sibTransId="{89341918-D0B4-4264-81FD-3269C3C8D1DF}"/>
    <dgm:cxn modelId="{CC37C585-FAC0-446E-A03F-027F61867B6E}" type="presParOf" srcId="{4E145309-864A-45C0-8B28-316CAC600AB3}" destId="{34DE981A-CA9B-4449-8777-B47FED128D46}" srcOrd="0" destOrd="0" presId="urn:microsoft.com/office/officeart/2005/8/layout/radial1"/>
    <dgm:cxn modelId="{11F1D616-4CA0-4187-93F6-2761E546333C}" type="presParOf" srcId="{4E145309-864A-45C0-8B28-316CAC600AB3}" destId="{D980C842-B237-4B0F-A042-16731687A8C5}" srcOrd="1" destOrd="0" presId="urn:microsoft.com/office/officeart/2005/8/layout/radial1"/>
    <dgm:cxn modelId="{D3DB5E64-89DF-4B37-B798-8E082050FF20}" type="presParOf" srcId="{D980C842-B237-4B0F-A042-16731687A8C5}" destId="{8047F405-C2B7-4002-AFB3-3AEA7E1A7E38}" srcOrd="0" destOrd="0" presId="urn:microsoft.com/office/officeart/2005/8/layout/radial1"/>
    <dgm:cxn modelId="{3ABD8334-06A2-49F0-BA88-A7255E572D27}" type="presParOf" srcId="{4E145309-864A-45C0-8B28-316CAC600AB3}" destId="{933FD15D-6491-4512-9CA4-F0D170A310BA}" srcOrd="2" destOrd="0" presId="urn:microsoft.com/office/officeart/2005/8/layout/radial1"/>
    <dgm:cxn modelId="{A6EB1B86-273C-42B0-93E2-DEB05E7D3CC8}" type="presParOf" srcId="{4E145309-864A-45C0-8B28-316CAC600AB3}" destId="{29CAAA42-5261-4FB0-8198-E0F0EAEF6C74}" srcOrd="3" destOrd="0" presId="urn:microsoft.com/office/officeart/2005/8/layout/radial1"/>
    <dgm:cxn modelId="{942298FE-9BBC-4AA4-9603-A4A8E33EFBFA}" type="presParOf" srcId="{29CAAA42-5261-4FB0-8198-E0F0EAEF6C74}" destId="{BBD9C8AF-136E-4506-A5C9-EBC0883D8F58}" srcOrd="0" destOrd="0" presId="urn:microsoft.com/office/officeart/2005/8/layout/radial1"/>
    <dgm:cxn modelId="{5FC2A8F7-D91E-484C-8011-35681AB4E548}" type="presParOf" srcId="{4E145309-864A-45C0-8B28-316CAC600AB3}" destId="{4A9B1364-BA54-49E7-A7F0-999A97587AAF}" srcOrd="4" destOrd="0" presId="urn:microsoft.com/office/officeart/2005/8/layout/radial1"/>
    <dgm:cxn modelId="{B42FB6D9-6AC5-4F37-B215-C8B7609AF9D8}" type="presParOf" srcId="{4E145309-864A-45C0-8B28-316CAC600AB3}" destId="{268CF62A-8838-4480-9323-E84FC8F0A1D1}" srcOrd="5" destOrd="0" presId="urn:microsoft.com/office/officeart/2005/8/layout/radial1"/>
    <dgm:cxn modelId="{BCB530F5-0660-4B90-95E7-667291341CAD}" type="presParOf" srcId="{268CF62A-8838-4480-9323-E84FC8F0A1D1}" destId="{69A630F9-BD50-4058-9617-959E627DD670}" srcOrd="0" destOrd="0" presId="urn:microsoft.com/office/officeart/2005/8/layout/radial1"/>
    <dgm:cxn modelId="{C344266F-B042-4C8F-A44B-E73FDA7FB152}" type="presParOf" srcId="{4E145309-864A-45C0-8B28-316CAC600AB3}" destId="{34AE5CAA-A090-4923-A063-4B9886A5EEFB}" srcOrd="6" destOrd="0" presId="urn:microsoft.com/office/officeart/2005/8/layout/radial1"/>
    <dgm:cxn modelId="{B7BABA09-5094-4DC3-8D78-F0C3B9DA4C9C}" type="presParOf" srcId="{4E145309-864A-45C0-8B28-316CAC600AB3}" destId="{D6B9AF48-551D-49BD-B86A-46E7182B34FA}" srcOrd="7" destOrd="0" presId="urn:microsoft.com/office/officeart/2005/8/layout/radial1"/>
    <dgm:cxn modelId="{E23A81FC-60C2-4BF7-BAE5-52D89B54F90B}" type="presParOf" srcId="{D6B9AF48-551D-49BD-B86A-46E7182B34FA}" destId="{23DEBDC4-AA3C-4448-9B55-7739F510C716}" srcOrd="0" destOrd="0" presId="urn:microsoft.com/office/officeart/2005/8/layout/radial1"/>
    <dgm:cxn modelId="{347F2BB2-094E-402B-921F-5D887EB93DAC}" type="presParOf" srcId="{4E145309-864A-45C0-8B28-316CAC600AB3}" destId="{2B4F306E-76E0-400B-8DC2-AF256FFA85AD}" srcOrd="8" destOrd="0" presId="urn:microsoft.com/office/officeart/2005/8/layout/radial1"/>
    <dgm:cxn modelId="{49371833-A50D-41CA-87A5-1E2F0F79594B}" type="presParOf" srcId="{4E145309-864A-45C0-8B28-316CAC600AB3}" destId="{7FF8D5C4-0C1D-467B-A07E-03DECCFED7F9}" srcOrd="9" destOrd="0" presId="urn:microsoft.com/office/officeart/2005/8/layout/radial1"/>
    <dgm:cxn modelId="{C35E5293-C234-4693-B4C9-BAF6BDE765C2}" type="presParOf" srcId="{7FF8D5C4-0C1D-467B-A07E-03DECCFED7F9}" destId="{F4F7F386-7700-406D-A003-F4BC5D9243F2}" srcOrd="0" destOrd="0" presId="urn:microsoft.com/office/officeart/2005/8/layout/radial1"/>
    <dgm:cxn modelId="{42F109FF-E03A-42F2-80E5-4D4906EC509D}" type="presParOf" srcId="{4E145309-864A-45C0-8B28-316CAC600AB3}" destId="{E992762D-EDD2-4065-9222-2DE090ED9BB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653F6-D3EA-4CCF-A6F4-82A1A45BB3B0}" type="doc">
      <dgm:prSet loTypeId="urn:microsoft.com/office/officeart/2005/8/layout/h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45865351-C9DA-466E-B4F0-8F552410C6E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안드로이드</a:t>
          </a:r>
          <a:endParaRPr lang="ko-KR" altLang="en-US" dirty="0"/>
        </a:p>
      </dgm:t>
    </dgm:pt>
    <dgm:pt modelId="{A1A11CA8-69FB-4800-9C31-39CB26C83420}" type="parTrans" cxnId="{33AD0267-0DDC-477A-9781-E5EB559BAC23}">
      <dgm:prSet/>
      <dgm:spPr/>
      <dgm:t>
        <a:bodyPr/>
        <a:lstStyle/>
        <a:p>
          <a:pPr latinLnBrk="1"/>
          <a:endParaRPr lang="ko-KR" altLang="en-US"/>
        </a:p>
      </dgm:t>
    </dgm:pt>
    <dgm:pt modelId="{17940391-DD90-4DD8-83E1-AAB4662EE570}" type="sibTrans" cxnId="{33AD0267-0DDC-477A-9781-E5EB559BAC23}">
      <dgm:prSet/>
      <dgm:spPr/>
      <dgm:t>
        <a:bodyPr/>
        <a:lstStyle/>
        <a:p>
          <a:pPr latinLnBrk="1"/>
          <a:endParaRPr lang="ko-KR" altLang="en-US"/>
        </a:p>
      </dgm:t>
    </dgm:pt>
    <dgm:pt modelId="{55BFD3B1-025A-47B3-8B4B-EDFAAEC98D69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SharedPreferences</a:t>
          </a:r>
          <a:endParaRPr lang="ko-KR" altLang="en-US" sz="1600" dirty="0"/>
        </a:p>
      </dgm:t>
    </dgm:pt>
    <dgm:pt modelId="{D7B7A6C6-DA14-4C0B-830D-BA3BE61F801D}" type="parTrans" cxnId="{9B8A732A-EDBC-467D-A0BE-900B9024D1A1}">
      <dgm:prSet/>
      <dgm:spPr/>
      <dgm:t>
        <a:bodyPr/>
        <a:lstStyle/>
        <a:p>
          <a:pPr latinLnBrk="1"/>
          <a:endParaRPr lang="ko-KR" altLang="en-US"/>
        </a:p>
      </dgm:t>
    </dgm:pt>
    <dgm:pt modelId="{8CBEA90E-D658-4E3B-A8B3-50FB0B3553B7}" type="sibTrans" cxnId="{9B8A732A-EDBC-467D-A0BE-900B9024D1A1}">
      <dgm:prSet/>
      <dgm:spPr/>
      <dgm:t>
        <a:bodyPr/>
        <a:lstStyle/>
        <a:p>
          <a:pPr latinLnBrk="1"/>
          <a:endParaRPr lang="ko-KR" altLang="en-US"/>
        </a:p>
      </dgm:t>
    </dgm:pt>
    <dgm:pt modelId="{D3701C06-F48E-4707-9985-330BCCD1A79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아두이노</a:t>
          </a:r>
          <a:endParaRPr lang="en-US" altLang="ko-KR" dirty="0" smtClean="0"/>
        </a:p>
      </dgm:t>
    </dgm:pt>
    <dgm:pt modelId="{DC7EB210-04B4-468F-B5DD-EFD7B6CDFE92}" type="parTrans" cxnId="{3205AB65-EEBD-4162-A9BA-77838972E432}">
      <dgm:prSet/>
      <dgm:spPr/>
      <dgm:t>
        <a:bodyPr/>
        <a:lstStyle/>
        <a:p>
          <a:pPr latinLnBrk="1"/>
          <a:endParaRPr lang="ko-KR" altLang="en-US"/>
        </a:p>
      </dgm:t>
    </dgm:pt>
    <dgm:pt modelId="{C0745E5A-B30A-4ADA-A7FA-AFFCA51581D7}" type="sibTrans" cxnId="{3205AB65-EEBD-4162-A9BA-77838972E432}">
      <dgm:prSet/>
      <dgm:spPr/>
      <dgm:t>
        <a:bodyPr/>
        <a:lstStyle/>
        <a:p>
          <a:pPr latinLnBrk="1"/>
          <a:endParaRPr lang="ko-KR" altLang="en-US"/>
        </a:p>
      </dgm:t>
    </dgm:pt>
    <dgm:pt modelId="{917CF477-7446-47B0-B5BB-323485BC2152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미세먼지측정</a:t>
          </a:r>
          <a:endParaRPr lang="ko-KR" altLang="en-US" sz="2000" dirty="0"/>
        </a:p>
      </dgm:t>
    </dgm:pt>
    <dgm:pt modelId="{F0872B69-A1C7-43FD-BB69-36A15CF2DFC8}" type="parTrans" cxnId="{0B104568-0C27-4C89-A871-B11EBF3793DD}">
      <dgm:prSet/>
      <dgm:spPr/>
      <dgm:t>
        <a:bodyPr/>
        <a:lstStyle/>
        <a:p>
          <a:pPr latinLnBrk="1"/>
          <a:endParaRPr lang="ko-KR" altLang="en-US"/>
        </a:p>
      </dgm:t>
    </dgm:pt>
    <dgm:pt modelId="{FEA5B7D2-E39B-41F1-9767-C8AC4E7FED6F}" type="sibTrans" cxnId="{0B104568-0C27-4C89-A871-B11EBF3793DD}">
      <dgm:prSet/>
      <dgm:spPr/>
      <dgm:t>
        <a:bodyPr/>
        <a:lstStyle/>
        <a:p>
          <a:pPr latinLnBrk="1"/>
          <a:endParaRPr lang="ko-KR" altLang="en-US"/>
        </a:p>
      </dgm:t>
    </dgm:pt>
    <dgm:pt modelId="{8298D8B5-BA06-42E5-8482-8B51276E1D95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온도측정</a:t>
          </a:r>
          <a:endParaRPr lang="ko-KR" altLang="en-US" sz="2000" dirty="0"/>
        </a:p>
      </dgm:t>
    </dgm:pt>
    <dgm:pt modelId="{CD1A57F0-7073-48AE-995F-92DA9850D01E}" type="parTrans" cxnId="{DA17C738-8A1E-4B50-AAC8-248C88225EC5}">
      <dgm:prSet/>
      <dgm:spPr/>
      <dgm:t>
        <a:bodyPr/>
        <a:lstStyle/>
        <a:p>
          <a:pPr latinLnBrk="1"/>
          <a:endParaRPr lang="ko-KR" altLang="en-US"/>
        </a:p>
      </dgm:t>
    </dgm:pt>
    <dgm:pt modelId="{A6D75700-3F4A-411B-86F6-35179D995E79}" type="sibTrans" cxnId="{DA17C738-8A1E-4B50-AAC8-248C88225EC5}">
      <dgm:prSet/>
      <dgm:spPr/>
      <dgm:t>
        <a:bodyPr/>
        <a:lstStyle/>
        <a:p>
          <a:pPr latinLnBrk="1"/>
          <a:endParaRPr lang="ko-KR" altLang="en-US"/>
        </a:p>
      </dgm:t>
    </dgm:pt>
    <dgm:pt modelId="{4A244037-9675-47B3-8316-5CDB9B29543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라즈베리파이</a:t>
          </a:r>
          <a:endParaRPr lang="ko-KR" altLang="en-US" dirty="0"/>
        </a:p>
      </dgm:t>
    </dgm:pt>
    <dgm:pt modelId="{9B84A464-C0ED-4573-BBCC-DA1E9A085A0E}" type="parTrans" cxnId="{05327F30-4E6A-455F-907E-9A3F09ECA75F}">
      <dgm:prSet/>
      <dgm:spPr/>
      <dgm:t>
        <a:bodyPr/>
        <a:lstStyle/>
        <a:p>
          <a:pPr latinLnBrk="1"/>
          <a:endParaRPr lang="ko-KR" altLang="en-US"/>
        </a:p>
      </dgm:t>
    </dgm:pt>
    <dgm:pt modelId="{FFD3E6D1-6482-4C84-8073-D823F0333EB9}" type="sibTrans" cxnId="{05327F30-4E6A-455F-907E-9A3F09ECA75F}">
      <dgm:prSet/>
      <dgm:spPr/>
      <dgm:t>
        <a:bodyPr/>
        <a:lstStyle/>
        <a:p>
          <a:pPr latinLnBrk="1"/>
          <a:endParaRPr lang="ko-KR" altLang="en-US"/>
        </a:p>
      </dgm:t>
    </dgm:pt>
    <dgm:pt modelId="{19CC9139-0B0C-4D47-8715-CE117368FCB9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파이썬</a:t>
          </a:r>
          <a:endParaRPr lang="ko-KR" altLang="en-US" sz="2000" dirty="0"/>
        </a:p>
      </dgm:t>
    </dgm:pt>
    <dgm:pt modelId="{5C314611-A466-4CF8-BDB0-47D331CD7B52}" type="parTrans" cxnId="{EC13E176-466C-43BC-AD24-52CEDA375281}">
      <dgm:prSet/>
      <dgm:spPr/>
      <dgm:t>
        <a:bodyPr/>
        <a:lstStyle/>
        <a:p>
          <a:pPr latinLnBrk="1"/>
          <a:endParaRPr lang="ko-KR" altLang="en-US"/>
        </a:p>
      </dgm:t>
    </dgm:pt>
    <dgm:pt modelId="{863175BC-57C2-4A68-8305-4896E75087A7}" type="sibTrans" cxnId="{EC13E176-466C-43BC-AD24-52CEDA375281}">
      <dgm:prSet/>
      <dgm:spPr/>
      <dgm:t>
        <a:bodyPr/>
        <a:lstStyle/>
        <a:p>
          <a:pPr latinLnBrk="1"/>
          <a:endParaRPr lang="ko-KR" altLang="en-US"/>
        </a:p>
      </dgm:t>
    </dgm:pt>
    <dgm:pt modelId="{40673AB8-5794-4FD2-A535-0152D69AA8D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파이어베이스</a:t>
          </a:r>
          <a:endParaRPr lang="ko-KR" altLang="en-US" dirty="0"/>
        </a:p>
      </dgm:t>
    </dgm:pt>
    <dgm:pt modelId="{BEDFD4DC-6C84-42EA-B04D-398D5573DCB7}" type="parTrans" cxnId="{A604B94C-61F7-4F16-B660-0479A0FE6E26}">
      <dgm:prSet/>
      <dgm:spPr/>
      <dgm:t>
        <a:bodyPr/>
        <a:lstStyle/>
        <a:p>
          <a:pPr latinLnBrk="1"/>
          <a:endParaRPr lang="ko-KR" altLang="en-US"/>
        </a:p>
      </dgm:t>
    </dgm:pt>
    <dgm:pt modelId="{2E6BAC71-376A-4061-9866-1E2DC21EF510}" type="sibTrans" cxnId="{A604B94C-61F7-4F16-B660-0479A0FE6E26}">
      <dgm:prSet/>
      <dgm:spPr/>
      <dgm:t>
        <a:bodyPr/>
        <a:lstStyle/>
        <a:p>
          <a:pPr latinLnBrk="1"/>
          <a:endParaRPr lang="ko-KR" altLang="en-US"/>
        </a:p>
      </dgm:t>
    </dgm:pt>
    <dgm:pt modelId="{C81AD9E9-351D-403E-8175-CC84715C368A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/>
            <a:t>뉴스크롤링</a:t>
          </a:r>
          <a:r>
            <a:rPr lang="en-US" altLang="ko-KR" sz="1600" dirty="0" smtClean="0"/>
            <a:t>(</a:t>
          </a:r>
          <a:r>
            <a:rPr lang="ko-KR" altLang="en-US" sz="1600" dirty="0" err="1" smtClean="0"/>
            <a:t>연합뉴스</a:t>
          </a:r>
          <a:r>
            <a:rPr lang="en-US" altLang="ko-KR" sz="1600" dirty="0" smtClean="0"/>
            <a:t>)</a:t>
          </a:r>
          <a:endParaRPr lang="ko-KR" altLang="en-US" sz="1600" dirty="0"/>
        </a:p>
      </dgm:t>
    </dgm:pt>
    <dgm:pt modelId="{3E043D97-7BB0-49DA-9161-4321C06D962E}" type="parTrans" cxnId="{783D8375-35F6-4D40-B79E-AA4E2326D12C}">
      <dgm:prSet/>
      <dgm:spPr/>
      <dgm:t>
        <a:bodyPr/>
        <a:lstStyle/>
        <a:p>
          <a:pPr latinLnBrk="1"/>
          <a:endParaRPr lang="ko-KR" altLang="en-US"/>
        </a:p>
      </dgm:t>
    </dgm:pt>
    <dgm:pt modelId="{A26AFB65-4412-431F-A30A-3E058BC61FFF}" type="sibTrans" cxnId="{783D8375-35F6-4D40-B79E-AA4E2326D12C}">
      <dgm:prSet/>
      <dgm:spPr/>
      <dgm:t>
        <a:bodyPr/>
        <a:lstStyle/>
        <a:p>
          <a:pPr latinLnBrk="1"/>
          <a:endParaRPr lang="ko-KR" altLang="en-US"/>
        </a:p>
      </dgm:t>
    </dgm:pt>
    <dgm:pt modelId="{C4822B78-150F-4F9B-BBD1-20B19B91AD70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Intent</a:t>
          </a:r>
          <a:endParaRPr lang="ko-KR" altLang="en-US" sz="1600" dirty="0"/>
        </a:p>
      </dgm:t>
    </dgm:pt>
    <dgm:pt modelId="{23339026-1738-4E03-BA5A-1F31B23295A4}" type="parTrans" cxnId="{C75A1793-482E-4D09-874A-16983307654B}">
      <dgm:prSet/>
      <dgm:spPr/>
      <dgm:t>
        <a:bodyPr/>
        <a:lstStyle/>
        <a:p>
          <a:pPr latinLnBrk="1"/>
          <a:endParaRPr lang="ko-KR" altLang="en-US"/>
        </a:p>
      </dgm:t>
    </dgm:pt>
    <dgm:pt modelId="{2D805A74-DEA0-4E06-9CBC-D28D302108C2}" type="sibTrans" cxnId="{C75A1793-482E-4D09-874A-16983307654B}">
      <dgm:prSet/>
      <dgm:spPr/>
      <dgm:t>
        <a:bodyPr/>
        <a:lstStyle/>
        <a:p>
          <a:pPr latinLnBrk="1"/>
          <a:endParaRPr lang="ko-KR" altLang="en-US"/>
        </a:p>
      </dgm:t>
    </dgm:pt>
    <dgm:pt modelId="{B8E40BE6-5ECD-42CB-B2DB-FD6A66BDD6C9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Sqlite</a:t>
          </a:r>
          <a:endParaRPr lang="ko-KR" altLang="en-US" sz="1600" dirty="0"/>
        </a:p>
      </dgm:t>
    </dgm:pt>
    <dgm:pt modelId="{DC178520-32AD-448E-BD3C-061B5E34600F}" type="parTrans" cxnId="{CD57D58B-F61E-433A-A09F-5F78597F5ABC}">
      <dgm:prSet/>
      <dgm:spPr/>
      <dgm:t>
        <a:bodyPr/>
        <a:lstStyle/>
        <a:p>
          <a:pPr latinLnBrk="1"/>
          <a:endParaRPr lang="ko-KR" altLang="en-US"/>
        </a:p>
      </dgm:t>
    </dgm:pt>
    <dgm:pt modelId="{CF5069F3-EDDD-4427-936E-10844681ACE1}" type="sibTrans" cxnId="{CD57D58B-F61E-433A-A09F-5F78597F5ABC}">
      <dgm:prSet/>
      <dgm:spPr/>
      <dgm:t>
        <a:bodyPr/>
        <a:lstStyle/>
        <a:p>
          <a:pPr latinLnBrk="1"/>
          <a:endParaRPr lang="ko-KR" altLang="en-US"/>
        </a:p>
      </dgm:t>
    </dgm:pt>
    <dgm:pt modelId="{A84E78DF-D15F-4ED6-8945-AE45687E56EE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Json</a:t>
          </a:r>
          <a:r>
            <a:rPr lang="ko-KR" altLang="en-US" sz="1600" dirty="0" err="1" smtClean="0"/>
            <a:t>파싱</a:t>
          </a:r>
          <a:endParaRPr lang="ko-KR" altLang="en-US" sz="1600" dirty="0"/>
        </a:p>
      </dgm:t>
    </dgm:pt>
    <dgm:pt modelId="{65AFA86A-C091-4B4E-8AF3-B17219F1702F}" type="parTrans" cxnId="{24ED8C02-3E3D-4F43-83CA-7C12C27AAE05}">
      <dgm:prSet/>
      <dgm:spPr/>
      <dgm:t>
        <a:bodyPr/>
        <a:lstStyle/>
        <a:p>
          <a:pPr latinLnBrk="1"/>
          <a:endParaRPr lang="ko-KR" altLang="en-US"/>
        </a:p>
      </dgm:t>
    </dgm:pt>
    <dgm:pt modelId="{AC0CDA40-2BEC-46DE-958F-B0985EFC934E}" type="sibTrans" cxnId="{24ED8C02-3E3D-4F43-83CA-7C12C27AAE05}">
      <dgm:prSet/>
      <dgm:spPr/>
      <dgm:t>
        <a:bodyPr/>
        <a:lstStyle/>
        <a:p>
          <a:pPr latinLnBrk="1"/>
          <a:endParaRPr lang="ko-KR" altLang="en-US"/>
        </a:p>
      </dgm:t>
    </dgm:pt>
    <dgm:pt modelId="{78B90044-2917-48F8-988D-37A814FDBF4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RecycleView</a:t>
          </a:r>
          <a:endParaRPr lang="ko-KR" altLang="en-US" sz="1600" dirty="0"/>
        </a:p>
      </dgm:t>
    </dgm:pt>
    <dgm:pt modelId="{2AB2883B-27EE-417D-BC65-CE7FB157DAEB}" type="parTrans" cxnId="{ADE87EF1-1BC0-41E5-B389-2AE2AB3F306C}">
      <dgm:prSet/>
      <dgm:spPr/>
      <dgm:t>
        <a:bodyPr/>
        <a:lstStyle/>
        <a:p>
          <a:pPr latinLnBrk="1"/>
          <a:endParaRPr lang="ko-KR" altLang="en-US"/>
        </a:p>
      </dgm:t>
    </dgm:pt>
    <dgm:pt modelId="{B83E2CFD-CE34-491A-ACD1-9DBA6E552654}" type="sibTrans" cxnId="{ADE87EF1-1BC0-41E5-B389-2AE2AB3F306C}">
      <dgm:prSet/>
      <dgm:spPr/>
      <dgm:t>
        <a:bodyPr/>
        <a:lstStyle/>
        <a:p>
          <a:pPr latinLnBrk="1"/>
          <a:endParaRPr lang="ko-KR" altLang="en-US"/>
        </a:p>
      </dgm:t>
    </dgm:pt>
    <dgm:pt modelId="{AB6BE13E-E5B8-4165-B74E-DA264706F45A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습도측정</a:t>
          </a:r>
          <a:endParaRPr lang="ko-KR" altLang="en-US" sz="2000" dirty="0"/>
        </a:p>
      </dgm:t>
    </dgm:pt>
    <dgm:pt modelId="{9B4C548B-C2AC-4980-8EA7-612A69FA8267}" type="parTrans" cxnId="{686830D5-9D03-464E-AE95-7EFC4D61FF9F}">
      <dgm:prSet/>
      <dgm:spPr/>
      <dgm:t>
        <a:bodyPr/>
        <a:lstStyle/>
        <a:p>
          <a:pPr latinLnBrk="1"/>
          <a:endParaRPr lang="ko-KR" altLang="en-US"/>
        </a:p>
      </dgm:t>
    </dgm:pt>
    <dgm:pt modelId="{DCD87F49-C06A-4F3B-8E6B-A0B6B263E99A}" type="sibTrans" cxnId="{686830D5-9D03-464E-AE95-7EFC4D61FF9F}">
      <dgm:prSet/>
      <dgm:spPr/>
      <dgm:t>
        <a:bodyPr/>
        <a:lstStyle/>
        <a:p>
          <a:pPr latinLnBrk="1"/>
          <a:endParaRPr lang="ko-KR" altLang="en-US"/>
        </a:p>
      </dgm:t>
    </dgm:pt>
    <dgm:pt modelId="{559A3229-9B68-474A-B64F-305836432981}">
      <dgm:prSet custT="1"/>
      <dgm:spPr/>
      <dgm:t>
        <a:bodyPr/>
        <a:lstStyle/>
        <a:p>
          <a:pPr latinLnBrk="1"/>
          <a:r>
            <a:rPr lang="ko-KR" altLang="en-US" sz="1800" dirty="0" smtClean="0"/>
            <a:t>실시간 </a:t>
          </a:r>
          <a:r>
            <a:rPr lang="ko-KR" altLang="en-US" sz="1800" dirty="0" err="1" smtClean="0"/>
            <a:t>정보저장</a:t>
          </a:r>
          <a:endParaRPr lang="ko-KR" altLang="en-US" sz="2400" dirty="0"/>
        </a:p>
      </dgm:t>
    </dgm:pt>
    <dgm:pt modelId="{AFAD8C25-12A8-48BA-A28F-80B0D2523D91}" type="parTrans" cxnId="{53936E4C-E133-49C4-8847-0427DCCF2A9D}">
      <dgm:prSet/>
      <dgm:spPr/>
      <dgm:t>
        <a:bodyPr/>
        <a:lstStyle/>
        <a:p>
          <a:pPr latinLnBrk="1"/>
          <a:endParaRPr lang="ko-KR" altLang="en-US"/>
        </a:p>
      </dgm:t>
    </dgm:pt>
    <dgm:pt modelId="{21668DBB-D8D0-48EA-84F9-99C83BE549ED}" type="sibTrans" cxnId="{53936E4C-E133-49C4-8847-0427DCCF2A9D}">
      <dgm:prSet/>
      <dgm:spPr/>
      <dgm:t>
        <a:bodyPr/>
        <a:lstStyle/>
        <a:p>
          <a:pPr latinLnBrk="1"/>
          <a:endParaRPr lang="ko-KR" altLang="en-US"/>
        </a:p>
      </dgm:t>
    </dgm:pt>
    <dgm:pt modelId="{04868516-C81D-4289-94BC-8294A81A09C0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SplashActivity</a:t>
          </a:r>
          <a:endParaRPr lang="ko-KR" altLang="en-US" sz="1600" dirty="0"/>
        </a:p>
      </dgm:t>
    </dgm:pt>
    <dgm:pt modelId="{4E942758-EE29-4BCB-BF80-98E39191F0BC}" type="parTrans" cxnId="{38D6A8FF-23F4-42F0-A3B7-FA2A6F7E9CA5}">
      <dgm:prSet/>
      <dgm:spPr/>
      <dgm:t>
        <a:bodyPr/>
        <a:lstStyle/>
        <a:p>
          <a:pPr latinLnBrk="1"/>
          <a:endParaRPr lang="ko-KR" altLang="en-US"/>
        </a:p>
      </dgm:t>
    </dgm:pt>
    <dgm:pt modelId="{A7A752D3-5AF2-45FC-AE13-BD783BB4AC7C}" type="sibTrans" cxnId="{38D6A8FF-23F4-42F0-A3B7-FA2A6F7E9CA5}">
      <dgm:prSet/>
      <dgm:spPr/>
      <dgm:t>
        <a:bodyPr/>
        <a:lstStyle/>
        <a:p>
          <a:pPr latinLnBrk="1"/>
          <a:endParaRPr lang="ko-KR" altLang="en-US"/>
        </a:p>
      </dgm:t>
    </dgm:pt>
    <dgm:pt modelId="{156776DD-B3C9-479D-A986-DFB2BF98623F}">
      <dgm:prSet phldrT="[텍스트]" custT="1"/>
      <dgm:spPr/>
      <dgm:t>
        <a:bodyPr/>
        <a:lstStyle/>
        <a:p>
          <a:pPr latinLnBrk="1"/>
          <a:endParaRPr lang="ko-KR" altLang="en-US" sz="1600" dirty="0"/>
        </a:p>
      </dgm:t>
    </dgm:pt>
    <dgm:pt modelId="{89B96279-AB6C-434F-A1DA-2DFE4ECD92BF}" type="parTrans" cxnId="{456E9DFE-CBB2-47EA-8734-CF582CAAC086}">
      <dgm:prSet/>
      <dgm:spPr/>
      <dgm:t>
        <a:bodyPr/>
        <a:lstStyle/>
        <a:p>
          <a:pPr latinLnBrk="1"/>
          <a:endParaRPr lang="ko-KR" altLang="en-US"/>
        </a:p>
      </dgm:t>
    </dgm:pt>
    <dgm:pt modelId="{5C57AD0A-6B7A-4407-8F45-B14E48801546}" type="sibTrans" cxnId="{456E9DFE-CBB2-47EA-8734-CF582CAAC086}">
      <dgm:prSet/>
      <dgm:spPr/>
      <dgm:t>
        <a:bodyPr/>
        <a:lstStyle/>
        <a:p>
          <a:pPr latinLnBrk="1"/>
          <a:endParaRPr lang="ko-KR" altLang="en-US"/>
        </a:p>
      </dgm:t>
    </dgm:pt>
    <dgm:pt modelId="{563B7497-A7C0-4C80-BBCA-C292267CE550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기상청</a:t>
          </a:r>
          <a:r>
            <a:rPr lang="en-US" altLang="ko-KR" sz="1600" dirty="0" smtClean="0"/>
            <a:t>API</a:t>
          </a:r>
          <a:endParaRPr lang="ko-KR" altLang="en-US" sz="1600" dirty="0"/>
        </a:p>
      </dgm:t>
    </dgm:pt>
    <dgm:pt modelId="{02575661-CAA7-4FB0-B779-66655D9871F8}" type="parTrans" cxnId="{A1C7F26E-2433-46E5-B7FA-2BA23EF7D514}">
      <dgm:prSet/>
      <dgm:spPr/>
      <dgm:t>
        <a:bodyPr/>
        <a:lstStyle/>
        <a:p>
          <a:pPr latinLnBrk="1"/>
          <a:endParaRPr lang="ko-KR" altLang="en-US"/>
        </a:p>
      </dgm:t>
    </dgm:pt>
    <dgm:pt modelId="{2A191CE6-8D61-4632-8364-A7AAA3ACD08D}" type="sibTrans" cxnId="{A1C7F26E-2433-46E5-B7FA-2BA23EF7D514}">
      <dgm:prSet/>
      <dgm:spPr/>
      <dgm:t>
        <a:bodyPr/>
        <a:lstStyle/>
        <a:p>
          <a:pPr latinLnBrk="1"/>
          <a:endParaRPr lang="ko-KR" altLang="en-US"/>
        </a:p>
      </dgm:t>
    </dgm:pt>
    <dgm:pt modelId="{9938EEF4-427E-4820-8874-C8AE505CEA1F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아두이노스케치</a:t>
          </a:r>
          <a:endParaRPr lang="ko-KR" altLang="en-US" sz="2000" dirty="0"/>
        </a:p>
      </dgm:t>
    </dgm:pt>
    <dgm:pt modelId="{2EA3B7CC-F133-4705-A831-E8AFF8650D68}" type="parTrans" cxnId="{ACCA406E-7DB4-4F8A-8005-F079E1DAF2E3}">
      <dgm:prSet/>
      <dgm:spPr/>
      <dgm:t>
        <a:bodyPr/>
        <a:lstStyle/>
        <a:p>
          <a:pPr latinLnBrk="1"/>
          <a:endParaRPr lang="ko-KR" altLang="en-US"/>
        </a:p>
      </dgm:t>
    </dgm:pt>
    <dgm:pt modelId="{6FC72368-BB44-42BD-8671-357E2D48165D}" type="sibTrans" cxnId="{ACCA406E-7DB4-4F8A-8005-F079E1DAF2E3}">
      <dgm:prSet/>
      <dgm:spPr/>
      <dgm:t>
        <a:bodyPr/>
        <a:lstStyle/>
        <a:p>
          <a:pPr latinLnBrk="1"/>
          <a:endParaRPr lang="ko-KR" altLang="en-US"/>
        </a:p>
      </dgm:t>
    </dgm:pt>
    <dgm:pt modelId="{9D73E67F-EF25-4467-AA4D-8EEDA2D49F61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파이어 베이스연동</a:t>
          </a:r>
          <a:endParaRPr lang="ko-KR" altLang="en-US" sz="1600" dirty="0"/>
        </a:p>
      </dgm:t>
    </dgm:pt>
    <dgm:pt modelId="{37705897-59CB-4D62-91B8-2DF7D86045D9}" type="parTrans" cxnId="{29CD8C65-B0F5-4CB1-AD05-73959784EFD7}">
      <dgm:prSet/>
      <dgm:spPr/>
      <dgm:t>
        <a:bodyPr/>
        <a:lstStyle/>
        <a:p>
          <a:pPr latinLnBrk="1"/>
          <a:endParaRPr lang="ko-KR" altLang="en-US"/>
        </a:p>
      </dgm:t>
    </dgm:pt>
    <dgm:pt modelId="{571562FC-4C55-4028-A44E-9F7BCF9B8B9A}" type="sibTrans" cxnId="{29CD8C65-B0F5-4CB1-AD05-73959784EFD7}">
      <dgm:prSet/>
      <dgm:spPr/>
      <dgm:t>
        <a:bodyPr/>
        <a:lstStyle/>
        <a:p>
          <a:pPr latinLnBrk="1"/>
          <a:endParaRPr lang="ko-KR" altLang="en-US"/>
        </a:p>
      </dgm:t>
    </dgm:pt>
    <dgm:pt modelId="{10CB34A0-EA86-4B0B-BA45-054584ACDA37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ProgressBar</a:t>
          </a:r>
          <a:endParaRPr lang="ko-KR" altLang="en-US" sz="1600" dirty="0"/>
        </a:p>
      </dgm:t>
    </dgm:pt>
    <dgm:pt modelId="{43625B1B-6104-49E1-AB6A-0C4C320CBA2E}" type="parTrans" cxnId="{D5156305-B2EC-4957-93F1-05CF202AF3A7}">
      <dgm:prSet/>
      <dgm:spPr/>
    </dgm:pt>
    <dgm:pt modelId="{5D7AFE5C-6B74-4467-B9F5-C3C5EAC1EAC1}" type="sibTrans" cxnId="{D5156305-B2EC-4957-93F1-05CF202AF3A7}">
      <dgm:prSet/>
      <dgm:spPr/>
    </dgm:pt>
    <dgm:pt modelId="{14AC0917-8A90-4712-B37A-21D9EF3D2372}" type="pres">
      <dgm:prSet presAssocID="{46C653F6-D3EA-4CCF-A6F4-82A1A45BB3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DDC1CE-65AA-4D4E-80FC-316B2A9BF352}" type="pres">
      <dgm:prSet presAssocID="{45865351-C9DA-466E-B4F0-8F552410C6E6}" presName="composite" presStyleCnt="0"/>
      <dgm:spPr/>
    </dgm:pt>
    <dgm:pt modelId="{1F23C039-9BDB-42CD-842F-A05101443087}" type="pres">
      <dgm:prSet presAssocID="{45865351-C9DA-466E-B4F0-8F552410C6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807C82-AEE3-4389-8F70-7962F4B7E5F6}" type="pres">
      <dgm:prSet presAssocID="{45865351-C9DA-466E-B4F0-8F552410C6E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63273-C8EF-4DEE-ADF1-CD080D6C985F}" type="pres">
      <dgm:prSet presAssocID="{17940391-DD90-4DD8-83E1-AAB4662EE570}" presName="space" presStyleCnt="0"/>
      <dgm:spPr/>
    </dgm:pt>
    <dgm:pt modelId="{DDB50E51-A580-4CD7-853E-448817406A18}" type="pres">
      <dgm:prSet presAssocID="{D3701C06-F48E-4707-9985-330BCCD1A795}" presName="composite" presStyleCnt="0"/>
      <dgm:spPr/>
    </dgm:pt>
    <dgm:pt modelId="{22C31294-B3B9-4409-B34C-DBD516DFD30C}" type="pres">
      <dgm:prSet presAssocID="{D3701C06-F48E-4707-9985-330BCCD1A79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D02AF-A606-4E74-9E1F-3B7D497DAE69}" type="pres">
      <dgm:prSet presAssocID="{D3701C06-F48E-4707-9985-330BCCD1A79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CF83B2-59E3-4678-94D4-A01CF021FEFC}" type="pres">
      <dgm:prSet presAssocID="{C0745E5A-B30A-4ADA-A7FA-AFFCA51581D7}" presName="space" presStyleCnt="0"/>
      <dgm:spPr/>
    </dgm:pt>
    <dgm:pt modelId="{7A6EE6F2-7B22-427F-B1DA-47E03BEF421A}" type="pres">
      <dgm:prSet presAssocID="{4A244037-9675-47B3-8316-5CDB9B29543B}" presName="composite" presStyleCnt="0"/>
      <dgm:spPr/>
    </dgm:pt>
    <dgm:pt modelId="{C5D591EE-1F90-48BA-9788-532DC41F1336}" type="pres">
      <dgm:prSet presAssocID="{4A244037-9675-47B3-8316-5CDB9B29543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DCA11F-EF4F-4239-8818-2F2D94DB1224}" type="pres">
      <dgm:prSet presAssocID="{4A244037-9675-47B3-8316-5CDB9B29543B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2DAE50-DF8B-405B-8D8F-3C62FD6A211A}" type="pres">
      <dgm:prSet presAssocID="{FFD3E6D1-6482-4C84-8073-D823F0333EB9}" presName="space" presStyleCnt="0"/>
      <dgm:spPr/>
    </dgm:pt>
    <dgm:pt modelId="{3737CF1C-DF04-4F4E-A643-BDB30D1EF58D}" type="pres">
      <dgm:prSet presAssocID="{40673AB8-5794-4FD2-A535-0152D69AA8DD}" presName="composite" presStyleCnt="0"/>
      <dgm:spPr/>
    </dgm:pt>
    <dgm:pt modelId="{4BB1A00E-FA36-4845-8DDB-32FC2B913353}" type="pres">
      <dgm:prSet presAssocID="{40673AB8-5794-4FD2-A535-0152D69AA8D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5E2E61-324C-41C7-9681-A5B0E9D355E8}" type="pres">
      <dgm:prSet presAssocID="{40673AB8-5794-4FD2-A535-0152D69AA8DD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205AB65-EEBD-4162-A9BA-77838972E432}" srcId="{46C653F6-D3EA-4CCF-A6F4-82A1A45BB3B0}" destId="{D3701C06-F48E-4707-9985-330BCCD1A795}" srcOrd="1" destOrd="0" parTransId="{DC7EB210-04B4-468F-B5DD-EFD7B6CDFE92}" sibTransId="{C0745E5A-B30A-4ADA-A7FA-AFFCA51581D7}"/>
    <dgm:cxn modelId="{A1C7F26E-2433-46E5-B7FA-2BA23EF7D514}" srcId="{45865351-C9DA-466E-B4F0-8F552410C6E6}" destId="{563B7497-A7C0-4C80-BBCA-C292267CE550}" srcOrd="0" destOrd="0" parTransId="{02575661-CAA7-4FB0-B779-66655D9871F8}" sibTransId="{2A191CE6-8D61-4632-8364-A7AAA3ACD08D}"/>
    <dgm:cxn modelId="{CD57D58B-F61E-433A-A09F-5F78597F5ABC}" srcId="{45865351-C9DA-466E-B4F0-8F552410C6E6}" destId="{B8E40BE6-5ECD-42CB-B2DB-FD6A66BDD6C9}" srcOrd="4" destOrd="0" parTransId="{DC178520-32AD-448E-BD3C-061B5E34600F}" sibTransId="{CF5069F3-EDDD-4427-936E-10844681ACE1}"/>
    <dgm:cxn modelId="{38D6A8FF-23F4-42F0-A3B7-FA2A6F7E9CA5}" srcId="{45865351-C9DA-466E-B4F0-8F552410C6E6}" destId="{04868516-C81D-4289-94BC-8294A81A09C0}" srcOrd="7" destOrd="0" parTransId="{4E942758-EE29-4BCB-BF80-98E39191F0BC}" sibTransId="{A7A752D3-5AF2-45FC-AE13-BD783BB4AC7C}"/>
    <dgm:cxn modelId="{0DF01B90-F778-49E1-92C7-B680525460E6}" type="presOf" srcId="{C4822B78-150F-4F9B-BBD1-20B19B91AD70}" destId="{89807C82-AEE3-4389-8F70-7962F4B7E5F6}" srcOrd="0" destOrd="3" presId="urn:microsoft.com/office/officeart/2005/8/layout/hList1"/>
    <dgm:cxn modelId="{5BB23E34-829F-40FD-A173-B8D81B4B0E7C}" type="presOf" srcId="{78B90044-2917-48F8-988D-37A814FDBF4D}" destId="{89807C82-AEE3-4389-8F70-7962F4B7E5F6}" srcOrd="0" destOrd="6" presId="urn:microsoft.com/office/officeart/2005/8/layout/hList1"/>
    <dgm:cxn modelId="{BE539D60-B576-493D-B682-BFAC0722B575}" type="presOf" srcId="{04868516-C81D-4289-94BC-8294A81A09C0}" destId="{89807C82-AEE3-4389-8F70-7962F4B7E5F6}" srcOrd="0" destOrd="7" presId="urn:microsoft.com/office/officeart/2005/8/layout/hList1"/>
    <dgm:cxn modelId="{4A3B7562-DF45-4BFD-8C48-706EBFE5D5A0}" type="presOf" srcId="{563B7497-A7C0-4C80-BBCA-C292267CE550}" destId="{89807C82-AEE3-4389-8F70-7962F4B7E5F6}" srcOrd="0" destOrd="0" presId="urn:microsoft.com/office/officeart/2005/8/layout/hList1"/>
    <dgm:cxn modelId="{0DBEE805-6BCE-4B81-BDA7-E9018AAC5DFC}" type="presOf" srcId="{A84E78DF-D15F-4ED6-8945-AE45687E56EE}" destId="{89807C82-AEE3-4389-8F70-7962F4B7E5F6}" srcOrd="0" destOrd="5" presId="urn:microsoft.com/office/officeart/2005/8/layout/hList1"/>
    <dgm:cxn modelId="{24ED8C02-3E3D-4F43-83CA-7C12C27AAE05}" srcId="{45865351-C9DA-466E-B4F0-8F552410C6E6}" destId="{A84E78DF-D15F-4ED6-8945-AE45687E56EE}" srcOrd="5" destOrd="0" parTransId="{65AFA86A-C091-4B4E-8AF3-B17219F1702F}" sibTransId="{AC0CDA40-2BEC-46DE-958F-B0985EFC934E}"/>
    <dgm:cxn modelId="{45578B92-8B4A-43DC-AE7D-6988BC3B701D}" type="presOf" srcId="{10CB34A0-EA86-4B0B-BA45-054584ACDA37}" destId="{89807C82-AEE3-4389-8F70-7962F4B7E5F6}" srcOrd="0" destOrd="9" presId="urn:microsoft.com/office/officeart/2005/8/layout/hList1"/>
    <dgm:cxn modelId="{16F0432F-047E-4A34-A3E6-F958CA67B36E}" type="presOf" srcId="{156776DD-B3C9-479D-A986-DFB2BF98623F}" destId="{89807C82-AEE3-4389-8F70-7962F4B7E5F6}" srcOrd="0" destOrd="10" presId="urn:microsoft.com/office/officeart/2005/8/layout/hList1"/>
    <dgm:cxn modelId="{ACCA406E-7DB4-4F8A-8005-F079E1DAF2E3}" srcId="{D3701C06-F48E-4707-9985-330BCCD1A795}" destId="{9938EEF4-427E-4820-8874-C8AE505CEA1F}" srcOrd="3" destOrd="0" parTransId="{2EA3B7CC-F133-4705-A831-E8AFF8650D68}" sibTransId="{6FC72368-BB44-42BD-8671-357E2D48165D}"/>
    <dgm:cxn modelId="{29CD8C65-B0F5-4CB1-AD05-73959784EFD7}" srcId="{45865351-C9DA-466E-B4F0-8F552410C6E6}" destId="{9D73E67F-EF25-4467-AA4D-8EEDA2D49F61}" srcOrd="8" destOrd="0" parTransId="{37705897-59CB-4D62-91B8-2DF7D86045D9}" sibTransId="{571562FC-4C55-4028-A44E-9F7BCF9B8B9A}"/>
    <dgm:cxn modelId="{C75A1793-482E-4D09-874A-16983307654B}" srcId="{45865351-C9DA-466E-B4F0-8F552410C6E6}" destId="{C4822B78-150F-4F9B-BBD1-20B19B91AD70}" srcOrd="3" destOrd="0" parTransId="{23339026-1738-4E03-BA5A-1F31B23295A4}" sibTransId="{2D805A74-DEA0-4E06-9CBC-D28D302108C2}"/>
    <dgm:cxn modelId="{DA17C738-8A1E-4B50-AAC8-248C88225EC5}" srcId="{D3701C06-F48E-4707-9985-330BCCD1A795}" destId="{8298D8B5-BA06-42E5-8482-8B51276E1D95}" srcOrd="1" destOrd="0" parTransId="{CD1A57F0-7073-48AE-995F-92DA9850D01E}" sibTransId="{A6D75700-3F4A-411B-86F6-35179D995E79}"/>
    <dgm:cxn modelId="{686830D5-9D03-464E-AE95-7EFC4D61FF9F}" srcId="{D3701C06-F48E-4707-9985-330BCCD1A795}" destId="{AB6BE13E-E5B8-4165-B74E-DA264706F45A}" srcOrd="2" destOrd="0" parTransId="{9B4C548B-C2AC-4980-8EA7-612A69FA8267}" sibTransId="{DCD87F49-C06A-4F3B-8E6B-A0B6B263E99A}"/>
    <dgm:cxn modelId="{2C799A50-E224-4967-AA14-2256E1FFCC80}" type="presOf" srcId="{4A244037-9675-47B3-8316-5CDB9B29543B}" destId="{C5D591EE-1F90-48BA-9788-532DC41F1336}" srcOrd="0" destOrd="0" presId="urn:microsoft.com/office/officeart/2005/8/layout/hList1"/>
    <dgm:cxn modelId="{EC13E176-466C-43BC-AD24-52CEDA375281}" srcId="{4A244037-9675-47B3-8316-5CDB9B29543B}" destId="{19CC9139-0B0C-4D47-8715-CE117368FCB9}" srcOrd="0" destOrd="0" parTransId="{5C314611-A466-4CF8-BDB0-47D331CD7B52}" sibTransId="{863175BC-57C2-4A68-8305-4896E75087A7}"/>
    <dgm:cxn modelId="{C8FEBD45-2BFF-40AF-86F0-B80AE3C23061}" type="presOf" srcId="{9D73E67F-EF25-4467-AA4D-8EEDA2D49F61}" destId="{89807C82-AEE3-4389-8F70-7962F4B7E5F6}" srcOrd="0" destOrd="8" presId="urn:microsoft.com/office/officeart/2005/8/layout/hList1"/>
    <dgm:cxn modelId="{81B1578E-FCF6-43BE-B3AE-DB8975686635}" type="presOf" srcId="{B8E40BE6-5ECD-42CB-B2DB-FD6A66BDD6C9}" destId="{89807C82-AEE3-4389-8F70-7962F4B7E5F6}" srcOrd="0" destOrd="4" presId="urn:microsoft.com/office/officeart/2005/8/layout/hList1"/>
    <dgm:cxn modelId="{5D0C089F-EBEE-4D04-A6FD-0698F1E5745C}" type="presOf" srcId="{19CC9139-0B0C-4D47-8715-CE117368FCB9}" destId="{51DCA11F-EF4F-4239-8818-2F2D94DB1224}" srcOrd="0" destOrd="0" presId="urn:microsoft.com/office/officeart/2005/8/layout/hList1"/>
    <dgm:cxn modelId="{33D8E669-3239-4A76-B5F2-CC9BFBFC3341}" type="presOf" srcId="{AB6BE13E-E5B8-4165-B74E-DA264706F45A}" destId="{AD1D02AF-A606-4E74-9E1F-3B7D497DAE69}" srcOrd="0" destOrd="2" presId="urn:microsoft.com/office/officeart/2005/8/layout/hList1"/>
    <dgm:cxn modelId="{783D8375-35F6-4D40-B79E-AA4E2326D12C}" srcId="{45865351-C9DA-466E-B4F0-8F552410C6E6}" destId="{C81AD9E9-351D-403E-8175-CC84715C368A}" srcOrd="2" destOrd="0" parTransId="{3E043D97-7BB0-49DA-9161-4321C06D962E}" sibTransId="{A26AFB65-4412-431F-A30A-3E058BC61FFF}"/>
    <dgm:cxn modelId="{7B490971-ADC9-4FCC-BCCE-416E58263C7D}" type="presOf" srcId="{55BFD3B1-025A-47B3-8B4B-EDFAAEC98D69}" destId="{89807C82-AEE3-4389-8F70-7962F4B7E5F6}" srcOrd="0" destOrd="1" presId="urn:microsoft.com/office/officeart/2005/8/layout/hList1"/>
    <dgm:cxn modelId="{72FAA6F1-2BF7-4064-B244-45077B2469F6}" type="presOf" srcId="{40673AB8-5794-4FD2-A535-0152D69AA8DD}" destId="{4BB1A00E-FA36-4845-8DDB-32FC2B913353}" srcOrd="0" destOrd="0" presId="urn:microsoft.com/office/officeart/2005/8/layout/hList1"/>
    <dgm:cxn modelId="{33AD0267-0DDC-477A-9781-E5EB559BAC23}" srcId="{46C653F6-D3EA-4CCF-A6F4-82A1A45BB3B0}" destId="{45865351-C9DA-466E-B4F0-8F552410C6E6}" srcOrd="0" destOrd="0" parTransId="{A1A11CA8-69FB-4800-9C31-39CB26C83420}" sibTransId="{17940391-DD90-4DD8-83E1-AAB4662EE570}"/>
    <dgm:cxn modelId="{456E9DFE-CBB2-47EA-8734-CF582CAAC086}" srcId="{45865351-C9DA-466E-B4F0-8F552410C6E6}" destId="{156776DD-B3C9-479D-A986-DFB2BF98623F}" srcOrd="10" destOrd="0" parTransId="{89B96279-AB6C-434F-A1DA-2DFE4ECD92BF}" sibTransId="{5C57AD0A-6B7A-4407-8F45-B14E48801546}"/>
    <dgm:cxn modelId="{1193C5A2-AF3B-4718-AD4C-895A0059B100}" type="presOf" srcId="{D3701C06-F48E-4707-9985-330BCCD1A795}" destId="{22C31294-B3B9-4409-B34C-DBD516DFD30C}" srcOrd="0" destOrd="0" presId="urn:microsoft.com/office/officeart/2005/8/layout/hList1"/>
    <dgm:cxn modelId="{CD7CF7AA-C661-44A7-93FB-9C162D561585}" type="presOf" srcId="{8298D8B5-BA06-42E5-8482-8B51276E1D95}" destId="{AD1D02AF-A606-4E74-9E1F-3B7D497DAE69}" srcOrd="0" destOrd="1" presId="urn:microsoft.com/office/officeart/2005/8/layout/hList1"/>
    <dgm:cxn modelId="{9B8A732A-EDBC-467D-A0BE-900B9024D1A1}" srcId="{45865351-C9DA-466E-B4F0-8F552410C6E6}" destId="{55BFD3B1-025A-47B3-8B4B-EDFAAEC98D69}" srcOrd="1" destOrd="0" parTransId="{D7B7A6C6-DA14-4C0B-830D-BA3BE61F801D}" sibTransId="{8CBEA90E-D658-4E3B-A8B3-50FB0B3553B7}"/>
    <dgm:cxn modelId="{89C78083-27D4-43D2-BC51-725D5F877CF0}" type="presOf" srcId="{917CF477-7446-47B0-B5BB-323485BC2152}" destId="{AD1D02AF-A606-4E74-9E1F-3B7D497DAE69}" srcOrd="0" destOrd="0" presId="urn:microsoft.com/office/officeart/2005/8/layout/hList1"/>
    <dgm:cxn modelId="{53936E4C-E133-49C4-8847-0427DCCF2A9D}" srcId="{40673AB8-5794-4FD2-A535-0152D69AA8DD}" destId="{559A3229-9B68-474A-B64F-305836432981}" srcOrd="0" destOrd="0" parTransId="{AFAD8C25-12A8-48BA-A28F-80B0D2523D91}" sibTransId="{21668DBB-D8D0-48EA-84F9-99C83BE549ED}"/>
    <dgm:cxn modelId="{FE7AA5E0-C3C5-4568-B5A1-F1B4DE98FBBE}" type="presOf" srcId="{C81AD9E9-351D-403E-8175-CC84715C368A}" destId="{89807C82-AEE3-4389-8F70-7962F4B7E5F6}" srcOrd="0" destOrd="2" presId="urn:microsoft.com/office/officeart/2005/8/layout/hList1"/>
    <dgm:cxn modelId="{05327F30-4E6A-455F-907E-9A3F09ECA75F}" srcId="{46C653F6-D3EA-4CCF-A6F4-82A1A45BB3B0}" destId="{4A244037-9675-47B3-8316-5CDB9B29543B}" srcOrd="2" destOrd="0" parTransId="{9B84A464-C0ED-4573-BBCC-DA1E9A085A0E}" sibTransId="{FFD3E6D1-6482-4C84-8073-D823F0333EB9}"/>
    <dgm:cxn modelId="{ADE87EF1-1BC0-41E5-B389-2AE2AB3F306C}" srcId="{45865351-C9DA-466E-B4F0-8F552410C6E6}" destId="{78B90044-2917-48F8-988D-37A814FDBF4D}" srcOrd="6" destOrd="0" parTransId="{2AB2883B-27EE-417D-BC65-CE7FB157DAEB}" sibTransId="{B83E2CFD-CE34-491A-ACD1-9DBA6E552654}"/>
    <dgm:cxn modelId="{6B3EA585-1011-4216-8024-CA6AF30C443B}" type="presOf" srcId="{46C653F6-D3EA-4CCF-A6F4-82A1A45BB3B0}" destId="{14AC0917-8A90-4712-B37A-21D9EF3D2372}" srcOrd="0" destOrd="0" presId="urn:microsoft.com/office/officeart/2005/8/layout/hList1"/>
    <dgm:cxn modelId="{0FF34643-0769-447F-9A48-B8B32B2AB8B2}" type="presOf" srcId="{45865351-C9DA-466E-B4F0-8F552410C6E6}" destId="{1F23C039-9BDB-42CD-842F-A05101443087}" srcOrd="0" destOrd="0" presId="urn:microsoft.com/office/officeart/2005/8/layout/hList1"/>
    <dgm:cxn modelId="{A604B94C-61F7-4F16-B660-0479A0FE6E26}" srcId="{46C653F6-D3EA-4CCF-A6F4-82A1A45BB3B0}" destId="{40673AB8-5794-4FD2-A535-0152D69AA8DD}" srcOrd="3" destOrd="0" parTransId="{BEDFD4DC-6C84-42EA-B04D-398D5573DCB7}" sibTransId="{2E6BAC71-376A-4061-9866-1E2DC21EF510}"/>
    <dgm:cxn modelId="{75776EBE-B16B-4FFD-A314-98CF0EA1E389}" type="presOf" srcId="{9938EEF4-427E-4820-8874-C8AE505CEA1F}" destId="{AD1D02AF-A606-4E74-9E1F-3B7D497DAE69}" srcOrd="0" destOrd="3" presId="urn:microsoft.com/office/officeart/2005/8/layout/hList1"/>
    <dgm:cxn modelId="{0B104568-0C27-4C89-A871-B11EBF3793DD}" srcId="{D3701C06-F48E-4707-9985-330BCCD1A795}" destId="{917CF477-7446-47B0-B5BB-323485BC2152}" srcOrd="0" destOrd="0" parTransId="{F0872B69-A1C7-43FD-BB69-36A15CF2DFC8}" sibTransId="{FEA5B7D2-E39B-41F1-9767-C8AC4E7FED6F}"/>
    <dgm:cxn modelId="{D5156305-B2EC-4957-93F1-05CF202AF3A7}" srcId="{45865351-C9DA-466E-B4F0-8F552410C6E6}" destId="{10CB34A0-EA86-4B0B-BA45-054584ACDA37}" srcOrd="9" destOrd="0" parTransId="{43625B1B-6104-49E1-AB6A-0C4C320CBA2E}" sibTransId="{5D7AFE5C-6B74-4467-B9F5-C3C5EAC1EAC1}"/>
    <dgm:cxn modelId="{637F02B3-254D-4F26-B2AE-A0EB2702F1F7}" type="presOf" srcId="{559A3229-9B68-474A-B64F-305836432981}" destId="{0D5E2E61-324C-41C7-9681-A5B0E9D355E8}" srcOrd="0" destOrd="0" presId="urn:microsoft.com/office/officeart/2005/8/layout/hList1"/>
    <dgm:cxn modelId="{5277C9EF-7E9B-482F-BC04-ADE35136B7D9}" type="presParOf" srcId="{14AC0917-8A90-4712-B37A-21D9EF3D2372}" destId="{BBDDC1CE-65AA-4D4E-80FC-316B2A9BF352}" srcOrd="0" destOrd="0" presId="urn:microsoft.com/office/officeart/2005/8/layout/hList1"/>
    <dgm:cxn modelId="{A1ED8DAF-B50C-4323-A68D-E58A5DC77438}" type="presParOf" srcId="{BBDDC1CE-65AA-4D4E-80FC-316B2A9BF352}" destId="{1F23C039-9BDB-42CD-842F-A05101443087}" srcOrd="0" destOrd="0" presId="urn:microsoft.com/office/officeart/2005/8/layout/hList1"/>
    <dgm:cxn modelId="{9CACBC21-63AC-4EE0-B4C1-B51B24057601}" type="presParOf" srcId="{BBDDC1CE-65AA-4D4E-80FC-316B2A9BF352}" destId="{89807C82-AEE3-4389-8F70-7962F4B7E5F6}" srcOrd="1" destOrd="0" presId="urn:microsoft.com/office/officeart/2005/8/layout/hList1"/>
    <dgm:cxn modelId="{F97A7537-6A9D-4F74-8862-3024DD52536F}" type="presParOf" srcId="{14AC0917-8A90-4712-B37A-21D9EF3D2372}" destId="{DBE63273-C8EF-4DEE-ADF1-CD080D6C985F}" srcOrd="1" destOrd="0" presId="urn:microsoft.com/office/officeart/2005/8/layout/hList1"/>
    <dgm:cxn modelId="{70129D7F-140B-4F1B-A237-65E25EB558CE}" type="presParOf" srcId="{14AC0917-8A90-4712-B37A-21D9EF3D2372}" destId="{DDB50E51-A580-4CD7-853E-448817406A18}" srcOrd="2" destOrd="0" presId="urn:microsoft.com/office/officeart/2005/8/layout/hList1"/>
    <dgm:cxn modelId="{75599AC9-F1C9-42B2-B5F2-332BEB0F85FC}" type="presParOf" srcId="{DDB50E51-A580-4CD7-853E-448817406A18}" destId="{22C31294-B3B9-4409-B34C-DBD516DFD30C}" srcOrd="0" destOrd="0" presId="urn:microsoft.com/office/officeart/2005/8/layout/hList1"/>
    <dgm:cxn modelId="{D22B475D-C74F-471E-A473-E17F28E1F58C}" type="presParOf" srcId="{DDB50E51-A580-4CD7-853E-448817406A18}" destId="{AD1D02AF-A606-4E74-9E1F-3B7D497DAE69}" srcOrd="1" destOrd="0" presId="urn:microsoft.com/office/officeart/2005/8/layout/hList1"/>
    <dgm:cxn modelId="{2A2F0325-5911-4A26-8552-952969C53604}" type="presParOf" srcId="{14AC0917-8A90-4712-B37A-21D9EF3D2372}" destId="{89CF83B2-59E3-4678-94D4-A01CF021FEFC}" srcOrd="3" destOrd="0" presId="urn:microsoft.com/office/officeart/2005/8/layout/hList1"/>
    <dgm:cxn modelId="{80B05B6C-3FAB-4931-B874-0044F2FBE542}" type="presParOf" srcId="{14AC0917-8A90-4712-B37A-21D9EF3D2372}" destId="{7A6EE6F2-7B22-427F-B1DA-47E03BEF421A}" srcOrd="4" destOrd="0" presId="urn:microsoft.com/office/officeart/2005/8/layout/hList1"/>
    <dgm:cxn modelId="{366BDA0D-E8C8-4B55-A770-70AE7B3B9853}" type="presParOf" srcId="{7A6EE6F2-7B22-427F-B1DA-47E03BEF421A}" destId="{C5D591EE-1F90-48BA-9788-532DC41F1336}" srcOrd="0" destOrd="0" presId="urn:microsoft.com/office/officeart/2005/8/layout/hList1"/>
    <dgm:cxn modelId="{F359503C-1397-4E29-AE2F-C6AAE9E89235}" type="presParOf" srcId="{7A6EE6F2-7B22-427F-B1DA-47E03BEF421A}" destId="{51DCA11F-EF4F-4239-8818-2F2D94DB1224}" srcOrd="1" destOrd="0" presId="urn:microsoft.com/office/officeart/2005/8/layout/hList1"/>
    <dgm:cxn modelId="{EF5649E4-F6F3-4D62-A701-29E6D61A9A0E}" type="presParOf" srcId="{14AC0917-8A90-4712-B37A-21D9EF3D2372}" destId="{B62DAE50-DF8B-405B-8D8F-3C62FD6A211A}" srcOrd="5" destOrd="0" presId="urn:microsoft.com/office/officeart/2005/8/layout/hList1"/>
    <dgm:cxn modelId="{4ECC2431-5B9B-4235-A1C6-3774BB576721}" type="presParOf" srcId="{14AC0917-8A90-4712-B37A-21D9EF3D2372}" destId="{3737CF1C-DF04-4F4E-A643-BDB30D1EF58D}" srcOrd="6" destOrd="0" presId="urn:microsoft.com/office/officeart/2005/8/layout/hList1"/>
    <dgm:cxn modelId="{5EA5D646-32C1-48F7-9DFD-0F8662461A13}" type="presParOf" srcId="{3737CF1C-DF04-4F4E-A643-BDB30D1EF58D}" destId="{4BB1A00E-FA36-4845-8DDB-32FC2B913353}" srcOrd="0" destOrd="0" presId="urn:microsoft.com/office/officeart/2005/8/layout/hList1"/>
    <dgm:cxn modelId="{7A9124C5-9DB5-4578-9520-34E09D6B05D0}" type="presParOf" srcId="{3737CF1C-DF04-4F4E-A643-BDB30D1EF58D}" destId="{0D5E2E61-324C-41C7-9681-A5B0E9D355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D1B86-FBE4-4D07-AB9F-2517D0BF103F}">
      <dsp:nvSpPr>
        <dsp:cNvPr id="0" name=""/>
        <dsp:cNvSpPr/>
      </dsp:nvSpPr>
      <dsp:spPr>
        <a:xfrm>
          <a:off x="2845" y="455427"/>
          <a:ext cx="1925403" cy="33905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75595-DDA0-4811-AFE0-50FBBCBC82AC}">
      <dsp:nvSpPr>
        <dsp:cNvPr id="0" name=""/>
        <dsp:cNvSpPr/>
      </dsp:nvSpPr>
      <dsp:spPr>
        <a:xfrm>
          <a:off x="2845" y="491992"/>
          <a:ext cx="141447" cy="141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34EB5-E4D0-40D4-AC25-74B7A1AD30D7}">
      <dsp:nvSpPr>
        <dsp:cNvPr id="0" name=""/>
        <dsp:cNvSpPr/>
      </dsp:nvSpPr>
      <dsp:spPr>
        <a:xfrm>
          <a:off x="2845" y="0"/>
          <a:ext cx="1925403" cy="40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박지호</a:t>
          </a:r>
          <a:endParaRPr lang="ko-KR" altLang="en-US" sz="2800" kern="1200" dirty="0"/>
        </a:p>
      </dsp:txBody>
      <dsp:txXfrm>
        <a:off x="2845" y="0"/>
        <a:ext cx="1925403" cy="406921"/>
      </dsp:txXfrm>
    </dsp:sp>
    <dsp:sp modelId="{2F58AE2D-2780-4522-BE3A-81D070BA7050}">
      <dsp:nvSpPr>
        <dsp:cNvPr id="0" name=""/>
        <dsp:cNvSpPr/>
      </dsp:nvSpPr>
      <dsp:spPr>
        <a:xfrm>
          <a:off x="2845" y="877971"/>
          <a:ext cx="141443" cy="1414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5162F-C2CA-4322-90B2-10BF88825002}">
      <dsp:nvSpPr>
        <dsp:cNvPr id="0" name=""/>
        <dsp:cNvSpPr/>
      </dsp:nvSpPr>
      <dsp:spPr>
        <a:xfrm>
          <a:off x="137623" y="78384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온도페이지 개발</a:t>
          </a:r>
          <a:endParaRPr lang="ko-KR" altLang="en-US" sz="900" kern="1200" dirty="0"/>
        </a:p>
      </dsp:txBody>
      <dsp:txXfrm>
        <a:off x="137623" y="783841"/>
        <a:ext cx="1790624" cy="329705"/>
      </dsp:txXfrm>
    </dsp:sp>
    <dsp:sp modelId="{D732B679-4E89-41A7-8209-1756D7736717}">
      <dsp:nvSpPr>
        <dsp:cNvPr id="0" name=""/>
        <dsp:cNvSpPr/>
      </dsp:nvSpPr>
      <dsp:spPr>
        <a:xfrm>
          <a:off x="2845" y="1207677"/>
          <a:ext cx="141443" cy="1414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7535"/>
              <a:satOff val="144"/>
              <a:lumOff val="6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99F60-265D-412B-B2C5-6F43D05B17C2}">
      <dsp:nvSpPr>
        <dsp:cNvPr id="0" name=""/>
        <dsp:cNvSpPr/>
      </dsp:nvSpPr>
      <dsp:spPr>
        <a:xfrm>
          <a:off x="137623" y="1113546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뷰페이저 생성</a:t>
          </a:r>
          <a:endParaRPr lang="ko-KR" altLang="en-US" sz="900" kern="1200" dirty="0"/>
        </a:p>
      </dsp:txBody>
      <dsp:txXfrm>
        <a:off x="137623" y="1113546"/>
        <a:ext cx="1790624" cy="329705"/>
      </dsp:txXfrm>
    </dsp:sp>
    <dsp:sp modelId="{17F29D9F-5A4E-42AF-AA58-01B422237F1B}">
      <dsp:nvSpPr>
        <dsp:cNvPr id="0" name=""/>
        <dsp:cNvSpPr/>
      </dsp:nvSpPr>
      <dsp:spPr>
        <a:xfrm>
          <a:off x="2845" y="1537382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5070"/>
              <a:satOff val="288"/>
              <a:lumOff val="12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FC7E2-12C5-4810-BC38-C2EC390D5DE5}">
      <dsp:nvSpPr>
        <dsp:cNvPr id="0" name=""/>
        <dsp:cNvSpPr/>
      </dsp:nvSpPr>
      <dsp:spPr>
        <a:xfrm>
          <a:off x="137623" y="144325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조언페이지 개발</a:t>
          </a:r>
          <a:endParaRPr lang="ko-KR" altLang="en-US" sz="900" kern="1200" dirty="0"/>
        </a:p>
      </dsp:txBody>
      <dsp:txXfrm>
        <a:off x="137623" y="1443251"/>
        <a:ext cx="1790624" cy="329705"/>
      </dsp:txXfrm>
    </dsp:sp>
    <dsp:sp modelId="{60D63622-F6D4-4992-ACEB-E3C373FD6D59}">
      <dsp:nvSpPr>
        <dsp:cNvPr id="0" name=""/>
        <dsp:cNvSpPr/>
      </dsp:nvSpPr>
      <dsp:spPr>
        <a:xfrm>
          <a:off x="2845" y="1867087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2605"/>
              <a:satOff val="431"/>
              <a:lumOff val="19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A8868-455B-430E-84CF-C392C619CDF2}">
      <dsp:nvSpPr>
        <dsp:cNvPr id="0" name=""/>
        <dsp:cNvSpPr/>
      </dsp:nvSpPr>
      <dsp:spPr>
        <a:xfrm>
          <a:off x="137623" y="1772957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기상청 날씨 </a:t>
          </a:r>
          <a:r>
            <a:rPr lang="en-US" altLang="ko-KR" sz="900" kern="1200" dirty="0" smtClean="0"/>
            <a:t>API </a:t>
          </a:r>
          <a:r>
            <a:rPr lang="ko-KR" altLang="en-US" sz="900" kern="1200" dirty="0" smtClean="0"/>
            <a:t>연동</a:t>
          </a:r>
          <a:endParaRPr lang="ko-KR" altLang="en-US" sz="900" kern="1200" dirty="0"/>
        </a:p>
      </dsp:txBody>
      <dsp:txXfrm>
        <a:off x="137623" y="1772957"/>
        <a:ext cx="1790624" cy="329705"/>
      </dsp:txXfrm>
    </dsp:sp>
    <dsp:sp modelId="{C76D33F8-8812-48E4-A0AD-8670C84BC7A0}">
      <dsp:nvSpPr>
        <dsp:cNvPr id="0" name=""/>
        <dsp:cNvSpPr/>
      </dsp:nvSpPr>
      <dsp:spPr>
        <a:xfrm>
          <a:off x="2845" y="2196793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30140"/>
              <a:satOff val="575"/>
              <a:lumOff val="2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145B7-CCC7-42A9-9A49-15AC2EE02C14}">
      <dsp:nvSpPr>
        <dsp:cNvPr id="0" name=""/>
        <dsp:cNvSpPr/>
      </dsp:nvSpPr>
      <dsp:spPr>
        <a:xfrm>
          <a:off x="137623" y="2102662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지역검색</a:t>
          </a:r>
          <a:r>
            <a:rPr lang="ko-KR" altLang="en-US" sz="900" kern="1200" dirty="0" smtClean="0"/>
            <a:t> 기능 구현</a:t>
          </a:r>
          <a:endParaRPr lang="ko-KR" altLang="en-US" sz="900" kern="1200" dirty="0"/>
        </a:p>
      </dsp:txBody>
      <dsp:txXfrm>
        <a:off x="137623" y="2102662"/>
        <a:ext cx="1790624" cy="329705"/>
      </dsp:txXfrm>
    </dsp:sp>
    <dsp:sp modelId="{24C7D219-BDBB-48D4-990E-20E230C0359D}">
      <dsp:nvSpPr>
        <dsp:cNvPr id="0" name=""/>
        <dsp:cNvSpPr/>
      </dsp:nvSpPr>
      <dsp:spPr>
        <a:xfrm>
          <a:off x="2845" y="2526498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37675"/>
              <a:satOff val="719"/>
              <a:lumOff val="31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4141A-0118-4544-96D0-4AD22165279A}">
      <dsp:nvSpPr>
        <dsp:cNvPr id="0" name=""/>
        <dsp:cNvSpPr/>
      </dsp:nvSpPr>
      <dsp:spPr>
        <a:xfrm>
          <a:off x="137623" y="2432367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뉴스 </a:t>
          </a:r>
          <a:r>
            <a:rPr lang="ko-KR" altLang="en-US" sz="900" kern="1200" dirty="0" err="1" smtClean="0"/>
            <a:t>크롤링</a:t>
          </a:r>
          <a:endParaRPr lang="ko-KR" altLang="en-US" sz="900" kern="1200" dirty="0"/>
        </a:p>
      </dsp:txBody>
      <dsp:txXfrm>
        <a:off x="137623" y="2432367"/>
        <a:ext cx="1790624" cy="329705"/>
      </dsp:txXfrm>
    </dsp:sp>
    <dsp:sp modelId="{DE1E1725-CDF7-4B15-B95C-1E2F87739CCD}">
      <dsp:nvSpPr>
        <dsp:cNvPr id="0" name=""/>
        <dsp:cNvSpPr/>
      </dsp:nvSpPr>
      <dsp:spPr>
        <a:xfrm>
          <a:off x="2845" y="2856203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45211"/>
              <a:satOff val="863"/>
              <a:lumOff val="38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EA744-61A5-4F9D-AD72-2024F7B9350B}">
      <dsp:nvSpPr>
        <dsp:cNvPr id="0" name=""/>
        <dsp:cNvSpPr/>
      </dsp:nvSpPr>
      <dsp:spPr>
        <a:xfrm>
          <a:off x="137623" y="2762073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상세일기예보</a:t>
          </a:r>
          <a:r>
            <a:rPr lang="ko-KR" altLang="en-US" sz="900" kern="1200" dirty="0" smtClean="0"/>
            <a:t> 개발</a:t>
          </a:r>
          <a:endParaRPr lang="ko-KR" altLang="en-US" sz="900" kern="1200" dirty="0"/>
        </a:p>
      </dsp:txBody>
      <dsp:txXfrm>
        <a:off x="137623" y="2762073"/>
        <a:ext cx="1790624" cy="329705"/>
      </dsp:txXfrm>
    </dsp:sp>
    <dsp:sp modelId="{B788D826-2EF0-4B2E-9CBA-02C868FAD49E}">
      <dsp:nvSpPr>
        <dsp:cNvPr id="0" name=""/>
        <dsp:cNvSpPr/>
      </dsp:nvSpPr>
      <dsp:spPr>
        <a:xfrm>
          <a:off x="2845" y="3185909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52746"/>
              <a:satOff val="1006"/>
              <a:lumOff val="4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E75DC-A448-4A4F-BE20-FEAA65C69136}">
      <dsp:nvSpPr>
        <dsp:cNvPr id="0" name=""/>
        <dsp:cNvSpPr/>
      </dsp:nvSpPr>
      <dsp:spPr>
        <a:xfrm>
          <a:off x="137623" y="3091778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버그찾기</a:t>
          </a:r>
          <a:r>
            <a:rPr lang="ko-KR" altLang="en-US" sz="900" kern="1200" dirty="0" smtClean="0"/>
            <a:t> </a:t>
          </a:r>
          <a:r>
            <a:rPr lang="en-US" altLang="ko-KR" sz="900" kern="1200" dirty="0" smtClean="0"/>
            <a:t>&amp; </a:t>
          </a:r>
          <a:r>
            <a:rPr lang="ko-KR" altLang="en-US" sz="900" kern="1200" dirty="0" smtClean="0"/>
            <a:t>수정</a:t>
          </a:r>
          <a:endParaRPr lang="ko-KR" altLang="en-US" sz="900" kern="1200" dirty="0"/>
        </a:p>
      </dsp:txBody>
      <dsp:txXfrm>
        <a:off x="137623" y="3091778"/>
        <a:ext cx="1790624" cy="329705"/>
      </dsp:txXfrm>
    </dsp:sp>
    <dsp:sp modelId="{5CECFCA1-B59C-4DFF-A026-9CE2238C6437}">
      <dsp:nvSpPr>
        <dsp:cNvPr id="0" name=""/>
        <dsp:cNvSpPr/>
      </dsp:nvSpPr>
      <dsp:spPr>
        <a:xfrm>
          <a:off x="2024519" y="455427"/>
          <a:ext cx="1925403" cy="339058"/>
        </a:xfrm>
        <a:prstGeom prst="rect">
          <a:avLst/>
        </a:prstGeom>
        <a:solidFill>
          <a:schemeClr val="accent1">
            <a:shade val="80000"/>
            <a:hueOff val="67816"/>
            <a:satOff val="1294"/>
            <a:lumOff val="5714"/>
            <a:alphaOff val="0"/>
          </a:schemeClr>
        </a:solid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6AF7F-DEC1-4371-8541-2CB93438FF4C}">
      <dsp:nvSpPr>
        <dsp:cNvPr id="0" name=""/>
        <dsp:cNvSpPr/>
      </dsp:nvSpPr>
      <dsp:spPr>
        <a:xfrm>
          <a:off x="2024519" y="491992"/>
          <a:ext cx="141447" cy="141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2B83-4151-4F45-BEBA-225F37DD2E81}">
      <dsp:nvSpPr>
        <dsp:cNvPr id="0" name=""/>
        <dsp:cNvSpPr/>
      </dsp:nvSpPr>
      <dsp:spPr>
        <a:xfrm>
          <a:off x="2024519" y="0"/>
          <a:ext cx="1925403" cy="40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이준</a:t>
          </a:r>
          <a:endParaRPr lang="ko-KR" altLang="en-US" sz="2800" kern="1200" dirty="0"/>
        </a:p>
      </dsp:txBody>
      <dsp:txXfrm>
        <a:off x="2024519" y="0"/>
        <a:ext cx="1925403" cy="406921"/>
      </dsp:txXfrm>
    </dsp:sp>
    <dsp:sp modelId="{AD7575CD-C755-45CF-870D-43E2C144F2ED}">
      <dsp:nvSpPr>
        <dsp:cNvPr id="0" name=""/>
        <dsp:cNvSpPr/>
      </dsp:nvSpPr>
      <dsp:spPr>
        <a:xfrm>
          <a:off x="2024519" y="877971"/>
          <a:ext cx="141443" cy="1414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60281"/>
              <a:satOff val="1150"/>
              <a:lumOff val="5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6CEE8-5E94-4152-BF75-B2BA5AE127C0}">
      <dsp:nvSpPr>
        <dsp:cNvPr id="0" name=""/>
        <dsp:cNvSpPr/>
      </dsp:nvSpPr>
      <dsp:spPr>
        <a:xfrm>
          <a:off x="2159297" y="78384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PPT </a:t>
          </a:r>
          <a:r>
            <a:rPr lang="ko-KR" altLang="en-US" sz="900" kern="1200" dirty="0" smtClean="0"/>
            <a:t>제작</a:t>
          </a:r>
          <a:endParaRPr lang="ko-KR" altLang="en-US" sz="900" kern="1200" dirty="0"/>
        </a:p>
      </dsp:txBody>
      <dsp:txXfrm>
        <a:off x="2159297" y="783841"/>
        <a:ext cx="1790624" cy="329705"/>
      </dsp:txXfrm>
    </dsp:sp>
    <dsp:sp modelId="{1C064621-C5C6-4BF3-A4BF-64D4C6C1F92D}">
      <dsp:nvSpPr>
        <dsp:cNvPr id="0" name=""/>
        <dsp:cNvSpPr/>
      </dsp:nvSpPr>
      <dsp:spPr>
        <a:xfrm>
          <a:off x="2024519" y="1207677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9C05A-5F08-42D3-B399-EC1B820CFDD9}">
      <dsp:nvSpPr>
        <dsp:cNvPr id="0" name=""/>
        <dsp:cNvSpPr/>
      </dsp:nvSpPr>
      <dsp:spPr>
        <a:xfrm>
          <a:off x="2159297" y="1113546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메인페이지</a:t>
          </a:r>
          <a:r>
            <a:rPr lang="ko-KR" altLang="en-US" sz="900" kern="1200" dirty="0" smtClean="0"/>
            <a:t> </a:t>
          </a:r>
          <a:r>
            <a:rPr lang="ko-KR" altLang="en-US" sz="900" kern="1200" dirty="0" err="1" smtClean="0"/>
            <a:t>지역검색기능</a:t>
          </a:r>
          <a:r>
            <a:rPr lang="ko-KR" altLang="en-US" sz="900" kern="1200" dirty="0" smtClean="0"/>
            <a:t> 기획</a:t>
          </a:r>
          <a:endParaRPr lang="ko-KR" altLang="en-US" sz="900" kern="1200" dirty="0"/>
        </a:p>
      </dsp:txBody>
      <dsp:txXfrm>
        <a:off x="2159297" y="1113546"/>
        <a:ext cx="1790624" cy="329705"/>
      </dsp:txXfrm>
    </dsp:sp>
    <dsp:sp modelId="{184784FC-E51C-4684-BB37-EDBF5835D054}">
      <dsp:nvSpPr>
        <dsp:cNvPr id="0" name=""/>
        <dsp:cNvSpPr/>
      </dsp:nvSpPr>
      <dsp:spPr>
        <a:xfrm>
          <a:off x="2024519" y="1537382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75351"/>
              <a:satOff val="1438"/>
              <a:lumOff val="6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F7CD6-47AB-4664-A017-FFB11FA8154B}">
      <dsp:nvSpPr>
        <dsp:cNvPr id="0" name=""/>
        <dsp:cNvSpPr/>
      </dsp:nvSpPr>
      <dsp:spPr>
        <a:xfrm>
          <a:off x="2159297" y="144325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메뉴바</a:t>
          </a:r>
          <a:r>
            <a:rPr lang="ko-KR" altLang="en-US" sz="900" kern="1200" dirty="0" smtClean="0"/>
            <a:t> 레이아웃 기획</a:t>
          </a:r>
          <a:endParaRPr lang="ko-KR" altLang="en-US" sz="900" kern="1200" dirty="0"/>
        </a:p>
      </dsp:txBody>
      <dsp:txXfrm>
        <a:off x="2159297" y="1443251"/>
        <a:ext cx="1790624" cy="329705"/>
      </dsp:txXfrm>
    </dsp:sp>
    <dsp:sp modelId="{802E22C3-8C73-48CC-80ED-40EE9B851B4E}">
      <dsp:nvSpPr>
        <dsp:cNvPr id="0" name=""/>
        <dsp:cNvSpPr/>
      </dsp:nvSpPr>
      <dsp:spPr>
        <a:xfrm>
          <a:off x="2024519" y="1867087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82886"/>
              <a:satOff val="1581"/>
              <a:lumOff val="69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3A44B-8165-4B02-BEC9-EED1498AB6AA}">
      <dsp:nvSpPr>
        <dsp:cNvPr id="0" name=""/>
        <dsp:cNvSpPr/>
      </dsp:nvSpPr>
      <dsp:spPr>
        <a:xfrm>
          <a:off x="2159297" y="1772957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추천의상</a:t>
          </a:r>
          <a:r>
            <a:rPr lang="ko-KR" altLang="en-US" sz="900" kern="1200" dirty="0" smtClean="0"/>
            <a:t> </a:t>
          </a:r>
          <a:r>
            <a:rPr lang="en-US" altLang="ko-KR" sz="900" kern="1200" dirty="0" smtClean="0"/>
            <a:t>&amp; </a:t>
          </a:r>
          <a:r>
            <a:rPr lang="ko-KR" altLang="en-US" sz="900" kern="1200" dirty="0" err="1" smtClean="0"/>
            <a:t>추천소품조사</a:t>
          </a:r>
          <a:endParaRPr lang="ko-KR" altLang="en-US" sz="900" kern="1200" dirty="0"/>
        </a:p>
      </dsp:txBody>
      <dsp:txXfrm>
        <a:off x="2159297" y="1772957"/>
        <a:ext cx="1790624" cy="329705"/>
      </dsp:txXfrm>
    </dsp:sp>
    <dsp:sp modelId="{C2DF20DF-941A-4EE9-808A-97D7B52D0158}">
      <dsp:nvSpPr>
        <dsp:cNvPr id="0" name=""/>
        <dsp:cNvSpPr/>
      </dsp:nvSpPr>
      <dsp:spPr>
        <a:xfrm>
          <a:off x="2024519" y="2196793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A27ED-1F26-46FD-A6FE-FC264A533CC6}">
      <dsp:nvSpPr>
        <dsp:cNvPr id="0" name=""/>
        <dsp:cNvSpPr/>
      </dsp:nvSpPr>
      <dsp:spPr>
        <a:xfrm>
          <a:off x="2159297" y="2102662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버그찾기</a:t>
          </a:r>
          <a:endParaRPr lang="ko-KR" altLang="en-US" sz="900" kern="1200" dirty="0"/>
        </a:p>
      </dsp:txBody>
      <dsp:txXfrm>
        <a:off x="2159297" y="2102662"/>
        <a:ext cx="1790624" cy="329705"/>
      </dsp:txXfrm>
    </dsp:sp>
    <dsp:sp modelId="{2F90C20F-3E65-4E22-936D-1CA3179D3967}">
      <dsp:nvSpPr>
        <dsp:cNvPr id="0" name=""/>
        <dsp:cNvSpPr/>
      </dsp:nvSpPr>
      <dsp:spPr>
        <a:xfrm>
          <a:off x="4046192" y="455427"/>
          <a:ext cx="1925403" cy="339058"/>
        </a:xfrm>
        <a:prstGeom prst="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256C8-A7F2-4078-9343-044FE427E0B3}">
      <dsp:nvSpPr>
        <dsp:cNvPr id="0" name=""/>
        <dsp:cNvSpPr/>
      </dsp:nvSpPr>
      <dsp:spPr>
        <a:xfrm>
          <a:off x="4046192" y="491992"/>
          <a:ext cx="141447" cy="141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9671B-B0B4-4BA8-9E0E-4F081312BB89}">
      <dsp:nvSpPr>
        <dsp:cNvPr id="0" name=""/>
        <dsp:cNvSpPr/>
      </dsp:nvSpPr>
      <dsp:spPr>
        <a:xfrm>
          <a:off x="4046192" y="0"/>
          <a:ext cx="1925403" cy="40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주하은</a:t>
          </a:r>
          <a:endParaRPr lang="ko-KR" altLang="en-US" sz="2800" kern="1200" dirty="0"/>
        </a:p>
      </dsp:txBody>
      <dsp:txXfrm>
        <a:off x="4046192" y="0"/>
        <a:ext cx="1925403" cy="406921"/>
      </dsp:txXfrm>
    </dsp:sp>
    <dsp:sp modelId="{7296000E-1343-4B41-87D9-F56114ADFAAC}">
      <dsp:nvSpPr>
        <dsp:cNvPr id="0" name=""/>
        <dsp:cNvSpPr/>
      </dsp:nvSpPr>
      <dsp:spPr>
        <a:xfrm>
          <a:off x="4046192" y="877971"/>
          <a:ext cx="141443" cy="1414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97956"/>
              <a:satOff val="1869"/>
              <a:lumOff val="82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F4197-8917-446E-B1A0-BF9C36994835}">
      <dsp:nvSpPr>
        <dsp:cNvPr id="0" name=""/>
        <dsp:cNvSpPr/>
      </dsp:nvSpPr>
      <dsp:spPr>
        <a:xfrm>
          <a:off x="4180970" y="78384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온도페이지 기획</a:t>
          </a:r>
          <a:endParaRPr lang="ko-KR" altLang="en-US" sz="900" kern="1200" dirty="0"/>
        </a:p>
      </dsp:txBody>
      <dsp:txXfrm>
        <a:off x="4180970" y="783841"/>
        <a:ext cx="1790624" cy="329705"/>
      </dsp:txXfrm>
    </dsp:sp>
    <dsp:sp modelId="{281AE3ED-97B6-4C53-B7AB-41F0CFEED384}">
      <dsp:nvSpPr>
        <dsp:cNvPr id="0" name=""/>
        <dsp:cNvSpPr/>
      </dsp:nvSpPr>
      <dsp:spPr>
        <a:xfrm>
          <a:off x="4046192" y="1207677"/>
          <a:ext cx="141443" cy="1414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105491"/>
              <a:satOff val="2013"/>
              <a:lumOff val="88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85FF3-D1E3-47D9-A06D-A95323B0C225}">
      <dsp:nvSpPr>
        <dsp:cNvPr id="0" name=""/>
        <dsp:cNvSpPr/>
      </dsp:nvSpPr>
      <dsp:spPr>
        <a:xfrm>
          <a:off x="4180970" y="1113546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날씨아이콘 제작</a:t>
          </a:r>
          <a:endParaRPr lang="en-US" altLang="ko-KR" sz="900" kern="1200" dirty="0" smtClean="0"/>
        </a:p>
      </dsp:txBody>
      <dsp:txXfrm>
        <a:off x="4180970" y="1113546"/>
        <a:ext cx="1790624" cy="329705"/>
      </dsp:txXfrm>
    </dsp:sp>
    <dsp:sp modelId="{317C3801-5D61-45F1-8693-6943916B6E3B}">
      <dsp:nvSpPr>
        <dsp:cNvPr id="0" name=""/>
        <dsp:cNvSpPr/>
      </dsp:nvSpPr>
      <dsp:spPr>
        <a:xfrm>
          <a:off x="4046192" y="1537382"/>
          <a:ext cx="141443" cy="1414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113026"/>
              <a:satOff val="2156"/>
              <a:lumOff val="9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77D27-CD78-4342-89AD-2810698FA9C7}">
      <dsp:nvSpPr>
        <dsp:cNvPr id="0" name=""/>
        <dsp:cNvSpPr/>
      </dsp:nvSpPr>
      <dsp:spPr>
        <a:xfrm>
          <a:off x="4180970" y="144325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조언페이지 기획</a:t>
          </a:r>
          <a:endParaRPr lang="en-US" altLang="ko-KR" sz="900" kern="1200" dirty="0" smtClean="0"/>
        </a:p>
      </dsp:txBody>
      <dsp:txXfrm>
        <a:off x="4180970" y="1443251"/>
        <a:ext cx="1790624" cy="329705"/>
      </dsp:txXfrm>
    </dsp:sp>
    <dsp:sp modelId="{D8A02DA0-1569-4D89-A807-3667583E2F60}">
      <dsp:nvSpPr>
        <dsp:cNvPr id="0" name=""/>
        <dsp:cNvSpPr/>
      </dsp:nvSpPr>
      <dsp:spPr>
        <a:xfrm>
          <a:off x="4046192" y="1867087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20562"/>
              <a:satOff val="2300"/>
              <a:lumOff val="10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142C1-C042-40EC-8CD2-BAE5A14DF588}">
      <dsp:nvSpPr>
        <dsp:cNvPr id="0" name=""/>
        <dsp:cNvSpPr/>
      </dsp:nvSpPr>
      <dsp:spPr>
        <a:xfrm>
          <a:off x="4180970" y="1772957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로고 제작</a:t>
          </a:r>
          <a:endParaRPr lang="en-US" altLang="ko-KR" sz="900" kern="1200" dirty="0" smtClean="0"/>
        </a:p>
      </dsp:txBody>
      <dsp:txXfrm>
        <a:off x="4180970" y="1772957"/>
        <a:ext cx="1790624" cy="329705"/>
      </dsp:txXfrm>
    </dsp:sp>
    <dsp:sp modelId="{F788DF82-5AF0-4274-A851-7D3267EA30AB}">
      <dsp:nvSpPr>
        <dsp:cNvPr id="0" name=""/>
        <dsp:cNvSpPr/>
      </dsp:nvSpPr>
      <dsp:spPr>
        <a:xfrm>
          <a:off x="4046192" y="2196793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28097"/>
              <a:satOff val="2444"/>
              <a:lumOff val="10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9BCB4-0BF1-4EAD-AE0B-51AD1FA6E879}">
      <dsp:nvSpPr>
        <dsp:cNvPr id="0" name=""/>
        <dsp:cNvSpPr/>
      </dsp:nvSpPr>
      <dsp:spPr>
        <a:xfrm>
          <a:off x="4180970" y="2102662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아이콘 제작</a:t>
          </a:r>
          <a:endParaRPr lang="en-US" altLang="ko-KR" sz="900" kern="1200" dirty="0" smtClean="0"/>
        </a:p>
      </dsp:txBody>
      <dsp:txXfrm>
        <a:off x="4180970" y="2102662"/>
        <a:ext cx="1790624" cy="329705"/>
      </dsp:txXfrm>
    </dsp:sp>
    <dsp:sp modelId="{A6649C2A-215B-4A39-9B26-343BA64C8C0A}">
      <dsp:nvSpPr>
        <dsp:cNvPr id="0" name=""/>
        <dsp:cNvSpPr/>
      </dsp:nvSpPr>
      <dsp:spPr>
        <a:xfrm>
          <a:off x="4046192" y="2526498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0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D6698-A4BC-4398-AE92-F2BA561B901C}">
      <dsp:nvSpPr>
        <dsp:cNvPr id="0" name=""/>
        <dsp:cNvSpPr/>
      </dsp:nvSpPr>
      <dsp:spPr>
        <a:xfrm>
          <a:off x="4180970" y="2432367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메뉴바</a:t>
          </a:r>
          <a:r>
            <a:rPr lang="ko-KR" altLang="en-US" sz="900" kern="1200" dirty="0" smtClean="0"/>
            <a:t> 개발</a:t>
          </a:r>
          <a:endParaRPr lang="en-US" altLang="ko-KR" sz="900" kern="1200" dirty="0" smtClean="0"/>
        </a:p>
      </dsp:txBody>
      <dsp:txXfrm>
        <a:off x="4180970" y="2432367"/>
        <a:ext cx="1790624" cy="329705"/>
      </dsp:txXfrm>
    </dsp:sp>
    <dsp:sp modelId="{5A6474B7-36E6-465D-AD1A-08F6A39133FB}">
      <dsp:nvSpPr>
        <dsp:cNvPr id="0" name=""/>
        <dsp:cNvSpPr/>
      </dsp:nvSpPr>
      <dsp:spPr>
        <a:xfrm>
          <a:off x="4046192" y="2856203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43167"/>
              <a:satOff val="2731"/>
              <a:lumOff val="120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6D204-BDEF-4A2D-A484-04A271141B52}">
      <dsp:nvSpPr>
        <dsp:cNvPr id="0" name=""/>
        <dsp:cNvSpPr/>
      </dsp:nvSpPr>
      <dsp:spPr>
        <a:xfrm>
          <a:off x="4180970" y="2762073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파이어베이스</a:t>
          </a:r>
          <a:r>
            <a:rPr lang="ko-KR" altLang="en-US" sz="900" kern="1200" dirty="0" smtClean="0"/>
            <a:t> 연동</a:t>
          </a:r>
          <a:endParaRPr lang="en-US" altLang="ko-KR" sz="900" kern="1200" dirty="0" smtClean="0"/>
        </a:p>
      </dsp:txBody>
      <dsp:txXfrm>
        <a:off x="4180970" y="2762073"/>
        <a:ext cx="1790624" cy="329705"/>
      </dsp:txXfrm>
    </dsp:sp>
    <dsp:sp modelId="{925A0B34-9FFF-478A-A6A2-C38E320C8DA6}">
      <dsp:nvSpPr>
        <dsp:cNvPr id="0" name=""/>
        <dsp:cNvSpPr/>
      </dsp:nvSpPr>
      <dsp:spPr>
        <a:xfrm>
          <a:off x="4046192" y="3185909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1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50702"/>
              <a:satOff val="2875"/>
              <a:lumOff val="126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FDD14-59C9-40C3-B875-5835C2DFBAAC}">
      <dsp:nvSpPr>
        <dsp:cNvPr id="0" name=""/>
        <dsp:cNvSpPr/>
      </dsp:nvSpPr>
      <dsp:spPr>
        <a:xfrm>
          <a:off x="4180970" y="3091778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아두이노개발</a:t>
          </a:r>
          <a:endParaRPr lang="en-US" altLang="ko-KR" sz="900" kern="1200" dirty="0" smtClean="0"/>
        </a:p>
      </dsp:txBody>
      <dsp:txXfrm>
        <a:off x="4180970" y="3091778"/>
        <a:ext cx="1790624" cy="329705"/>
      </dsp:txXfrm>
    </dsp:sp>
    <dsp:sp modelId="{10BDACBC-806E-4116-86B7-7D2FE2F73327}">
      <dsp:nvSpPr>
        <dsp:cNvPr id="0" name=""/>
        <dsp:cNvSpPr/>
      </dsp:nvSpPr>
      <dsp:spPr>
        <a:xfrm>
          <a:off x="4046192" y="3515614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58237"/>
              <a:satOff val="3019"/>
              <a:lumOff val="133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D85FE-412D-49AE-90F9-01CEE13EA91D}">
      <dsp:nvSpPr>
        <dsp:cNvPr id="0" name=""/>
        <dsp:cNvSpPr/>
      </dsp:nvSpPr>
      <dsp:spPr>
        <a:xfrm>
          <a:off x="4180970" y="3421483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버그찾기</a:t>
          </a:r>
          <a:endParaRPr lang="en-US" altLang="ko-KR" sz="900" kern="1200" dirty="0" smtClean="0"/>
        </a:p>
      </dsp:txBody>
      <dsp:txXfrm>
        <a:off x="4180970" y="3421483"/>
        <a:ext cx="1790624" cy="329705"/>
      </dsp:txXfrm>
    </dsp:sp>
    <dsp:sp modelId="{37E357F1-7AFD-40A9-87D4-32B75B8DD217}">
      <dsp:nvSpPr>
        <dsp:cNvPr id="0" name=""/>
        <dsp:cNvSpPr/>
      </dsp:nvSpPr>
      <dsp:spPr>
        <a:xfrm>
          <a:off x="6067865" y="455427"/>
          <a:ext cx="1925403" cy="339058"/>
        </a:xfrm>
        <a:prstGeom prst="rect">
          <a:avLst/>
        </a:prstGeom>
        <a:solidFill>
          <a:schemeClr val="accent1">
            <a:shade val="80000"/>
            <a:hueOff val="203448"/>
            <a:satOff val="3881"/>
            <a:lumOff val="17141"/>
            <a:alphaOff val="0"/>
          </a:schemeClr>
        </a:solid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A7EAC-453E-483B-A6BC-B17E172E73E6}">
      <dsp:nvSpPr>
        <dsp:cNvPr id="0" name=""/>
        <dsp:cNvSpPr/>
      </dsp:nvSpPr>
      <dsp:spPr>
        <a:xfrm>
          <a:off x="6067865" y="491992"/>
          <a:ext cx="141447" cy="141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03B2B-BD98-4ADA-836C-2023F4F516AE}">
      <dsp:nvSpPr>
        <dsp:cNvPr id="0" name=""/>
        <dsp:cNvSpPr/>
      </dsp:nvSpPr>
      <dsp:spPr>
        <a:xfrm>
          <a:off x="6067865" y="0"/>
          <a:ext cx="1925403" cy="40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박세훈</a:t>
          </a:r>
          <a:endParaRPr lang="ko-KR" altLang="en-US" sz="2800" kern="1200" dirty="0"/>
        </a:p>
      </dsp:txBody>
      <dsp:txXfrm>
        <a:off x="6067865" y="0"/>
        <a:ext cx="1925403" cy="406921"/>
      </dsp:txXfrm>
    </dsp:sp>
    <dsp:sp modelId="{41418C18-8504-4047-8259-31D9AD7FA796}">
      <dsp:nvSpPr>
        <dsp:cNvPr id="0" name=""/>
        <dsp:cNvSpPr/>
      </dsp:nvSpPr>
      <dsp:spPr>
        <a:xfrm>
          <a:off x="6067865" y="877971"/>
          <a:ext cx="141443" cy="1414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165772"/>
              <a:satOff val="3163"/>
              <a:lumOff val="13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529E8-EF5F-4C60-A09E-3F45108E24C1}">
      <dsp:nvSpPr>
        <dsp:cNvPr id="0" name=""/>
        <dsp:cNvSpPr/>
      </dsp:nvSpPr>
      <dsp:spPr>
        <a:xfrm>
          <a:off x="6202643" y="78384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메뉴바 기획</a:t>
          </a:r>
          <a:endParaRPr lang="ko-KR" altLang="en-US" sz="900" kern="1200" dirty="0"/>
        </a:p>
      </dsp:txBody>
      <dsp:txXfrm>
        <a:off x="6202643" y="783841"/>
        <a:ext cx="1790624" cy="329705"/>
      </dsp:txXfrm>
    </dsp:sp>
    <dsp:sp modelId="{A21EBF8A-8A2A-4A7D-A90F-94246D9FAF7B}">
      <dsp:nvSpPr>
        <dsp:cNvPr id="0" name=""/>
        <dsp:cNvSpPr/>
      </dsp:nvSpPr>
      <dsp:spPr>
        <a:xfrm>
          <a:off x="6067865" y="1207677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2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73307"/>
              <a:satOff val="3306"/>
              <a:lumOff val="146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D8DCF-9759-4C53-ADA0-2AB4EE6B8413}">
      <dsp:nvSpPr>
        <dsp:cNvPr id="0" name=""/>
        <dsp:cNvSpPr/>
      </dsp:nvSpPr>
      <dsp:spPr>
        <a:xfrm>
          <a:off x="6202643" y="1113546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필요 기상 자료 문서화</a:t>
          </a:r>
          <a:endParaRPr lang="ko-KR" altLang="en-US" sz="900" kern="1200" dirty="0"/>
        </a:p>
      </dsp:txBody>
      <dsp:txXfrm>
        <a:off x="6202643" y="1113546"/>
        <a:ext cx="1790624" cy="329705"/>
      </dsp:txXfrm>
    </dsp:sp>
    <dsp:sp modelId="{3CB8F305-46A7-43BB-952E-0239DA8E9CE6}">
      <dsp:nvSpPr>
        <dsp:cNvPr id="0" name=""/>
        <dsp:cNvSpPr/>
      </dsp:nvSpPr>
      <dsp:spPr>
        <a:xfrm>
          <a:off x="6067865" y="1537382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3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80C91-1A18-41E4-A216-B39B0FF1D962}">
      <dsp:nvSpPr>
        <dsp:cNvPr id="0" name=""/>
        <dsp:cNvSpPr/>
      </dsp:nvSpPr>
      <dsp:spPr>
        <a:xfrm>
          <a:off x="6202643" y="144325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상세 일기예보 페이지 기획</a:t>
          </a:r>
          <a:endParaRPr lang="en-US" altLang="ko-KR" sz="900" kern="1200" dirty="0" smtClean="0"/>
        </a:p>
      </dsp:txBody>
      <dsp:txXfrm>
        <a:off x="6202643" y="1443251"/>
        <a:ext cx="1790624" cy="329705"/>
      </dsp:txXfrm>
    </dsp:sp>
    <dsp:sp modelId="{EE1F5BF2-BC1B-41EC-9FA7-9376C49CE804}">
      <dsp:nvSpPr>
        <dsp:cNvPr id="0" name=""/>
        <dsp:cNvSpPr/>
      </dsp:nvSpPr>
      <dsp:spPr>
        <a:xfrm>
          <a:off x="6067865" y="1867087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4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88377"/>
              <a:satOff val="3594"/>
              <a:lumOff val="15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91C16-7F65-48F6-BB27-745A4CCE789B}">
      <dsp:nvSpPr>
        <dsp:cNvPr id="0" name=""/>
        <dsp:cNvSpPr/>
      </dsp:nvSpPr>
      <dsp:spPr>
        <a:xfrm>
          <a:off x="6202643" y="1772957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주간날씨</a:t>
          </a:r>
          <a:r>
            <a:rPr lang="ko-KR" altLang="en-US" sz="900" kern="1200" dirty="0" smtClean="0"/>
            <a:t> 페이지 기획</a:t>
          </a:r>
          <a:endParaRPr lang="en-US" altLang="ko-KR" sz="900" kern="1200" dirty="0" smtClean="0"/>
        </a:p>
      </dsp:txBody>
      <dsp:txXfrm>
        <a:off x="6202643" y="1772957"/>
        <a:ext cx="1790624" cy="329705"/>
      </dsp:txXfrm>
    </dsp:sp>
    <dsp:sp modelId="{4BDB115F-F181-4F41-9774-D07D8886C579}">
      <dsp:nvSpPr>
        <dsp:cNvPr id="0" name=""/>
        <dsp:cNvSpPr/>
      </dsp:nvSpPr>
      <dsp:spPr>
        <a:xfrm>
          <a:off x="6067865" y="2196793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5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195912"/>
              <a:satOff val="3738"/>
              <a:lumOff val="16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CD517-BF7E-4B1F-9A1B-48C4995B4C01}">
      <dsp:nvSpPr>
        <dsp:cNvPr id="0" name=""/>
        <dsp:cNvSpPr/>
      </dsp:nvSpPr>
      <dsp:spPr>
        <a:xfrm>
          <a:off x="6202643" y="2102662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지역검색 기획</a:t>
          </a:r>
          <a:endParaRPr lang="en-US" altLang="ko-KR" sz="900" kern="1200" dirty="0" smtClean="0"/>
        </a:p>
      </dsp:txBody>
      <dsp:txXfrm>
        <a:off x="6202643" y="2102662"/>
        <a:ext cx="1790624" cy="329705"/>
      </dsp:txXfrm>
    </dsp:sp>
    <dsp:sp modelId="{EF402AF1-C895-43C1-8BE3-3CE2382ABF4E}">
      <dsp:nvSpPr>
        <dsp:cNvPr id="0" name=""/>
        <dsp:cNvSpPr/>
      </dsp:nvSpPr>
      <dsp:spPr>
        <a:xfrm>
          <a:off x="6067865" y="2526498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6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9081F-97A8-4D78-8914-14F7A4DCDFC6}">
      <dsp:nvSpPr>
        <dsp:cNvPr id="0" name=""/>
        <dsp:cNvSpPr/>
      </dsp:nvSpPr>
      <dsp:spPr>
        <a:xfrm>
          <a:off x="6202643" y="2432367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날씨관련 뉴스 </a:t>
          </a:r>
          <a:r>
            <a:rPr lang="ko-KR" altLang="en-US" sz="900" kern="1200" dirty="0" err="1" smtClean="0"/>
            <a:t>자료찾기</a:t>
          </a:r>
          <a:endParaRPr lang="en-US" altLang="ko-KR" sz="900" kern="1200" dirty="0" smtClean="0"/>
        </a:p>
      </dsp:txBody>
      <dsp:txXfrm>
        <a:off x="6202643" y="2432367"/>
        <a:ext cx="1790624" cy="329705"/>
      </dsp:txXfrm>
    </dsp:sp>
    <dsp:sp modelId="{99E8B480-187A-4505-80D0-18BD48C19B5D}">
      <dsp:nvSpPr>
        <dsp:cNvPr id="0" name=""/>
        <dsp:cNvSpPr/>
      </dsp:nvSpPr>
      <dsp:spPr>
        <a:xfrm>
          <a:off x="6067865" y="2856203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7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10983"/>
              <a:satOff val="4025"/>
              <a:lumOff val="177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541DC-54E1-4260-9513-0B1D35537187}">
      <dsp:nvSpPr>
        <dsp:cNvPr id="0" name=""/>
        <dsp:cNvSpPr/>
      </dsp:nvSpPr>
      <dsp:spPr>
        <a:xfrm>
          <a:off x="6202643" y="2762073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조언페이지 기획</a:t>
          </a:r>
          <a:endParaRPr lang="en-US" altLang="ko-KR" sz="900" kern="1200" dirty="0" smtClean="0"/>
        </a:p>
      </dsp:txBody>
      <dsp:txXfrm>
        <a:off x="6202643" y="2762073"/>
        <a:ext cx="1790624" cy="329705"/>
      </dsp:txXfrm>
    </dsp:sp>
    <dsp:sp modelId="{87643D3E-DB0A-4BA4-B986-B8E42374BB5F}">
      <dsp:nvSpPr>
        <dsp:cNvPr id="0" name=""/>
        <dsp:cNvSpPr/>
      </dsp:nvSpPr>
      <dsp:spPr>
        <a:xfrm>
          <a:off x="8089539" y="455427"/>
          <a:ext cx="1925403" cy="339058"/>
        </a:xfrm>
        <a:prstGeom prst="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79B43-87BB-4E05-8F61-0434A8FF35B7}">
      <dsp:nvSpPr>
        <dsp:cNvPr id="0" name=""/>
        <dsp:cNvSpPr/>
      </dsp:nvSpPr>
      <dsp:spPr>
        <a:xfrm>
          <a:off x="8089539" y="491992"/>
          <a:ext cx="141447" cy="141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3527C-5476-4F38-9EA8-82247A1299C7}">
      <dsp:nvSpPr>
        <dsp:cNvPr id="0" name=""/>
        <dsp:cNvSpPr/>
      </dsp:nvSpPr>
      <dsp:spPr>
        <a:xfrm>
          <a:off x="8089539" y="0"/>
          <a:ext cx="1925403" cy="40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김경률</a:t>
          </a:r>
          <a:endParaRPr lang="ko-KR" altLang="en-US" sz="2800" kern="1200" dirty="0"/>
        </a:p>
      </dsp:txBody>
      <dsp:txXfrm>
        <a:off x="8089539" y="0"/>
        <a:ext cx="1925403" cy="406921"/>
      </dsp:txXfrm>
    </dsp:sp>
    <dsp:sp modelId="{E1DA74A2-3752-4952-8855-22D06DB6695C}">
      <dsp:nvSpPr>
        <dsp:cNvPr id="0" name=""/>
        <dsp:cNvSpPr/>
      </dsp:nvSpPr>
      <dsp:spPr>
        <a:xfrm>
          <a:off x="8089539" y="877971"/>
          <a:ext cx="141443" cy="1414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218518"/>
              <a:satOff val="4169"/>
              <a:lumOff val="18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CF274-102D-4C39-945F-0AD67CFB4727}">
      <dsp:nvSpPr>
        <dsp:cNvPr id="0" name=""/>
        <dsp:cNvSpPr/>
      </dsp:nvSpPr>
      <dsp:spPr>
        <a:xfrm>
          <a:off x="8224317" y="78384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상태 아이콘 디자인</a:t>
          </a:r>
          <a:endParaRPr lang="ko-KR" altLang="en-US" sz="900" kern="1200" dirty="0"/>
        </a:p>
      </dsp:txBody>
      <dsp:txXfrm>
        <a:off x="8224317" y="783841"/>
        <a:ext cx="1790624" cy="329705"/>
      </dsp:txXfrm>
    </dsp:sp>
    <dsp:sp modelId="{30BFCEA5-28D2-4D4F-9BE9-21134464B121}">
      <dsp:nvSpPr>
        <dsp:cNvPr id="0" name=""/>
        <dsp:cNvSpPr/>
      </dsp:nvSpPr>
      <dsp:spPr>
        <a:xfrm>
          <a:off x="8089539" y="1207677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8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26053"/>
              <a:satOff val="4313"/>
              <a:lumOff val="19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A47F1-DB64-455D-8CA1-B724171DAA64}">
      <dsp:nvSpPr>
        <dsp:cNvPr id="0" name=""/>
        <dsp:cNvSpPr/>
      </dsp:nvSpPr>
      <dsp:spPr>
        <a:xfrm>
          <a:off x="8224317" y="1113546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아두이노 연결 테스트</a:t>
          </a:r>
          <a:endParaRPr lang="ko-KR" altLang="en-US" sz="900" kern="1200" dirty="0"/>
        </a:p>
      </dsp:txBody>
      <dsp:txXfrm>
        <a:off x="8224317" y="1113546"/>
        <a:ext cx="1790624" cy="329705"/>
      </dsp:txXfrm>
    </dsp:sp>
    <dsp:sp modelId="{8CEB28EF-A6E8-473C-BDF8-BDEFEE76AF0C}">
      <dsp:nvSpPr>
        <dsp:cNvPr id="0" name=""/>
        <dsp:cNvSpPr/>
      </dsp:nvSpPr>
      <dsp:spPr>
        <a:xfrm>
          <a:off x="8089539" y="1537382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5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33588"/>
              <a:satOff val="4456"/>
              <a:lumOff val="19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5FFD2-D8D8-42B1-BF34-83C46F0CB8E3}">
      <dsp:nvSpPr>
        <dsp:cNvPr id="0" name=""/>
        <dsp:cNvSpPr/>
      </dsp:nvSpPr>
      <dsp:spPr>
        <a:xfrm>
          <a:off x="8224317" y="1443251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지역검색</a:t>
          </a:r>
          <a:r>
            <a:rPr lang="ko-KR" altLang="en-US" sz="900" kern="1200" dirty="0" smtClean="0"/>
            <a:t> 기획</a:t>
          </a:r>
          <a:endParaRPr lang="ko-KR" altLang="en-US" sz="900" kern="1200" dirty="0"/>
        </a:p>
      </dsp:txBody>
      <dsp:txXfrm>
        <a:off x="8224317" y="1443251"/>
        <a:ext cx="1790624" cy="329705"/>
      </dsp:txXfrm>
    </dsp:sp>
    <dsp:sp modelId="{7F615AB5-EF7E-454C-84F6-418993E501AF}">
      <dsp:nvSpPr>
        <dsp:cNvPr id="0" name=""/>
        <dsp:cNvSpPr/>
      </dsp:nvSpPr>
      <dsp:spPr>
        <a:xfrm>
          <a:off x="8089539" y="1867087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9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41123"/>
              <a:satOff val="4600"/>
              <a:lumOff val="203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236C4-2FFE-4681-8958-4504AE534BD9}">
      <dsp:nvSpPr>
        <dsp:cNvPr id="0" name=""/>
        <dsp:cNvSpPr/>
      </dsp:nvSpPr>
      <dsp:spPr>
        <a:xfrm>
          <a:off x="8224317" y="1772957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지역검색</a:t>
          </a:r>
          <a:r>
            <a:rPr lang="ko-KR" altLang="en-US" sz="900" kern="1200" dirty="0" smtClean="0"/>
            <a:t> 테스트</a:t>
          </a:r>
          <a:endParaRPr lang="ko-KR" altLang="en-US" sz="900" kern="1200" dirty="0"/>
        </a:p>
      </dsp:txBody>
      <dsp:txXfrm>
        <a:off x="8224317" y="1772957"/>
        <a:ext cx="1790624" cy="329705"/>
      </dsp:txXfrm>
    </dsp:sp>
    <dsp:sp modelId="{EDA19E5C-B81A-4CAA-9637-400E9FA287B1}">
      <dsp:nvSpPr>
        <dsp:cNvPr id="0" name=""/>
        <dsp:cNvSpPr/>
      </dsp:nvSpPr>
      <dsp:spPr>
        <a:xfrm>
          <a:off x="8089539" y="2196793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9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48658"/>
              <a:satOff val="4744"/>
              <a:lumOff val="209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83480-77C4-46A6-9636-9BD11DF7C330}">
      <dsp:nvSpPr>
        <dsp:cNvPr id="0" name=""/>
        <dsp:cNvSpPr/>
      </dsp:nvSpPr>
      <dsp:spPr>
        <a:xfrm>
          <a:off x="8224317" y="2102662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어플시작</a:t>
          </a:r>
          <a:r>
            <a:rPr lang="ko-KR" altLang="en-US" sz="900" kern="1200" dirty="0" smtClean="0"/>
            <a:t> 테스트</a:t>
          </a:r>
          <a:endParaRPr lang="ko-KR" altLang="en-US" sz="900" kern="1200" dirty="0"/>
        </a:p>
      </dsp:txBody>
      <dsp:txXfrm>
        <a:off x="8224317" y="2102662"/>
        <a:ext cx="1790624" cy="329705"/>
      </dsp:txXfrm>
    </dsp:sp>
    <dsp:sp modelId="{E8217E72-4CBA-425E-B9C3-AE9258F6EBC9}">
      <dsp:nvSpPr>
        <dsp:cNvPr id="0" name=""/>
        <dsp:cNvSpPr/>
      </dsp:nvSpPr>
      <dsp:spPr>
        <a:xfrm>
          <a:off x="8089539" y="2526498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18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56193"/>
              <a:satOff val="4888"/>
              <a:lumOff val="21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4088A-38E1-4F64-9490-31026CC0FE14}">
      <dsp:nvSpPr>
        <dsp:cNvPr id="0" name=""/>
        <dsp:cNvSpPr/>
      </dsp:nvSpPr>
      <dsp:spPr>
        <a:xfrm>
          <a:off x="8224317" y="2432367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오늘의조언</a:t>
          </a:r>
          <a:r>
            <a:rPr lang="ko-KR" altLang="en-US" sz="900" kern="1200" dirty="0" smtClean="0"/>
            <a:t> 페이지 테스트</a:t>
          </a:r>
          <a:endParaRPr lang="ko-KR" altLang="en-US" sz="900" kern="1200" dirty="0"/>
        </a:p>
      </dsp:txBody>
      <dsp:txXfrm>
        <a:off x="8224317" y="2432367"/>
        <a:ext cx="1790624" cy="329705"/>
      </dsp:txXfrm>
    </dsp:sp>
    <dsp:sp modelId="{2D0FAC7D-0360-4950-86AB-6E89E64909B9}">
      <dsp:nvSpPr>
        <dsp:cNvPr id="0" name=""/>
        <dsp:cNvSpPr/>
      </dsp:nvSpPr>
      <dsp:spPr>
        <a:xfrm>
          <a:off x="8089539" y="2856203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63728"/>
              <a:satOff val="5031"/>
              <a:lumOff val="22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91C6E-C2B7-4CBE-B6E8-0DD201B51878}">
      <dsp:nvSpPr>
        <dsp:cNvPr id="0" name=""/>
        <dsp:cNvSpPr/>
      </dsp:nvSpPr>
      <dsp:spPr>
        <a:xfrm>
          <a:off x="8224317" y="2762073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상세일기예보</a:t>
          </a:r>
          <a:r>
            <a:rPr lang="ko-KR" altLang="en-US" sz="900" kern="1200" dirty="0" smtClean="0"/>
            <a:t> 테스트</a:t>
          </a:r>
          <a:endParaRPr lang="ko-KR" altLang="en-US" sz="900" kern="1200" dirty="0"/>
        </a:p>
      </dsp:txBody>
      <dsp:txXfrm>
        <a:off x="8224317" y="2762073"/>
        <a:ext cx="1790624" cy="329705"/>
      </dsp:txXfrm>
    </dsp:sp>
    <dsp:sp modelId="{2C6FE0A1-331B-4F2F-89B0-3E27E8657168}">
      <dsp:nvSpPr>
        <dsp:cNvPr id="0" name=""/>
        <dsp:cNvSpPr/>
      </dsp:nvSpPr>
      <dsp:spPr>
        <a:xfrm>
          <a:off x="8089539" y="3185909"/>
          <a:ext cx="141443" cy="141443"/>
        </a:xfrm>
        <a:prstGeom prst="rect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4E523-2888-4D18-B800-CF2DD27967F1}">
      <dsp:nvSpPr>
        <dsp:cNvPr id="0" name=""/>
        <dsp:cNvSpPr/>
      </dsp:nvSpPr>
      <dsp:spPr>
        <a:xfrm>
          <a:off x="8224317" y="3091778"/>
          <a:ext cx="1790624" cy="32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종합테스트</a:t>
          </a:r>
          <a:endParaRPr lang="ko-KR" altLang="en-US" sz="900" kern="1200" dirty="0"/>
        </a:p>
      </dsp:txBody>
      <dsp:txXfrm>
        <a:off x="8224317" y="3091778"/>
        <a:ext cx="1790624" cy="329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E981A-CA9B-4449-8777-B47FED128D46}">
      <dsp:nvSpPr>
        <dsp:cNvPr id="0" name=""/>
        <dsp:cNvSpPr/>
      </dsp:nvSpPr>
      <dsp:spPr>
        <a:xfrm>
          <a:off x="3243955" y="2102768"/>
          <a:ext cx="1614065" cy="16140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  <a:ea typeface="+mn-ea"/>
            </a:rPr>
            <a:t>Weather</a:t>
          </a:r>
        </a:p>
        <a:p>
          <a:pPr lvl="0" algn="ctr" defTabSz="8890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  <a:ea typeface="+mn-ea"/>
            </a:rPr>
            <a:t>Seeker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3480329" y="2339142"/>
        <a:ext cx="1141317" cy="1141317"/>
      </dsp:txXfrm>
    </dsp:sp>
    <dsp:sp modelId="{D980C842-B237-4B0F-A042-16731687A8C5}">
      <dsp:nvSpPr>
        <dsp:cNvPr id="0" name=""/>
        <dsp:cNvSpPr/>
      </dsp:nvSpPr>
      <dsp:spPr>
        <a:xfrm rot="18120132">
          <a:off x="4322965" y="1926562"/>
          <a:ext cx="662532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662532" y="179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37668" y="1927929"/>
        <a:ext cx="33126" cy="33126"/>
      </dsp:txXfrm>
    </dsp:sp>
    <dsp:sp modelId="{933FD15D-6491-4512-9CA4-F0D170A310BA}">
      <dsp:nvSpPr>
        <dsp:cNvPr id="0" name=""/>
        <dsp:cNvSpPr/>
      </dsp:nvSpPr>
      <dsp:spPr>
        <a:xfrm>
          <a:off x="4450443" y="172150"/>
          <a:ext cx="1614065" cy="16140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latin typeface="+mn-ea"/>
              <a:ea typeface="+mn-ea"/>
            </a:rPr>
            <a:t>외부</a:t>
          </a:r>
          <a:endParaRPr lang="en-US" altLang="ko-KR" sz="2400" b="1" kern="1200" dirty="0" smtClean="0">
            <a:latin typeface="+mn-ea"/>
            <a:ea typeface="+mn-ea"/>
          </a:endParaRPr>
        </a:p>
        <a:p>
          <a:pPr lvl="0" algn="ctr" defTabSz="10668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latin typeface="+mn-ea"/>
              <a:ea typeface="+mn-ea"/>
            </a:rPr>
            <a:t>온도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4686817" y="408524"/>
        <a:ext cx="1141317" cy="1141317"/>
      </dsp:txXfrm>
    </dsp:sp>
    <dsp:sp modelId="{29CAAA42-5261-4FB0-8198-E0F0EAEF6C74}">
      <dsp:nvSpPr>
        <dsp:cNvPr id="0" name=""/>
        <dsp:cNvSpPr/>
      </dsp:nvSpPr>
      <dsp:spPr>
        <a:xfrm rot="21572050">
          <a:off x="4857992" y="2884838"/>
          <a:ext cx="116055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116055" y="179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13119" y="2899867"/>
        <a:ext cx="5802" cy="5802"/>
      </dsp:txXfrm>
    </dsp:sp>
    <dsp:sp modelId="{4A9B1364-BA54-49E7-A7F0-999A97587AAF}">
      <dsp:nvSpPr>
        <dsp:cNvPr id="0" name=""/>
        <dsp:cNvSpPr/>
      </dsp:nvSpPr>
      <dsp:spPr>
        <a:xfrm>
          <a:off x="4974020" y="2088702"/>
          <a:ext cx="1614065" cy="16140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err="1" smtClean="0">
              <a:latin typeface="+mn-ea"/>
              <a:ea typeface="+mn-ea"/>
            </a:rPr>
            <a:t>날씨별</a:t>
          </a:r>
          <a:endParaRPr lang="en-US" altLang="ko-KR" sz="2400" b="1" kern="1200" dirty="0" smtClean="0">
            <a:latin typeface="+mn-ea"/>
            <a:ea typeface="+mn-ea"/>
          </a:endParaRPr>
        </a:p>
        <a:p>
          <a:pPr lvl="0" algn="ctr" defTabSz="10668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latin typeface="+mn-ea"/>
              <a:ea typeface="+mn-ea"/>
            </a:rPr>
            <a:t>조언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5210394" y="2325076"/>
        <a:ext cx="1141317" cy="1141317"/>
      </dsp:txXfrm>
    </dsp:sp>
    <dsp:sp modelId="{268CF62A-8838-4480-9323-E84FC8F0A1D1}">
      <dsp:nvSpPr>
        <dsp:cNvPr id="0" name=""/>
        <dsp:cNvSpPr/>
      </dsp:nvSpPr>
      <dsp:spPr>
        <a:xfrm rot="5327746">
          <a:off x="4024804" y="3742788"/>
          <a:ext cx="88142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88142" y="179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66672" y="3758514"/>
        <a:ext cx="4407" cy="4407"/>
      </dsp:txXfrm>
    </dsp:sp>
    <dsp:sp modelId="{34AE5CAA-A090-4923-A063-4B9886A5EEFB}">
      <dsp:nvSpPr>
        <dsp:cNvPr id="0" name=""/>
        <dsp:cNvSpPr/>
      </dsp:nvSpPr>
      <dsp:spPr>
        <a:xfrm>
          <a:off x="3279729" y="3804601"/>
          <a:ext cx="1614065" cy="16140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+mn-ea"/>
              <a:ea typeface="+mn-ea"/>
            </a:rPr>
            <a:t>상세</a:t>
          </a:r>
          <a:endParaRPr lang="en-US" altLang="ko-KR" sz="2000" b="1" kern="1200" dirty="0" smtClean="0">
            <a:latin typeface="+mn-ea"/>
            <a:ea typeface="+mn-ea"/>
          </a:endParaRPr>
        </a:p>
        <a:p>
          <a:pPr lvl="0" algn="ctr" defTabSz="8890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latin typeface="+mn-ea"/>
              <a:ea typeface="+mn-ea"/>
            </a:rPr>
            <a:t>날씨조회</a:t>
          </a:r>
          <a:endParaRPr lang="en-US" altLang="ko-KR" sz="2000" b="1" kern="1200" dirty="0" smtClean="0">
            <a:latin typeface="+mn-ea"/>
            <a:ea typeface="+mn-ea"/>
          </a:endParaRPr>
        </a:p>
      </dsp:txBody>
      <dsp:txXfrm>
        <a:off x="3516103" y="4040975"/>
        <a:ext cx="1141317" cy="1141317"/>
      </dsp:txXfrm>
    </dsp:sp>
    <dsp:sp modelId="{D6B9AF48-551D-49BD-B86A-46E7182B34FA}">
      <dsp:nvSpPr>
        <dsp:cNvPr id="0" name=""/>
        <dsp:cNvSpPr/>
      </dsp:nvSpPr>
      <dsp:spPr>
        <a:xfrm rot="10684202">
          <a:off x="3008993" y="2923016"/>
          <a:ext cx="235486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235486" y="179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120849" y="2935059"/>
        <a:ext cx="11774" cy="11774"/>
      </dsp:txXfrm>
    </dsp:sp>
    <dsp:sp modelId="{2B4F306E-76E0-400B-8DC2-AF256FFA85AD}">
      <dsp:nvSpPr>
        <dsp:cNvPr id="0" name=""/>
        <dsp:cNvSpPr/>
      </dsp:nvSpPr>
      <dsp:spPr>
        <a:xfrm>
          <a:off x="1395452" y="2165057"/>
          <a:ext cx="1614065" cy="16140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+mn-ea"/>
              <a:ea typeface="+mn-ea"/>
            </a:rPr>
            <a:t>지역별</a:t>
          </a:r>
          <a:endParaRPr lang="en-US" altLang="ko-KR" sz="2000" b="1" kern="1200" dirty="0" smtClean="0">
            <a:latin typeface="+mn-ea"/>
            <a:ea typeface="+mn-ea"/>
          </a:endParaRPr>
        </a:p>
        <a:p>
          <a:pPr lvl="0" algn="ctr" defTabSz="8890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latin typeface="+mn-ea"/>
              <a:ea typeface="+mn-ea"/>
            </a:rPr>
            <a:t>날씨조회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1631826" y="2401431"/>
        <a:ext cx="1141317" cy="1141317"/>
      </dsp:txXfrm>
    </dsp:sp>
    <dsp:sp modelId="{7FF8D5C4-0C1D-467B-A07E-03DECCFED7F9}">
      <dsp:nvSpPr>
        <dsp:cNvPr id="0" name=""/>
        <dsp:cNvSpPr/>
      </dsp:nvSpPr>
      <dsp:spPr>
        <a:xfrm rot="14149663">
          <a:off x="2970955" y="1892137"/>
          <a:ext cx="802642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802642" y="179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52210" y="1890001"/>
        <a:ext cx="40132" cy="40132"/>
      </dsp:txXfrm>
    </dsp:sp>
    <dsp:sp modelId="{E992762D-EDD2-4065-9222-2DE090ED9BB1}">
      <dsp:nvSpPr>
        <dsp:cNvPr id="0" name=""/>
        <dsp:cNvSpPr/>
      </dsp:nvSpPr>
      <dsp:spPr>
        <a:xfrm>
          <a:off x="1886531" y="103299"/>
          <a:ext cx="1614065" cy="16140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latin typeface="+mn-ea"/>
              <a:ea typeface="+mn-ea"/>
            </a:rPr>
            <a:t>실내</a:t>
          </a:r>
          <a:endParaRPr lang="en-US" altLang="ko-KR" sz="2400" b="1" kern="1200" dirty="0" smtClean="0">
            <a:latin typeface="+mn-ea"/>
            <a:ea typeface="+mn-ea"/>
          </a:endParaRPr>
        </a:p>
        <a:p>
          <a:pPr lvl="0" algn="ctr" defTabSz="1066800" latinLnBrk="1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latin typeface="+mn-ea"/>
              <a:ea typeface="+mn-ea"/>
            </a:rPr>
            <a:t>온도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2122905" y="339673"/>
        <a:ext cx="1141317" cy="1141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3C039-9BDB-42CD-842F-A05101443087}">
      <dsp:nvSpPr>
        <dsp:cNvPr id="0" name=""/>
        <dsp:cNvSpPr/>
      </dsp:nvSpPr>
      <dsp:spPr>
        <a:xfrm>
          <a:off x="3832" y="282624"/>
          <a:ext cx="2304594" cy="720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err="1" smtClean="0"/>
            <a:t>안드로이드</a:t>
          </a:r>
          <a:endParaRPr lang="ko-KR" altLang="en-US" sz="2500" kern="1200" dirty="0"/>
        </a:p>
      </dsp:txBody>
      <dsp:txXfrm>
        <a:off x="3832" y="282624"/>
        <a:ext cx="2304594" cy="720000"/>
      </dsp:txXfrm>
    </dsp:sp>
    <dsp:sp modelId="{89807C82-AEE3-4389-8F70-7962F4B7E5F6}">
      <dsp:nvSpPr>
        <dsp:cNvPr id="0" name=""/>
        <dsp:cNvSpPr/>
      </dsp:nvSpPr>
      <dsp:spPr>
        <a:xfrm>
          <a:off x="3832" y="1002625"/>
          <a:ext cx="2304594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기상청</a:t>
          </a:r>
          <a:r>
            <a:rPr lang="en-US" altLang="ko-KR" sz="1600" kern="1200" dirty="0" smtClean="0"/>
            <a:t>API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SharedPreferences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err="1" smtClean="0"/>
            <a:t>뉴스크롤링</a:t>
          </a:r>
          <a:r>
            <a:rPr lang="en-US" altLang="ko-KR" sz="1600" kern="1200" dirty="0" smtClean="0"/>
            <a:t>(</a:t>
          </a:r>
          <a:r>
            <a:rPr lang="ko-KR" altLang="en-US" sz="1600" kern="1200" dirty="0" err="1" smtClean="0"/>
            <a:t>연합뉴스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Intent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Sqlite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Json</a:t>
          </a:r>
          <a:r>
            <a:rPr lang="ko-KR" altLang="en-US" sz="1600" kern="1200" dirty="0" err="1" smtClean="0"/>
            <a:t>파싱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RecycleView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SplashActivity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파이어 베이스연동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ProgressBar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3832" y="1002625"/>
        <a:ext cx="2304594" cy="4254750"/>
      </dsp:txXfrm>
    </dsp:sp>
    <dsp:sp modelId="{22C31294-B3B9-4409-B34C-DBD516DFD30C}">
      <dsp:nvSpPr>
        <dsp:cNvPr id="0" name=""/>
        <dsp:cNvSpPr/>
      </dsp:nvSpPr>
      <dsp:spPr>
        <a:xfrm>
          <a:off x="2631070" y="282624"/>
          <a:ext cx="2304594" cy="720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err="1" smtClean="0"/>
            <a:t>아두이노</a:t>
          </a:r>
          <a:endParaRPr lang="en-US" altLang="ko-KR" sz="2500" kern="1200" dirty="0" smtClean="0"/>
        </a:p>
      </dsp:txBody>
      <dsp:txXfrm>
        <a:off x="2631070" y="282624"/>
        <a:ext cx="2304594" cy="720000"/>
      </dsp:txXfrm>
    </dsp:sp>
    <dsp:sp modelId="{AD1D02AF-A606-4E74-9E1F-3B7D497DAE69}">
      <dsp:nvSpPr>
        <dsp:cNvPr id="0" name=""/>
        <dsp:cNvSpPr/>
      </dsp:nvSpPr>
      <dsp:spPr>
        <a:xfrm>
          <a:off x="2631070" y="1002625"/>
          <a:ext cx="2304594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err="1" smtClean="0"/>
            <a:t>미세먼지측정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err="1" smtClean="0"/>
            <a:t>온도측정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err="1" smtClean="0"/>
            <a:t>습도측정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err="1" smtClean="0"/>
            <a:t>아두이노스케치</a:t>
          </a:r>
          <a:endParaRPr lang="ko-KR" altLang="en-US" sz="2000" kern="1200" dirty="0"/>
        </a:p>
      </dsp:txBody>
      <dsp:txXfrm>
        <a:off x="2631070" y="1002625"/>
        <a:ext cx="2304594" cy="4254750"/>
      </dsp:txXfrm>
    </dsp:sp>
    <dsp:sp modelId="{C5D591EE-1F90-48BA-9788-532DC41F1336}">
      <dsp:nvSpPr>
        <dsp:cNvPr id="0" name=""/>
        <dsp:cNvSpPr/>
      </dsp:nvSpPr>
      <dsp:spPr>
        <a:xfrm>
          <a:off x="5258307" y="282624"/>
          <a:ext cx="2304594" cy="720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err="1" smtClean="0"/>
            <a:t>라즈베리파이</a:t>
          </a:r>
          <a:endParaRPr lang="ko-KR" altLang="en-US" sz="2500" kern="1200" dirty="0"/>
        </a:p>
      </dsp:txBody>
      <dsp:txXfrm>
        <a:off x="5258307" y="282624"/>
        <a:ext cx="2304594" cy="720000"/>
      </dsp:txXfrm>
    </dsp:sp>
    <dsp:sp modelId="{51DCA11F-EF4F-4239-8818-2F2D94DB1224}">
      <dsp:nvSpPr>
        <dsp:cNvPr id="0" name=""/>
        <dsp:cNvSpPr/>
      </dsp:nvSpPr>
      <dsp:spPr>
        <a:xfrm>
          <a:off x="5258307" y="1002625"/>
          <a:ext cx="2304594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err="1" smtClean="0"/>
            <a:t>파이썬</a:t>
          </a:r>
          <a:endParaRPr lang="ko-KR" altLang="en-US" sz="2000" kern="1200" dirty="0"/>
        </a:p>
      </dsp:txBody>
      <dsp:txXfrm>
        <a:off x="5258307" y="1002625"/>
        <a:ext cx="2304594" cy="4254750"/>
      </dsp:txXfrm>
    </dsp:sp>
    <dsp:sp modelId="{4BB1A00E-FA36-4845-8DDB-32FC2B913353}">
      <dsp:nvSpPr>
        <dsp:cNvPr id="0" name=""/>
        <dsp:cNvSpPr/>
      </dsp:nvSpPr>
      <dsp:spPr>
        <a:xfrm>
          <a:off x="7885545" y="282624"/>
          <a:ext cx="2304594" cy="720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err="1" smtClean="0"/>
            <a:t>파이어베이스</a:t>
          </a:r>
          <a:endParaRPr lang="ko-KR" altLang="en-US" sz="2500" kern="1200" dirty="0"/>
        </a:p>
      </dsp:txBody>
      <dsp:txXfrm>
        <a:off x="7885545" y="282624"/>
        <a:ext cx="2304594" cy="720000"/>
      </dsp:txXfrm>
    </dsp:sp>
    <dsp:sp modelId="{0D5E2E61-324C-41C7-9681-A5B0E9D355E8}">
      <dsp:nvSpPr>
        <dsp:cNvPr id="0" name=""/>
        <dsp:cNvSpPr/>
      </dsp:nvSpPr>
      <dsp:spPr>
        <a:xfrm>
          <a:off x="7885545" y="1002625"/>
          <a:ext cx="2304594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실시간 </a:t>
          </a:r>
          <a:r>
            <a:rPr lang="ko-KR" altLang="en-US" sz="1800" kern="1200" dirty="0" err="1" smtClean="0"/>
            <a:t>정보저장</a:t>
          </a:r>
          <a:endParaRPr lang="ko-KR" altLang="en-US" sz="2400" kern="1200" dirty="0"/>
        </a:p>
      </dsp:txBody>
      <dsp:txXfrm>
        <a:off x="7885545" y="1002625"/>
        <a:ext cx="2304594" cy="4254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068C7-C728-4631-B410-F9E9B9684B82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DC1F1-77E5-4B1A-9E62-8D27F8FE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1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meteocast.net/sunrise-sunset/kr/seou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실외온도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풍속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미세먼지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실외온도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검색방식으로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기술빨리찾으면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연동예정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지역검색페이지할떄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같이할예정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생활날씨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아이콘 추가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실외 기상 아이콘 추가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미세먼지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온습도완성하기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강수량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아이콘만들기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주하은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실외온도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레이아웃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재레이아웃화하기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이준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박지호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박지호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중간고사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발표안함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오늘의조언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파이어베이스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연동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연동되게 완성하기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지역검색페이지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기본화면으론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전체 기온 보이고 검색하면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세부날씨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풍속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미세먼지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오늘의조언페이지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뉴스기사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추천의상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추천용품가져오기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추천문구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실외온도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GPS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연동하여 현재 위치 날씨 조회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오늘의조언페이지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추천문구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제작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상세일기예보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속보글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미세먼지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일몰출몰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해돋이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밤의지속시간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정오의시간등등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주간날씨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오전오후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최저최고기온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강수량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실외온도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일몰출몰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아이콘변경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r>
              <a:rPr lang="en-US" altLang="ko-KR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ko.meteocast.net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/sunrise-sunset/</a:t>
            </a:r>
            <a:r>
              <a:rPr lang="en-US" altLang="ko-KR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kr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en-US" altLang="ko-KR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seoul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오늘의조언페이지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추천문구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제작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재해정보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페이지 제작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태풍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홍수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 더 찾아보기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기상특보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산불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기상특보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상단에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팝업띄우기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기상특보있을때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알림창띄우기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지울수있게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위젯만들기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이건구상해야함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지울수없는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알림창만들기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온오프가능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이건구상해야함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왼쪽상단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만들기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없는경우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없다면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실내온도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레이아웃숨겨짐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단위로 갱신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 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이건구상해야함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앱스토어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등록준비물찾아보기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실제서비스등록하기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테스트단계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서버필요할수도있음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종합테스트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버그 수정 및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유지보수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주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종합테스트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유지보수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최종정리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앱스토어에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등록하기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78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9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9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3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어플인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Weather</a:t>
            </a:r>
            <a:r>
              <a:rPr lang="en-US" altLang="ko-KR" baseline="0" dirty="0" smtClean="0"/>
              <a:t> Seeker</a:t>
            </a:r>
            <a:r>
              <a:rPr lang="ko-KR" altLang="en-US" baseline="0" dirty="0" smtClean="0"/>
              <a:t>를</a:t>
            </a:r>
            <a:r>
              <a:rPr lang="ko-KR" altLang="en-US" dirty="0" smtClean="0"/>
              <a:t> 소개하겠습니다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6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C1F1-77E5-4B1A-9E62-8D27F8FE70F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5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25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8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15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12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03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0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9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477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2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6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42">
              <a:srgbClr val="DFEBF7"/>
            </a:gs>
            <a:gs pos="16000">
              <a:srgbClr val="DFEBF7"/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DD93-E3C6-4CEB-9BBF-5670BC55B15A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154A-1B36-424B-9DDE-3D4D967B7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" y="6652123"/>
            <a:ext cx="12191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" altLang="en-US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 WeatherSeeker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1" y="3108920"/>
            <a:ext cx="3663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Weather seeker</a:t>
            </a:r>
            <a:endParaRPr lang="ko-KR" altLang="en-US" sz="4000" spc="-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96213" y="4076280"/>
            <a:ext cx="44174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211" y="4322050"/>
            <a:ext cx="589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굴림" pitchFamily="50" charset="-127"/>
                <a:ea typeface="굴림" pitchFamily="50" charset="-127"/>
              </a:rPr>
              <a:t>조원 </a:t>
            </a:r>
            <a:r>
              <a:rPr lang="en-US" altLang="ko-KR" sz="2400" spc="-3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400" spc="-300" dirty="0" smtClean="0">
                <a:latin typeface="굴림" pitchFamily="50" charset="-127"/>
                <a:ea typeface="굴림" pitchFamily="50" charset="-127"/>
              </a:rPr>
              <a:t>박지호</a:t>
            </a:r>
            <a:r>
              <a:rPr lang="en-US" altLang="ko-KR" sz="2400" spc="-3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400" spc="-300" dirty="0" smtClean="0">
                <a:latin typeface="굴림" pitchFamily="50" charset="-127"/>
                <a:ea typeface="굴림" pitchFamily="50" charset="-127"/>
              </a:rPr>
              <a:t>조장</a:t>
            </a:r>
            <a:r>
              <a:rPr lang="en-US" altLang="ko-KR" sz="2400" spc="-300" dirty="0" smtClean="0">
                <a:latin typeface="굴림" pitchFamily="50" charset="-127"/>
                <a:ea typeface="굴림" pitchFamily="50" charset="-127"/>
              </a:rPr>
              <a:t>), </a:t>
            </a:r>
            <a:r>
              <a:rPr lang="ko-KR" altLang="en-US" sz="2400" spc="-300" dirty="0" smtClean="0">
                <a:latin typeface="굴림" pitchFamily="50" charset="-127"/>
                <a:ea typeface="굴림" pitchFamily="50" charset="-127"/>
              </a:rPr>
              <a:t>이준</a:t>
            </a:r>
            <a:r>
              <a:rPr lang="en-US" altLang="ko-KR" sz="2400" spc="-3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spc="-300" dirty="0" smtClean="0">
                <a:latin typeface="굴림" pitchFamily="50" charset="-127"/>
                <a:ea typeface="굴림" pitchFamily="50" charset="-127"/>
              </a:rPr>
              <a:t>주하은</a:t>
            </a:r>
            <a:r>
              <a:rPr lang="en-US" altLang="ko-KR" sz="2400" spc="-3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spc="-300" dirty="0" smtClean="0">
                <a:latin typeface="굴림" pitchFamily="50" charset="-127"/>
                <a:ea typeface="굴림" pitchFamily="50" charset="-127"/>
              </a:rPr>
              <a:t>김경률</a:t>
            </a:r>
            <a:r>
              <a:rPr lang="en-US" altLang="ko-KR" sz="2400" spc="-3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spc="-300" dirty="0" smtClean="0">
                <a:latin typeface="굴림" pitchFamily="50" charset="-127"/>
                <a:ea typeface="굴림" pitchFamily="50" charset="-127"/>
              </a:rPr>
              <a:t>박세훈</a:t>
            </a:r>
            <a:endParaRPr lang="en-US" altLang="ko-KR" sz="2400" spc="-3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Freeform 142"/>
          <p:cNvSpPr>
            <a:spLocks/>
          </p:cNvSpPr>
          <p:nvPr/>
        </p:nvSpPr>
        <p:spPr bwMode="auto">
          <a:xfrm>
            <a:off x="419661" y="2316807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83358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Freeform 620"/>
          <p:cNvSpPr>
            <a:spLocks/>
          </p:cNvSpPr>
          <p:nvPr/>
        </p:nvSpPr>
        <p:spPr bwMode="auto">
          <a:xfrm>
            <a:off x="9710038" y="99651"/>
            <a:ext cx="757260" cy="757260"/>
          </a:xfrm>
          <a:custGeom>
            <a:avLst/>
            <a:gdLst>
              <a:gd name="T0" fmla="*/ 165 w 327"/>
              <a:gd name="T1" fmla="*/ 0 h 327"/>
              <a:gd name="T2" fmla="*/ 180 w 327"/>
              <a:gd name="T3" fmla="*/ 87 h 327"/>
              <a:gd name="T4" fmla="*/ 219 w 327"/>
              <a:gd name="T5" fmla="*/ 33 h 327"/>
              <a:gd name="T6" fmla="*/ 201 w 327"/>
              <a:gd name="T7" fmla="*/ 93 h 327"/>
              <a:gd name="T8" fmla="*/ 222 w 327"/>
              <a:gd name="T9" fmla="*/ 107 h 327"/>
              <a:gd name="T10" fmla="*/ 289 w 327"/>
              <a:gd name="T11" fmla="*/ 55 h 327"/>
              <a:gd name="T12" fmla="*/ 232 w 327"/>
              <a:gd name="T13" fmla="*/ 122 h 327"/>
              <a:gd name="T14" fmla="*/ 298 w 327"/>
              <a:gd name="T15" fmla="*/ 106 h 327"/>
              <a:gd name="T16" fmla="*/ 241 w 327"/>
              <a:gd name="T17" fmla="*/ 139 h 327"/>
              <a:gd name="T18" fmla="*/ 327 w 327"/>
              <a:gd name="T19" fmla="*/ 160 h 327"/>
              <a:gd name="T20" fmla="*/ 245 w 327"/>
              <a:gd name="T21" fmla="*/ 167 h 327"/>
              <a:gd name="T22" fmla="*/ 242 w 327"/>
              <a:gd name="T23" fmla="*/ 191 h 327"/>
              <a:gd name="T24" fmla="*/ 299 w 327"/>
              <a:gd name="T25" fmla="*/ 219 h 327"/>
              <a:gd name="T26" fmla="*/ 232 w 327"/>
              <a:gd name="T27" fmla="*/ 208 h 327"/>
              <a:gd name="T28" fmla="*/ 286 w 327"/>
              <a:gd name="T29" fmla="*/ 278 h 327"/>
              <a:gd name="T30" fmla="*/ 220 w 327"/>
              <a:gd name="T31" fmla="*/ 225 h 327"/>
              <a:gd name="T32" fmla="*/ 200 w 327"/>
              <a:gd name="T33" fmla="*/ 238 h 327"/>
              <a:gd name="T34" fmla="*/ 219 w 327"/>
              <a:gd name="T35" fmla="*/ 297 h 327"/>
              <a:gd name="T36" fmla="*/ 179 w 327"/>
              <a:gd name="T37" fmla="*/ 245 h 327"/>
              <a:gd name="T38" fmla="*/ 165 w 327"/>
              <a:gd name="T39" fmla="*/ 327 h 327"/>
              <a:gd name="T40" fmla="*/ 159 w 327"/>
              <a:gd name="T41" fmla="*/ 247 h 327"/>
              <a:gd name="T42" fmla="*/ 135 w 327"/>
              <a:gd name="T43" fmla="*/ 242 h 327"/>
              <a:gd name="T44" fmla="*/ 107 w 327"/>
              <a:gd name="T45" fmla="*/ 293 h 327"/>
              <a:gd name="T46" fmla="*/ 118 w 327"/>
              <a:gd name="T47" fmla="*/ 233 h 327"/>
              <a:gd name="T48" fmla="*/ 49 w 327"/>
              <a:gd name="T49" fmla="*/ 278 h 327"/>
              <a:gd name="T50" fmla="*/ 102 w 327"/>
              <a:gd name="T51" fmla="*/ 219 h 327"/>
              <a:gd name="T52" fmla="*/ 90 w 327"/>
              <a:gd name="T53" fmla="*/ 200 h 327"/>
              <a:gd name="T54" fmla="*/ 37 w 327"/>
              <a:gd name="T55" fmla="*/ 215 h 327"/>
              <a:gd name="T56" fmla="*/ 83 w 327"/>
              <a:gd name="T57" fmla="*/ 181 h 327"/>
              <a:gd name="T58" fmla="*/ 0 w 327"/>
              <a:gd name="T59" fmla="*/ 167 h 327"/>
              <a:gd name="T60" fmla="*/ 82 w 327"/>
              <a:gd name="T61" fmla="*/ 160 h 327"/>
              <a:gd name="T62" fmla="*/ 86 w 327"/>
              <a:gd name="T63" fmla="*/ 140 h 327"/>
              <a:gd name="T64" fmla="*/ 37 w 327"/>
              <a:gd name="T65" fmla="*/ 113 h 327"/>
              <a:gd name="T66" fmla="*/ 93 w 327"/>
              <a:gd name="T67" fmla="*/ 125 h 327"/>
              <a:gd name="T68" fmla="*/ 104 w 327"/>
              <a:gd name="T69" fmla="*/ 111 h 327"/>
              <a:gd name="T70" fmla="*/ 52 w 327"/>
              <a:gd name="T71" fmla="*/ 50 h 327"/>
              <a:gd name="T72" fmla="*/ 118 w 327"/>
              <a:gd name="T73" fmla="*/ 99 h 327"/>
              <a:gd name="T74" fmla="*/ 102 w 327"/>
              <a:gd name="T75" fmla="*/ 39 h 327"/>
              <a:gd name="T76" fmla="*/ 133 w 327"/>
              <a:gd name="T77" fmla="*/ 91 h 327"/>
              <a:gd name="T78" fmla="*/ 159 w 327"/>
              <a:gd name="T79" fmla="*/ 84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7" h="327">
                <a:moveTo>
                  <a:pt x="159" y="0"/>
                </a:moveTo>
                <a:lnTo>
                  <a:pt x="165" y="0"/>
                </a:lnTo>
                <a:lnTo>
                  <a:pt x="165" y="84"/>
                </a:lnTo>
                <a:lnTo>
                  <a:pt x="180" y="87"/>
                </a:lnTo>
                <a:lnTo>
                  <a:pt x="193" y="91"/>
                </a:lnTo>
                <a:lnTo>
                  <a:pt x="219" y="33"/>
                </a:lnTo>
                <a:lnTo>
                  <a:pt x="226" y="36"/>
                </a:lnTo>
                <a:lnTo>
                  <a:pt x="201" y="93"/>
                </a:lnTo>
                <a:lnTo>
                  <a:pt x="212" y="100"/>
                </a:lnTo>
                <a:lnTo>
                  <a:pt x="222" y="107"/>
                </a:lnTo>
                <a:lnTo>
                  <a:pt x="283" y="50"/>
                </a:lnTo>
                <a:lnTo>
                  <a:pt x="289" y="55"/>
                </a:lnTo>
                <a:lnTo>
                  <a:pt x="226" y="113"/>
                </a:lnTo>
                <a:lnTo>
                  <a:pt x="232" y="122"/>
                </a:lnTo>
                <a:lnTo>
                  <a:pt x="238" y="132"/>
                </a:lnTo>
                <a:lnTo>
                  <a:pt x="298" y="106"/>
                </a:lnTo>
                <a:lnTo>
                  <a:pt x="301" y="113"/>
                </a:lnTo>
                <a:lnTo>
                  <a:pt x="241" y="139"/>
                </a:lnTo>
                <a:lnTo>
                  <a:pt x="245" y="160"/>
                </a:lnTo>
                <a:lnTo>
                  <a:pt x="327" y="160"/>
                </a:lnTo>
                <a:lnTo>
                  <a:pt x="327" y="167"/>
                </a:lnTo>
                <a:lnTo>
                  <a:pt x="245" y="167"/>
                </a:lnTo>
                <a:lnTo>
                  <a:pt x="243" y="180"/>
                </a:lnTo>
                <a:lnTo>
                  <a:pt x="242" y="191"/>
                </a:lnTo>
                <a:lnTo>
                  <a:pt x="302" y="212"/>
                </a:lnTo>
                <a:lnTo>
                  <a:pt x="299" y="219"/>
                </a:lnTo>
                <a:lnTo>
                  <a:pt x="239" y="197"/>
                </a:lnTo>
                <a:lnTo>
                  <a:pt x="232" y="208"/>
                </a:lnTo>
                <a:lnTo>
                  <a:pt x="226" y="219"/>
                </a:lnTo>
                <a:lnTo>
                  <a:pt x="286" y="278"/>
                </a:lnTo>
                <a:lnTo>
                  <a:pt x="280" y="284"/>
                </a:lnTo>
                <a:lnTo>
                  <a:pt x="220" y="225"/>
                </a:lnTo>
                <a:lnTo>
                  <a:pt x="211" y="232"/>
                </a:lnTo>
                <a:lnTo>
                  <a:pt x="200" y="238"/>
                </a:lnTo>
                <a:lnTo>
                  <a:pt x="226" y="294"/>
                </a:lnTo>
                <a:lnTo>
                  <a:pt x="219" y="297"/>
                </a:lnTo>
                <a:lnTo>
                  <a:pt x="193" y="241"/>
                </a:lnTo>
                <a:lnTo>
                  <a:pt x="179" y="245"/>
                </a:lnTo>
                <a:lnTo>
                  <a:pt x="165" y="247"/>
                </a:lnTo>
                <a:lnTo>
                  <a:pt x="165" y="327"/>
                </a:lnTo>
                <a:lnTo>
                  <a:pt x="159" y="327"/>
                </a:lnTo>
                <a:lnTo>
                  <a:pt x="159" y="247"/>
                </a:lnTo>
                <a:lnTo>
                  <a:pt x="148" y="245"/>
                </a:lnTo>
                <a:lnTo>
                  <a:pt x="135" y="242"/>
                </a:lnTo>
                <a:lnTo>
                  <a:pt x="113" y="296"/>
                </a:lnTo>
                <a:lnTo>
                  <a:pt x="107" y="293"/>
                </a:lnTo>
                <a:lnTo>
                  <a:pt x="130" y="240"/>
                </a:lnTo>
                <a:lnTo>
                  <a:pt x="118" y="233"/>
                </a:lnTo>
                <a:lnTo>
                  <a:pt x="107" y="225"/>
                </a:lnTo>
                <a:lnTo>
                  <a:pt x="49" y="278"/>
                </a:lnTo>
                <a:lnTo>
                  <a:pt x="44" y="273"/>
                </a:lnTo>
                <a:lnTo>
                  <a:pt x="102" y="219"/>
                </a:lnTo>
                <a:lnTo>
                  <a:pt x="96" y="210"/>
                </a:lnTo>
                <a:lnTo>
                  <a:pt x="90" y="200"/>
                </a:lnTo>
                <a:lnTo>
                  <a:pt x="40" y="222"/>
                </a:lnTo>
                <a:lnTo>
                  <a:pt x="37" y="215"/>
                </a:lnTo>
                <a:lnTo>
                  <a:pt x="87" y="195"/>
                </a:lnTo>
                <a:lnTo>
                  <a:pt x="83" y="181"/>
                </a:lnTo>
                <a:lnTo>
                  <a:pt x="82" y="167"/>
                </a:lnTo>
                <a:lnTo>
                  <a:pt x="0" y="167"/>
                </a:lnTo>
                <a:lnTo>
                  <a:pt x="0" y="160"/>
                </a:lnTo>
                <a:lnTo>
                  <a:pt x="82" y="160"/>
                </a:lnTo>
                <a:lnTo>
                  <a:pt x="83" y="149"/>
                </a:lnTo>
                <a:lnTo>
                  <a:pt x="86" y="140"/>
                </a:lnTo>
                <a:lnTo>
                  <a:pt x="35" y="119"/>
                </a:lnTo>
                <a:lnTo>
                  <a:pt x="37" y="113"/>
                </a:lnTo>
                <a:lnTo>
                  <a:pt x="89" y="133"/>
                </a:lnTo>
                <a:lnTo>
                  <a:pt x="93" y="125"/>
                </a:lnTo>
                <a:lnTo>
                  <a:pt x="98" y="118"/>
                </a:lnTo>
                <a:lnTo>
                  <a:pt x="104" y="111"/>
                </a:lnTo>
                <a:lnTo>
                  <a:pt x="46" y="55"/>
                </a:lnTo>
                <a:lnTo>
                  <a:pt x="52" y="50"/>
                </a:lnTo>
                <a:lnTo>
                  <a:pt x="109" y="106"/>
                </a:lnTo>
                <a:lnTo>
                  <a:pt x="118" y="99"/>
                </a:lnTo>
                <a:lnTo>
                  <a:pt x="127" y="93"/>
                </a:lnTo>
                <a:lnTo>
                  <a:pt x="102" y="39"/>
                </a:lnTo>
                <a:lnTo>
                  <a:pt x="108" y="36"/>
                </a:lnTo>
                <a:lnTo>
                  <a:pt x="133" y="91"/>
                </a:lnTo>
                <a:lnTo>
                  <a:pt x="146" y="87"/>
                </a:lnTo>
                <a:lnTo>
                  <a:pt x="159" y="84"/>
                </a:lnTo>
                <a:lnTo>
                  <a:pt x="1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9518563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99234" y="960412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SUNNY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12" name="직사각형 11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26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5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6" y="333691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어플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소개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0908" y="1415432"/>
            <a:ext cx="2767129" cy="13543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"/>
              </a:schemeClr>
            </a:glow>
            <a:softEdge rad="101600"/>
          </a:effectLst>
          <a:scene3d>
            <a:camera prst="orthographicFront"/>
            <a:lightRig rig="twoPt" dir="t"/>
          </a:scene3d>
          <a:sp3d prstMaterial="plastic"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미세먼지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온습도</a:t>
            </a:r>
            <a:r>
              <a:rPr lang="ko-KR" altLang="en-US" dirty="0" smtClean="0">
                <a:solidFill>
                  <a:schemeClr val="tx1"/>
                </a:solidFill>
              </a:rPr>
              <a:t> 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불쾌지수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빨래지수등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 생활날씨조회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23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다이어그램 29"/>
          <p:cNvGraphicFramePr/>
          <p:nvPr>
            <p:extLst>
              <p:ext uri="{D42A27DB-BD31-4B8C-83A1-F6EECF244321}">
                <p14:modId xmlns:p14="http://schemas.microsoft.com/office/powerpoint/2010/main" val="2739064589"/>
              </p:ext>
            </p:extLst>
          </p:nvPr>
        </p:nvGraphicFramePr>
        <p:xfrm>
          <a:off x="1373141" y="1170587"/>
          <a:ext cx="810197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326742" y="3627550"/>
            <a:ext cx="2213260" cy="7662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"/>
              </a:schemeClr>
            </a:glow>
            <a:softEdge rad="101600"/>
          </a:effectLst>
          <a:scene3d>
            <a:camera prst="orthographicFront"/>
            <a:lightRig rig="twoPt" dir="t"/>
          </a:scene3d>
          <a:sp3d prstMaterial="plastic"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여행갈 지역의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날씨를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51456" y="5137291"/>
            <a:ext cx="2764889" cy="1207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"/>
              </a:schemeClr>
            </a:glow>
            <a:softEdge rad="101600"/>
          </a:effectLst>
          <a:scene3d>
            <a:camera prst="orthographicFront"/>
            <a:lightRig rig="twoPt" dir="t"/>
          </a:scene3d>
          <a:sp3d prstMaterial="plastic"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tx1"/>
                </a:solidFill>
              </a:rPr>
              <a:t>시간별로</a:t>
            </a:r>
            <a:r>
              <a:rPr lang="ko-KR" altLang="en-US" dirty="0" smtClean="0">
                <a:solidFill>
                  <a:schemeClr val="tx1"/>
                </a:solidFill>
              </a:rPr>
              <a:t> 강수량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풍속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</a:rPr>
              <a:t>기온등</a:t>
            </a:r>
            <a:r>
              <a:rPr lang="ko-KR" altLang="en-US" dirty="0" smtClean="0">
                <a:solidFill>
                  <a:schemeClr val="tx1"/>
                </a:solidFill>
              </a:rPr>
              <a:t> 상세한 날씨를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12847" y="1329744"/>
            <a:ext cx="2898612" cy="13543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"/>
              </a:schemeClr>
            </a:glow>
            <a:softEdge rad="101600"/>
          </a:effectLst>
          <a:scene3d>
            <a:camera prst="orthographicFront"/>
            <a:lightRig rig="twoPt" dir="t"/>
          </a:scene3d>
          <a:sp3d prstMaterial="plastic"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미세먼지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온습도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풍속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강수량등</a:t>
            </a:r>
            <a:r>
              <a:rPr lang="ko-KR" altLang="en-US" dirty="0" smtClean="0">
                <a:solidFill>
                  <a:schemeClr val="tx1"/>
                </a:solidFill>
              </a:rPr>
              <a:t> 외부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 날씨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081418" y="3099714"/>
            <a:ext cx="2869584" cy="18219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"/>
              </a:schemeClr>
            </a:glow>
            <a:softEdge rad="101600"/>
          </a:effectLst>
          <a:scene3d>
            <a:camera prst="orthographicFront"/>
            <a:lightRig rig="twoPt" dir="t"/>
          </a:scene3d>
          <a:sp3d prstMaterial="plastic"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실내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실외의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기상상태를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종합해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조언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날씨 뉴스를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오늘의 추천 의상과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용품을 출력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6" y="333691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목적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13418" y="2772132"/>
            <a:ext cx="3908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간편하게 어플하나로 여러  기상정보를 볼 수 있게 해주며</a:t>
            </a:r>
            <a:r>
              <a:rPr lang="en-US" altLang="ko-KR" dirty="0" smtClean="0"/>
              <a:t>, </a:t>
            </a:r>
            <a:r>
              <a:rPr lang="ko-KR" altLang="en-US" dirty="0"/>
              <a:t>실내 </a:t>
            </a:r>
            <a:r>
              <a:rPr lang="ko-KR" altLang="en-US" dirty="0" smtClean="0"/>
              <a:t>와 실외의 날씨정보를 알려주며    실시간 날씨 정보에 따라서 적절한 조언을 해주고 검색기능을 활용하여 외출할 지역의 정보를 출력해준다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3" y="2302498"/>
            <a:ext cx="4779058" cy="294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부품 설명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69423" y="4455879"/>
            <a:ext cx="208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센서를 활용하여 실내 미세먼지   농도 체크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13311" y="4443744"/>
            <a:ext cx="205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센서를 활용하여 온도와 습도를   체크하여 정보를 전</a:t>
            </a:r>
            <a:r>
              <a:rPr lang="ko-KR" altLang="en-US" dirty="0"/>
              <a:t>송</a:t>
            </a:r>
          </a:p>
        </p:txBody>
      </p:sp>
      <p:pic>
        <p:nvPicPr>
          <p:cNvPr id="33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421" y="1799435"/>
            <a:ext cx="2062530" cy="214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3310" y="1808960"/>
            <a:ext cx="2055179" cy="214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2" descr="ìëì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62" y="1808962"/>
            <a:ext cx="2318414" cy="21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ë¼ì¦ë² ë¦¬í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606" y="1808962"/>
            <a:ext cx="1862137" cy="21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459901" y="3888411"/>
            <a:ext cx="2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미세먼지 센서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1644" y="3884788"/>
            <a:ext cx="23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아두이노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26611" y="3892901"/>
            <a:ext cx="186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라즈베리파이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13310" y="3910006"/>
            <a:ext cx="20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습도센서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26607" y="4484454"/>
            <a:ext cx="208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아두이노와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서버를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연결해주는 역할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3894" y="4534618"/>
            <a:ext cx="208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센서들의 값을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입력받는 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9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208826" y="81095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동작원리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ìëì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44" y="1792088"/>
            <a:ext cx="1714684" cy="13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" descr="ë¼ì¦ë² ë¦¬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6" descr="ë¼ì¦ë² ë¦¬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6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ë¼ì¦ë² ë¦¬í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51" y="3556944"/>
            <a:ext cx="2184160" cy="21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ì¨ëìµë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074" y="1399185"/>
            <a:ext cx="1138930" cy="9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ë¯¸ì¸ë¨¼ì§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074" y="2804267"/>
            <a:ext cx="1062453" cy="106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꺾인 연결선 43"/>
          <p:cNvCxnSpPr>
            <a:stCxn id="2058" idx="1"/>
            <a:endCxn id="2050" idx="3"/>
          </p:cNvCxnSpPr>
          <p:nvPr/>
        </p:nvCxnSpPr>
        <p:spPr>
          <a:xfrm rot="10800000" flipV="1">
            <a:off x="6276528" y="1866405"/>
            <a:ext cx="3050546" cy="609406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060" idx="1"/>
            <a:endCxn id="2050" idx="3"/>
          </p:cNvCxnSpPr>
          <p:nvPr/>
        </p:nvCxnSpPr>
        <p:spPr>
          <a:xfrm rot="10800000">
            <a:off x="6276528" y="2475811"/>
            <a:ext cx="3050546" cy="859680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50" idx="1"/>
            <a:endCxn id="2056" idx="0"/>
          </p:cNvCxnSpPr>
          <p:nvPr/>
        </p:nvCxnSpPr>
        <p:spPr>
          <a:xfrm rot="10800000" flipV="1">
            <a:off x="1635932" y="2475813"/>
            <a:ext cx="2925913" cy="1081133"/>
          </a:xfrm>
          <a:prstGeom prst="bentConnector2">
            <a:avLst/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형 설명선 48"/>
          <p:cNvSpPr/>
          <p:nvPr/>
        </p:nvSpPr>
        <p:spPr>
          <a:xfrm>
            <a:off x="6276532" y="1008662"/>
            <a:ext cx="2030864" cy="762765"/>
          </a:xfrm>
          <a:prstGeom prst="wedgeEllipseCallout">
            <a:avLst>
              <a:gd name="adj1" fmla="val -32910"/>
              <a:gd name="adj2" fmla="val 7944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아두이노로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습도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미세먼지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정보 전송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2056" idx="3"/>
            <a:endCxn id="2127" idx="1"/>
          </p:cNvCxnSpPr>
          <p:nvPr/>
        </p:nvCxnSpPr>
        <p:spPr>
          <a:xfrm>
            <a:off x="2728011" y="4649024"/>
            <a:ext cx="940114" cy="963027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AutoShape 16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6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92" name="AutoShape 18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6" y="3127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93" name="AutoShape 20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6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94" name="AutoShape 22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6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95" name="AutoShape 24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6" y="7699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96" name="AutoShape 26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6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97" name="AutoShape 28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6" y="1074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99" name="Picture 30" descr="íì¼:external/upload.wikimedia.org/204px-Android_robot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30" y="3983691"/>
            <a:ext cx="1135797" cy="133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32" descr="ê¸°ìì²­ api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10" y="4351129"/>
            <a:ext cx="1593095" cy="10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1" name="꺾인 연결선 160"/>
          <p:cNvCxnSpPr>
            <a:stCxn id="2100" idx="1"/>
            <a:endCxn id="2099" idx="3"/>
          </p:cNvCxnSpPr>
          <p:nvPr/>
        </p:nvCxnSpPr>
        <p:spPr>
          <a:xfrm rot="10800000">
            <a:off x="7412332" y="4649024"/>
            <a:ext cx="1460581" cy="218268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1" name="타원 2120"/>
          <p:cNvSpPr/>
          <p:nvPr/>
        </p:nvSpPr>
        <p:spPr>
          <a:xfrm>
            <a:off x="5930094" y="1061047"/>
            <a:ext cx="565516" cy="5655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1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71" name="타원형 설명선 170"/>
          <p:cNvSpPr/>
          <p:nvPr/>
        </p:nvSpPr>
        <p:spPr>
          <a:xfrm>
            <a:off x="1292226" y="1441040"/>
            <a:ext cx="1962994" cy="726001"/>
          </a:xfrm>
          <a:prstGeom prst="wedgeEllipseCallout">
            <a:avLst>
              <a:gd name="adj1" fmla="val -31381"/>
              <a:gd name="adj2" fmla="val 7597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아두이노에서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라즈베리파이로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정보 전송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963745" y="1498191"/>
            <a:ext cx="565516" cy="5655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2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2127" name="Picture 36" descr="íì´ì´ë² ì´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27" y="5238648"/>
            <a:ext cx="1787436" cy="74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꺾인 연결선 180"/>
          <p:cNvCxnSpPr>
            <a:stCxn id="2127" idx="3"/>
            <a:endCxn id="2099" idx="1"/>
          </p:cNvCxnSpPr>
          <p:nvPr/>
        </p:nvCxnSpPr>
        <p:spPr>
          <a:xfrm flipV="1">
            <a:off x="5455563" y="4649024"/>
            <a:ext cx="820967" cy="963027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3" name="TextBox 2142"/>
          <p:cNvSpPr txBox="1"/>
          <p:nvPr/>
        </p:nvSpPr>
        <p:spPr>
          <a:xfrm>
            <a:off x="4865194" y="311908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아두이노</a:t>
            </a:r>
            <a:endParaRPr lang="ko-KR" altLang="en-US" sz="1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252956" y="226456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습도센서</a:t>
            </a:r>
            <a:endParaRPr lang="ko-KR" altLang="en-US" sz="16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195467" y="38239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미세먼지센서</a:t>
            </a:r>
            <a:endParaRPr lang="ko-KR" altLang="en-US" sz="1600" dirty="0"/>
          </a:p>
        </p:txBody>
      </p:sp>
      <p:sp>
        <p:nvSpPr>
          <p:cNvPr id="201" name="타원형 설명선 200"/>
          <p:cNvSpPr/>
          <p:nvPr/>
        </p:nvSpPr>
        <p:spPr>
          <a:xfrm>
            <a:off x="3198070" y="3490625"/>
            <a:ext cx="1802556" cy="911526"/>
          </a:xfrm>
          <a:prstGeom prst="wedgeEllipseCallout">
            <a:avLst>
              <a:gd name="adj1" fmla="val -47974"/>
              <a:gd name="adj2" fmla="val 6761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라즈베리파이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정보를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실시간 저장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2850538" y="3676150"/>
            <a:ext cx="565516" cy="5655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3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142544" y="530483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기상청</a:t>
            </a:r>
            <a:r>
              <a:rPr lang="en-US" altLang="ko-KR" sz="1600" dirty="0" smtClean="0"/>
              <a:t>API</a:t>
            </a:r>
            <a:endParaRPr lang="ko-KR" altLang="en-US" sz="1600" dirty="0"/>
          </a:p>
        </p:txBody>
      </p:sp>
      <p:sp>
        <p:nvSpPr>
          <p:cNvPr id="206" name="타원형 설명선 205"/>
          <p:cNvSpPr/>
          <p:nvPr/>
        </p:nvSpPr>
        <p:spPr>
          <a:xfrm>
            <a:off x="5856521" y="5643386"/>
            <a:ext cx="1802556" cy="911526"/>
          </a:xfrm>
          <a:prstGeom prst="wedgeEllipseCallout">
            <a:avLst>
              <a:gd name="adj1" fmla="val -61184"/>
              <a:gd name="adj2" fmla="val -400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저장된 정보를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안드로이드에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실시간 연동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5551174" y="5903110"/>
            <a:ext cx="565516" cy="5655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4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96247" y="56923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라즈베리파이</a:t>
            </a:r>
            <a:endParaRPr lang="ko-KR" alt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908846" y="591476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파이어베이스</a:t>
            </a:r>
            <a:endParaRPr lang="ko-KR" alt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250946" y="522587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안드로이드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74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최초 </a:t>
            </a:r>
            <a:r>
              <a:rPr lang="ko-KR" altLang="en-US" dirty="0" err="1" smtClean="0">
                <a:solidFill>
                  <a:schemeClr val="tx1"/>
                </a:solidFill>
              </a:rPr>
              <a:t>실행시</a:t>
            </a:r>
            <a:r>
              <a:rPr lang="ko-KR" altLang="en-US" dirty="0" smtClean="0">
                <a:solidFill>
                  <a:schemeClr val="tx1"/>
                </a:solidFill>
              </a:rPr>
              <a:t> 지역정보를 다운로드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중간에 껐다 켜도 이어서 다운로드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지역정보 다운로드 후 지역선택으로 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스플래시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액티비티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 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C:\Users\cis\Desktop\Screenshot_15598108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02" y="333691"/>
            <a:ext cx="3349498" cy="595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지역을 검색하면 내장</a:t>
            </a:r>
            <a:r>
              <a:rPr lang="en-US" altLang="ko-KR" dirty="0" smtClean="0">
                <a:solidFill>
                  <a:schemeClr val="tx1"/>
                </a:solidFill>
              </a:rPr>
              <a:t>XML</a:t>
            </a:r>
            <a:r>
              <a:rPr lang="ko-KR" altLang="en-US" dirty="0" smtClean="0">
                <a:solidFill>
                  <a:schemeClr val="tx1"/>
                </a:solidFill>
              </a:rPr>
              <a:t>에 정보 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종료했다가 재실행해도 설정한 지역으로 검색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지역검색 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5" name="Picture 5" descr="C:\WeatherSeeker\WeatherSeeker\doc\지역검색\지역검색_15594102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44" y="576066"/>
            <a:ext cx="3238657" cy="57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실내의 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습도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미세먼지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생활지수 실시간 갱신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실외의 기상을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미세먼지 위험도를 아이콘으로 표시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초 미세먼지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빨강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미세먼지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주황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쾌적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연두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err="1" smtClean="0">
                <a:solidFill>
                  <a:schemeClr val="tx1"/>
                </a:solidFill>
              </a:rPr>
              <a:t>메뉴바를</a:t>
            </a:r>
            <a:r>
              <a:rPr lang="ko-KR" altLang="en-US" dirty="0" smtClean="0">
                <a:solidFill>
                  <a:schemeClr val="tx1"/>
                </a:solidFill>
              </a:rPr>
              <a:t> 활용하여 다양한 </a:t>
            </a:r>
            <a:r>
              <a:rPr lang="ko-KR" altLang="en-US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dirty="0" smtClean="0">
                <a:solidFill>
                  <a:schemeClr val="tx1"/>
                </a:solidFill>
              </a:rPr>
              <a:t> 정보 사용가능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 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1" y="1329744"/>
            <a:ext cx="252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:\WeatherSeeker\WeatherSeeker\doc\메인\메인1_1559410207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19" y="1329744"/>
            <a:ext cx="25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WeatherSeeker\WeatherSeeker\doc\메인\메인2_Screenshot_1556100833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06" y="1329744"/>
            <a:ext cx="25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is\Desktop\Screenshot_1559814840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21" y="1339896"/>
            <a:ext cx="25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오늘 기상에 맞는 조언을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기상상태를 참고하여 알맞은 추천의상과 소품을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오늘의 전국 날씨뉴스를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조언페이</a:t>
            </a:r>
            <a:r>
              <a:rPr lang="ko-KR" altLang="en-US" sz="2800" spc="-3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0" name="Picture 2" descr="C:\WeatherSeeker\WeatherSeeker\doc\오늘의조언\Screenshot_15594103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20" y="1383438"/>
            <a:ext cx="243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is\Desktop\Screenshot_15598149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264" y="1358772"/>
            <a:ext cx="243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시간 단위로 기상 상태를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주간 일기예보의 최고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최저온도를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일출몰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예상시간을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상세일기예보 설명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 descr="C:\WeatherSeeker\WeatherSeeker\doc\상세일기예보\상세일기예보_155941026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01" y="1726705"/>
            <a:ext cx="243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WeatherSeeker\WeatherSeeker\doc\상세일기예보\Screenshot_15597145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678" y="1720852"/>
            <a:ext cx="243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is\Desktop\Screenshot_15598150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25" y="1726705"/>
            <a:ext cx="243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2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5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기술 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227298544"/>
              </p:ext>
            </p:extLst>
          </p:nvPr>
        </p:nvGraphicFramePr>
        <p:xfrm>
          <a:off x="300529" y="1170588"/>
          <a:ext cx="10193972" cy="5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0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60" y="333691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ko-KR" altLang="en-US" sz="2800" spc="-3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</a:t>
            </a: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2515219" y="1327516"/>
            <a:ext cx="7488546" cy="11654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43878" y="1327516"/>
            <a:ext cx="8342988" cy="116548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941884" y="1451181"/>
            <a:ext cx="1041817" cy="9418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 smtClean="0">
                <a:solidFill>
                  <a:srgbClr val="FFC000"/>
                </a:solidFill>
              </a:rPr>
              <a:t>01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85534" y="2748545"/>
            <a:ext cx="6518226" cy="11654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195" y="2748545"/>
            <a:ext cx="6937956" cy="11654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877842" y="2872210"/>
            <a:ext cx="1041817" cy="9418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 smtClean="0">
                <a:solidFill>
                  <a:srgbClr val="0080B5"/>
                </a:solidFill>
              </a:rPr>
              <a:t>02</a:t>
            </a:r>
            <a:endParaRPr lang="ko-KR" altLang="en-US" sz="3600" b="1" dirty="0">
              <a:solidFill>
                <a:srgbClr val="0080B5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170091" y="4079674"/>
            <a:ext cx="6098498" cy="1057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398755" y="4079674"/>
            <a:ext cx="6098498" cy="105761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562396" y="4203345"/>
            <a:ext cx="1041817" cy="8546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 smtClean="0">
                <a:solidFill>
                  <a:srgbClr val="FF7C80"/>
                </a:solidFill>
              </a:rPr>
              <a:t>03</a:t>
            </a:r>
            <a:endParaRPr lang="ko-KR" altLang="en-US" sz="3600" b="1" dirty="0">
              <a:solidFill>
                <a:srgbClr val="FF7C8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515215" y="5311920"/>
            <a:ext cx="7530060" cy="11204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43878" y="5311920"/>
            <a:ext cx="7305214" cy="11204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07522" y="5435589"/>
            <a:ext cx="1041817" cy="905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 smtClean="0">
                <a:solidFill>
                  <a:srgbClr val="92D050"/>
                </a:solidFill>
              </a:rPr>
              <a:t>04</a:t>
            </a:r>
            <a:endParaRPr lang="ko-KR" altLang="en-US" sz="3600" b="1" dirty="0">
              <a:solidFill>
                <a:srgbClr val="92D05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55953" y="1425828"/>
            <a:ext cx="4118843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Develop Object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개발 목적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88582" y="2884228"/>
            <a:ext cx="4118843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Action Principle 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동작원리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860145" y="4148427"/>
            <a:ext cx="4118843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Usage Technology Description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사용기</a:t>
            </a:r>
            <a:r>
              <a:rPr lang="ko-KR" altLang="en-US" b="1" dirty="0">
                <a:solidFill>
                  <a:schemeClr val="bg1"/>
                </a:solidFill>
              </a:rPr>
              <a:t>술</a:t>
            </a:r>
            <a:r>
              <a:rPr lang="ko-KR" altLang="en-US" b="1" dirty="0" smtClean="0">
                <a:solidFill>
                  <a:schemeClr val="bg1"/>
                </a:solidFill>
              </a:rPr>
              <a:t>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72474" y="5424216"/>
            <a:ext cx="4118843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Source Explanation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소스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아두이노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219" y="1557909"/>
            <a:ext cx="612928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void dust(){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(V_LED,LOW); //</a:t>
            </a:r>
            <a:r>
              <a:rPr lang="en-US" altLang="ko-KR" sz="1400" dirty="0" err="1"/>
              <a:t>ired</a:t>
            </a:r>
            <a:r>
              <a:rPr lang="en-US" altLang="ko-KR" sz="1400" dirty="0"/>
              <a:t> 'on'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delayMicroseconds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samplingTime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Vo_value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analogRead</a:t>
            </a:r>
            <a:r>
              <a:rPr lang="en-US" altLang="ko-KR" sz="1400" dirty="0"/>
              <a:t>(Vo); //read the dust valu6e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delayMicroseconds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deltaTime</a:t>
            </a:r>
            <a:r>
              <a:rPr lang="en-US" altLang="ko-KR" sz="1400" dirty="0"/>
              <a:t>);// pulse width 0.32 - 0.28 = 0.04 </a:t>
            </a:r>
            <a:r>
              <a:rPr lang="en-US" altLang="ko-KR" sz="1400" dirty="0" err="1"/>
              <a:t>msec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(V_LED,HIGH); //</a:t>
            </a:r>
            <a:r>
              <a:rPr lang="en-US" altLang="ko-KR" sz="1400" dirty="0" err="1"/>
              <a:t>ired</a:t>
            </a:r>
            <a:r>
              <a:rPr lang="en-US" altLang="ko-KR" sz="1400" dirty="0"/>
              <a:t> 'off'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delayMicroseconds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sleepTime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Voltage = </a:t>
            </a:r>
            <a:r>
              <a:rPr lang="en-US" altLang="ko-KR" sz="1400" dirty="0" err="1"/>
              <a:t>Vo_value</a:t>
            </a:r>
            <a:r>
              <a:rPr lang="en-US" altLang="ko-KR" sz="1400" dirty="0"/>
              <a:t> * (5.0 / 1024.0);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dustDensity</a:t>
            </a:r>
            <a:r>
              <a:rPr lang="en-US" altLang="ko-KR" sz="1400" dirty="0"/>
              <a:t> = (Voltage - </a:t>
            </a:r>
            <a:r>
              <a:rPr lang="en-US" altLang="ko-KR" sz="1400" dirty="0" err="1"/>
              <a:t>dustCleanVoltage</a:t>
            </a:r>
            <a:r>
              <a:rPr lang="en-US" altLang="ko-KR" sz="1400" dirty="0"/>
              <a:t>)/0.005;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if(</a:t>
            </a:r>
            <a:r>
              <a:rPr lang="en-US" altLang="ko-KR" sz="1400" dirty="0" err="1"/>
              <a:t>dustDensity</a:t>
            </a:r>
            <a:r>
              <a:rPr lang="en-US" altLang="ko-KR" sz="1400" dirty="0"/>
              <a:t> &lt; 0)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dustDensity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("Dust&lt;");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dustDensity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("&gt;");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19646" y="1579118"/>
            <a:ext cx="61292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void temp()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err;</a:t>
            </a:r>
          </a:p>
          <a:p>
            <a:r>
              <a:rPr lang="en-US" altLang="ko-KR" sz="1400" dirty="0"/>
              <a:t>  float temp, </a:t>
            </a:r>
            <a:r>
              <a:rPr lang="en-US" altLang="ko-KR" sz="1400" dirty="0" err="1"/>
              <a:t>humi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if((err=dht11.read(</a:t>
            </a:r>
            <a:r>
              <a:rPr lang="en-US" altLang="ko-KR" sz="1400" dirty="0" err="1"/>
              <a:t>humi</a:t>
            </a:r>
            <a:r>
              <a:rPr lang="en-US" altLang="ko-KR" sz="1400" dirty="0"/>
              <a:t>, temp))==0)</a:t>
            </a:r>
          </a:p>
          <a:p>
            <a:r>
              <a:rPr lang="en-US" altLang="ko-KR" sz="1400" dirty="0"/>
              <a:t> 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("Temp&lt;");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(temp);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("&gt;");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("Humidity&lt;");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humi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("&gt;");</a:t>
            </a:r>
          </a:p>
          <a:p>
            <a:r>
              <a:rPr lang="en-US" altLang="ko-KR" sz="1400" dirty="0"/>
              <a:t>  } else              </a:t>
            </a:r>
          </a:p>
          <a:p>
            <a:r>
              <a:rPr lang="en-US" altLang="ko-KR" sz="1400" dirty="0"/>
              <a:t> 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("Error No :");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(err);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();    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66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485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라즈베리파이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218" y="1557909"/>
            <a:ext cx="93353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port = "/</a:t>
            </a:r>
            <a:r>
              <a:rPr lang="en-US" altLang="ko-KR" sz="1400" dirty="0" err="1"/>
              <a:t>dev</a:t>
            </a:r>
            <a:r>
              <a:rPr lang="en-US" altLang="ko-KR" sz="1400" dirty="0"/>
              <a:t>/ttyACM0"</a:t>
            </a:r>
          </a:p>
          <a:p>
            <a:r>
              <a:rPr lang="en-US" altLang="ko-KR" sz="1400" dirty="0" err="1"/>
              <a:t>serialFromArduino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serial.Serial</a:t>
            </a:r>
            <a:r>
              <a:rPr lang="en-US" altLang="ko-KR" sz="1400" dirty="0"/>
              <a:t>(port,9600)</a:t>
            </a:r>
          </a:p>
          <a:p>
            <a:r>
              <a:rPr lang="en-US" altLang="ko-KR" sz="1400" dirty="0" err="1"/>
              <a:t>serialFromArduino.flushInput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i="1" dirty="0" smtClean="0"/>
              <a:t>(</a:t>
            </a:r>
            <a:r>
              <a:rPr lang="ko-KR" altLang="en-US" sz="1400" i="1" dirty="0" smtClean="0"/>
              <a:t>중간생략</a:t>
            </a:r>
            <a:r>
              <a:rPr lang="en-US" altLang="ko-KR" sz="1400" i="1" dirty="0" smtClean="0"/>
              <a:t>)</a:t>
            </a:r>
            <a:endParaRPr lang="en-US" altLang="ko-KR" sz="1400" i="1" dirty="0"/>
          </a:p>
          <a:p>
            <a:r>
              <a:rPr lang="en-US" altLang="ko-KR" sz="1400" dirty="0"/>
              <a:t># Output</a:t>
            </a:r>
          </a:p>
          <a:p>
            <a:r>
              <a:rPr lang="en-US" altLang="ko-KR" sz="1400" dirty="0"/>
              <a:t>a=1</a:t>
            </a:r>
          </a:p>
          <a:p>
            <a:r>
              <a:rPr lang="en-US" altLang="ko-KR" sz="1400" dirty="0"/>
              <a:t>while 1:</a:t>
            </a:r>
          </a:p>
          <a:p>
            <a:r>
              <a:rPr lang="en-US" altLang="ko-KR" sz="1400" dirty="0"/>
              <a:t>    input = </a:t>
            </a:r>
            <a:r>
              <a:rPr lang="en-US" altLang="ko-KR" sz="1400" dirty="0" err="1"/>
              <a:t>serialFromArduino.readline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temp = </a:t>
            </a:r>
            <a:r>
              <a:rPr lang="en-US" altLang="ko-KR" sz="1400" dirty="0" err="1"/>
              <a:t>re.sub</a:t>
            </a:r>
            <a:r>
              <a:rPr lang="en-US" altLang="ko-KR" sz="1400" dirty="0"/>
              <a:t>('t&lt;|&lt;|t|&gt;.*|\\n|\\..*','',</a:t>
            </a:r>
            <a:r>
              <a:rPr lang="en-US" altLang="ko-KR" sz="1400" dirty="0" err="1"/>
              <a:t>input.decode</a:t>
            </a:r>
            <a:r>
              <a:rPr lang="en-US" altLang="ko-KR" sz="1400" dirty="0"/>
              <a:t>('utf-8'))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humi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re.sub</a:t>
            </a:r>
            <a:r>
              <a:rPr lang="en-US" altLang="ko-KR" sz="1400" dirty="0"/>
              <a:t>('.*h&lt;|h|&gt;.*|\\n|\\..*','',</a:t>
            </a:r>
            <a:r>
              <a:rPr lang="en-US" altLang="ko-KR" sz="1400" dirty="0" err="1"/>
              <a:t>input.decode</a:t>
            </a:r>
            <a:r>
              <a:rPr lang="en-US" altLang="ko-KR" sz="1400" dirty="0"/>
              <a:t>('utf-8'))</a:t>
            </a:r>
          </a:p>
          <a:p>
            <a:r>
              <a:rPr lang="en-US" altLang="ko-KR" sz="1400" dirty="0"/>
              <a:t>    dust = </a:t>
            </a:r>
            <a:r>
              <a:rPr lang="en-US" altLang="ko-KR" sz="1400" dirty="0" err="1"/>
              <a:t>re.sub</a:t>
            </a:r>
            <a:r>
              <a:rPr lang="en-US" altLang="ko-KR" sz="1400" dirty="0"/>
              <a:t>('.*d&lt;|d|&gt;.*|\\n|\\..*','',</a:t>
            </a:r>
            <a:r>
              <a:rPr lang="en-US" altLang="ko-KR" sz="1400" dirty="0" err="1"/>
              <a:t>input.decode</a:t>
            </a:r>
            <a:r>
              <a:rPr lang="en-US" altLang="ko-KR" sz="1400" dirty="0"/>
              <a:t>('utf-8'))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discom</a:t>
            </a:r>
            <a:r>
              <a:rPr lang="en-US" altLang="ko-KR" sz="1400" dirty="0"/>
              <a:t> = (9/5*float(temp))-(0.55*(1-float(</a:t>
            </a:r>
            <a:r>
              <a:rPr lang="en-US" altLang="ko-KR" sz="1400" dirty="0" err="1"/>
              <a:t>humi</a:t>
            </a:r>
            <a:r>
              <a:rPr lang="en-US" altLang="ko-KR" sz="1400" dirty="0"/>
              <a:t>)/100)*(9/5*float(temp)-26))+32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discom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re.sub</a:t>
            </a:r>
            <a:r>
              <a:rPr lang="en-US" altLang="ko-KR" sz="1400" dirty="0"/>
              <a:t>('\\..*','',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discom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    ref = </a:t>
            </a:r>
            <a:r>
              <a:rPr lang="en-US" altLang="ko-KR" sz="1400" dirty="0" err="1"/>
              <a:t>db.reference</a:t>
            </a:r>
            <a:r>
              <a:rPr lang="en-US" altLang="ko-KR" sz="1400" dirty="0"/>
              <a:t>() #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 locate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ref.update</a:t>
            </a:r>
            <a:r>
              <a:rPr lang="en-US" altLang="ko-KR" sz="1400" dirty="0"/>
              <a:t>({'Temp' : temp}) #create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ref.update</a:t>
            </a:r>
            <a:r>
              <a:rPr lang="en-US" altLang="ko-KR" sz="1400" dirty="0"/>
              <a:t>({'Dust' : dust}) #create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ref.update</a:t>
            </a:r>
            <a:r>
              <a:rPr lang="en-US" altLang="ko-KR" sz="1400" dirty="0"/>
              <a:t>({'Humidity' : </a:t>
            </a:r>
            <a:r>
              <a:rPr lang="en-US" altLang="ko-KR" sz="1400" dirty="0" err="1"/>
              <a:t>humi</a:t>
            </a:r>
            <a:r>
              <a:rPr lang="en-US" altLang="ko-KR" sz="1400" dirty="0"/>
              <a:t>}) #create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ref.update</a:t>
            </a:r>
            <a:r>
              <a:rPr lang="en-US" altLang="ko-KR" sz="1400" dirty="0"/>
              <a:t>({'</a:t>
            </a:r>
            <a:r>
              <a:rPr lang="en-US" altLang="ko-KR" sz="1400" dirty="0" err="1"/>
              <a:t>Discom</a:t>
            </a:r>
            <a:r>
              <a:rPr lang="en-US" altLang="ko-KR" sz="1400" dirty="0"/>
              <a:t>' : </a:t>
            </a:r>
            <a:r>
              <a:rPr lang="en-US" altLang="ko-KR" sz="1400" dirty="0" err="1"/>
              <a:t>discom</a:t>
            </a:r>
            <a:r>
              <a:rPr lang="en-US" altLang="ko-KR" sz="1400" dirty="0"/>
              <a:t>}) #create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46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80142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3151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파일구조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88" y="1010404"/>
            <a:ext cx="250507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91" y="799122"/>
            <a:ext cx="235267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2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5758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splashActivity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218" y="1557909"/>
            <a:ext cx="93353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handler.postDelayed</a:t>
            </a:r>
            <a:r>
              <a:rPr lang="en-US" altLang="ko-KR" sz="1400" dirty="0"/>
              <a:t>(</a:t>
            </a:r>
            <a:r>
              <a:rPr lang="en-US" altLang="ko-KR" sz="1400" b="1" dirty="0"/>
              <a:t>{</a:t>
            </a:r>
            <a:br>
              <a:rPr lang="en-US" altLang="ko-KR" sz="1400" b="1" dirty="0"/>
            </a:br>
            <a:endParaRPr lang="en-US" altLang="ko-KR" sz="1400" b="1" dirty="0" smtClean="0"/>
          </a:p>
          <a:p>
            <a:r>
              <a:rPr lang="en-US" altLang="ko-KR" sz="1400" b="1" i="1" dirty="0" smtClean="0"/>
              <a:t>   … </a:t>
            </a:r>
            <a:endParaRPr lang="en-US" altLang="ko-KR" sz="1400" i="1" dirty="0" smtClean="0"/>
          </a:p>
          <a:p>
            <a:r>
              <a:rPr lang="en-US" altLang="ko-KR" sz="1400" b="1" i="1" dirty="0" smtClean="0"/>
              <a:t>   …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Thread(</a:t>
            </a:r>
            <a:r>
              <a:rPr lang="en-US" altLang="ko-KR" sz="1400" i="1" dirty="0"/>
              <a:t>Runnable </a:t>
            </a:r>
            <a:r>
              <a:rPr lang="en-US" altLang="ko-KR" sz="1400" b="1" dirty="0"/>
              <a:t>{</a:t>
            </a:r>
            <a:br>
              <a:rPr lang="en-US" altLang="ko-KR" sz="1400" b="1" dirty="0"/>
            </a:br>
            <a:r>
              <a:rPr lang="en-US" altLang="ko-KR" sz="1400" b="1" dirty="0"/>
              <a:t>        try </a:t>
            </a:r>
            <a:r>
              <a:rPr lang="en-US" altLang="ko-KR" sz="1400" dirty="0"/>
              <a:t>{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 err="1"/>
              <a:t>Looper.prepare</a:t>
            </a:r>
            <a:r>
              <a:rPr lang="en-US" altLang="ko-KR" sz="1400" dirty="0"/>
              <a:t>(); </a:t>
            </a:r>
            <a:r>
              <a:rPr lang="en-US" altLang="ko-KR" sz="1400" i="1" dirty="0"/>
              <a:t>// </a:t>
            </a:r>
            <a:r>
              <a:rPr lang="ko-KR" altLang="en-US" sz="1400" i="1" dirty="0" err="1"/>
              <a:t>스레드안에서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스레드돌리기</a:t>
            </a:r>
            <a:r>
              <a:rPr lang="ko-KR" altLang="en-US" sz="1400" i="1" dirty="0"/>
              <a:t/>
            </a:r>
            <a:br>
              <a:rPr lang="ko-KR" altLang="en-US" sz="1400" i="1" dirty="0"/>
            </a:br>
            <a:r>
              <a:rPr lang="ko-KR" altLang="en-US" sz="1400" i="1" dirty="0"/>
              <a:t>            </a:t>
            </a:r>
            <a:r>
              <a:rPr lang="en-US" altLang="ko-KR" sz="1400" dirty="0" err="1"/>
              <a:t>kotlin.</a:t>
            </a:r>
            <a:r>
              <a:rPr lang="en-US" altLang="ko-KR" sz="1400" i="1" dirty="0" err="1"/>
              <a:t>run</a:t>
            </a:r>
            <a:r>
              <a:rPr lang="en-US" altLang="ko-KR" sz="1400" i="1" dirty="0"/>
              <a:t> </a:t>
            </a:r>
            <a:r>
              <a:rPr lang="en-US" altLang="ko-KR" sz="1400" b="1" dirty="0"/>
              <a:t>{</a:t>
            </a:r>
            <a:br>
              <a:rPr lang="en-US" altLang="ko-KR" sz="1400" b="1" dirty="0"/>
            </a:br>
            <a:r>
              <a:rPr lang="en-US" altLang="ko-KR" sz="1400" b="1" dirty="0" smtClean="0"/>
              <a:t>	…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…   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b="1" dirty="0"/>
              <a:t>}</a:t>
            </a:r>
            <a:br>
              <a:rPr lang="en-US" altLang="ko-KR" sz="1400" b="1" dirty="0"/>
            </a:br>
            <a:r>
              <a:rPr lang="en-US" altLang="ko-KR" sz="1400" b="1" dirty="0"/>
              <a:t>            </a:t>
            </a:r>
            <a:r>
              <a:rPr lang="en-US" altLang="ko-KR" sz="1400" dirty="0" err="1"/>
              <a:t>Looper.loop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} </a:t>
            </a:r>
            <a:r>
              <a:rPr lang="en-US" altLang="ko-KR" sz="1400" b="1" dirty="0"/>
              <a:t>catch </a:t>
            </a:r>
            <a:r>
              <a:rPr lang="en-US" altLang="ko-KR" sz="1400" dirty="0"/>
              <a:t>(e: Exception) {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/>
              <a:t>        }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}</a:t>
            </a:r>
            <a:r>
              <a:rPr lang="en-US" altLang="ko-KR" sz="1400" dirty="0"/>
              <a:t>).start()</a:t>
            </a:r>
            <a:br>
              <a:rPr lang="en-US" altLang="ko-KR" sz="1400" dirty="0"/>
            </a:br>
            <a:r>
              <a:rPr lang="en-US" altLang="ko-KR" sz="1400" b="1" dirty="0"/>
              <a:t>}</a:t>
            </a:r>
            <a:r>
              <a:rPr lang="en-US" altLang="ko-KR" sz="1400" dirty="0"/>
              <a:t>, </a:t>
            </a:r>
            <a:r>
              <a:rPr lang="en-US" altLang="ko-KR" sz="1400" b="1" dirty="0"/>
              <a:t>SPLASH_TIME_OUT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84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 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ProgressBar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218" y="1557909"/>
            <a:ext cx="9335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progressBar.setCancelable</a:t>
            </a:r>
            <a:r>
              <a:rPr lang="en-US" altLang="ko-KR" sz="1400" dirty="0"/>
              <a:t>(</a:t>
            </a:r>
            <a:r>
              <a:rPr lang="en-US" altLang="ko-KR" sz="1400" b="1" dirty="0"/>
              <a:t>false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progressBar.setMessage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지역정보를 </a:t>
            </a:r>
            <a:r>
              <a:rPr lang="ko-KR" altLang="en-US" sz="1400" b="1" dirty="0" err="1"/>
              <a:t>불러오고있습니다</a:t>
            </a:r>
            <a:r>
              <a:rPr lang="en-US" altLang="ko-KR" sz="1400" b="1" dirty="0"/>
              <a:t>.\n</a:t>
            </a:r>
            <a:r>
              <a:rPr lang="ko-KR" altLang="en-US" sz="1400" b="1" dirty="0" err="1"/>
              <a:t>어플을</a:t>
            </a:r>
            <a:r>
              <a:rPr lang="ko-KR" altLang="en-US" sz="1400" b="1" dirty="0"/>
              <a:t> 최초 실행할 때만 불러옵니다</a:t>
            </a:r>
            <a:r>
              <a:rPr lang="en-US" altLang="ko-KR" sz="1400" b="1" dirty="0"/>
              <a:t>."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progressBar.setProgressStyle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ProgressDialog.</a:t>
            </a:r>
            <a:r>
              <a:rPr lang="en-US" altLang="ko-KR" sz="1400" i="1" dirty="0" err="1"/>
              <a:t>STYLE_HORIZONTAL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progressBar.</a:t>
            </a:r>
            <a:r>
              <a:rPr lang="en-US" altLang="ko-KR" sz="1400" i="1" dirty="0" err="1"/>
              <a:t>max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/>
              <a:t>LOCAL_DATA_CNT </a:t>
            </a:r>
            <a:r>
              <a:rPr lang="en-US" altLang="ko-KR" sz="1400" i="1" dirty="0"/>
              <a:t>// </a:t>
            </a:r>
            <a:r>
              <a:rPr lang="ko-KR" altLang="en-US" sz="1400" i="1" dirty="0"/>
              <a:t>전체 날짜 데이터 수</a:t>
            </a:r>
            <a:br>
              <a:rPr lang="ko-KR" altLang="en-US" sz="1400" i="1" dirty="0"/>
            </a:br>
            <a:r>
              <a:rPr lang="en-US" altLang="ko-KR" sz="1400" dirty="0" err="1"/>
              <a:t>progressBar.</a:t>
            </a:r>
            <a:r>
              <a:rPr lang="en-US" altLang="ko-KR" sz="1400" i="1" dirty="0" err="1"/>
              <a:t>progress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0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i="1" dirty="0" smtClean="0"/>
              <a:t>(</a:t>
            </a:r>
            <a:r>
              <a:rPr lang="ko-KR" altLang="en-US" sz="1400" i="1" dirty="0" smtClean="0"/>
              <a:t>중간생략</a:t>
            </a:r>
            <a:r>
              <a:rPr lang="en-US" altLang="ko-KR" sz="1400" i="1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/>
              <a:t>success = </a:t>
            </a:r>
            <a:r>
              <a:rPr lang="en-US" altLang="ko-KR" sz="1400" dirty="0" err="1"/>
              <a:t>dbHandler</a:t>
            </a:r>
            <a:r>
              <a:rPr lang="en-US" altLang="ko-KR" sz="1400" dirty="0"/>
              <a:t>!!.</a:t>
            </a:r>
            <a:r>
              <a:rPr lang="en-US" altLang="ko-KR" sz="1400" dirty="0" err="1"/>
              <a:t>initLocalData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firstStep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secondStep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thirdStep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ny</a:t>
            </a:r>
            <a:r>
              <a:rPr lang="en-US" altLang="ko-KR" sz="1400" dirty="0"/>
              <a:t>, n, location)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progressBarStatus</a:t>
            </a:r>
            <a:r>
              <a:rPr lang="en-US" altLang="ko-KR" sz="1400" dirty="0"/>
              <a:t> = (i + 1)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if </a:t>
            </a:r>
            <a:r>
              <a:rPr lang="en-US" altLang="ko-KR" sz="1400" dirty="0"/>
              <a:t>(success) {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progressBarHandler.post</a:t>
            </a:r>
            <a:r>
              <a:rPr lang="en-US" altLang="ko-KR" sz="1400" dirty="0"/>
              <a:t> </a:t>
            </a:r>
            <a:r>
              <a:rPr lang="en-US" altLang="ko-KR" sz="1400" b="1" dirty="0"/>
              <a:t>{ </a:t>
            </a:r>
            <a:r>
              <a:rPr lang="en-US" altLang="ko-KR" sz="1400" dirty="0" err="1"/>
              <a:t>progressBar.</a:t>
            </a:r>
            <a:r>
              <a:rPr lang="en-US" altLang="ko-KR" sz="1400" i="1" dirty="0" err="1"/>
              <a:t>progress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progressBarStatus</a:t>
            </a:r>
            <a:r>
              <a:rPr lang="en-US" altLang="ko-KR" sz="1400" dirty="0"/>
              <a:t> </a:t>
            </a:r>
            <a:r>
              <a:rPr lang="en-US" altLang="ko-KR" sz="1400" b="1" dirty="0"/>
              <a:t>}</a:t>
            </a:r>
            <a:br>
              <a:rPr lang="en-US" altLang="ko-KR" sz="1400" b="1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34364" y="1557909"/>
            <a:ext cx="8069004" cy="11722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8794" y="3366734"/>
            <a:ext cx="7775395" cy="19460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6066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 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Sqlite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Json</a:t>
            </a:r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파싱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218" y="1557909"/>
            <a:ext cx="933536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/>
              <a:t>`is` = </a:t>
            </a:r>
            <a:r>
              <a:rPr lang="en-US" altLang="ko-KR" sz="1400" i="1" dirty="0" err="1"/>
              <a:t>assets</a:t>
            </a:r>
            <a:r>
              <a:rPr lang="en-US" altLang="ko-KR" sz="1400" dirty="0" err="1"/>
              <a:t>.open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area.json</a:t>
            </a:r>
            <a:r>
              <a:rPr lang="en-US" altLang="ko-KR" sz="1400" b="1" dirty="0"/>
              <a:t>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/>
              <a:t>size = `</a:t>
            </a:r>
            <a:r>
              <a:rPr lang="en-US" altLang="ko-KR" sz="1400" dirty="0" err="1"/>
              <a:t>is`.available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/>
              <a:t>buffer = </a:t>
            </a:r>
            <a:r>
              <a:rPr lang="en-US" altLang="ko-KR" sz="1400" dirty="0" err="1"/>
              <a:t>ByteArray</a:t>
            </a:r>
            <a:r>
              <a:rPr lang="en-US" altLang="ko-KR" sz="1400" dirty="0"/>
              <a:t>(size)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(</a:t>
            </a:r>
            <a:r>
              <a:rPr lang="ko-KR" altLang="en-US" sz="1400" i="1" dirty="0"/>
              <a:t>중간생략</a:t>
            </a:r>
            <a:r>
              <a:rPr lang="en-US" altLang="ko-KR" sz="1400" i="1" dirty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b="1" dirty="0" err="1" smtClean="0"/>
              <a:t>val</a:t>
            </a:r>
            <a:r>
              <a:rPr lang="en-US" altLang="ko-KR" sz="1400" b="1" dirty="0" smtClean="0"/>
              <a:t> </a:t>
            </a:r>
            <a:r>
              <a:rPr lang="en-US" altLang="ko-KR" sz="1400" dirty="0" err="1"/>
              <a:t>areaData</a:t>
            </a:r>
            <a:r>
              <a:rPr lang="en-US" altLang="ko-KR" sz="1400" dirty="0"/>
              <a:t> = </a:t>
            </a:r>
            <a:r>
              <a:rPr lang="en-US" altLang="ko-KR" sz="1400" i="1" dirty="0"/>
              <a:t>String</a:t>
            </a:r>
            <a:r>
              <a:rPr lang="en-US" altLang="ko-KR" sz="1400" dirty="0"/>
              <a:t>(buffer)</a:t>
            </a:r>
            <a:br>
              <a:rPr lang="en-US" altLang="ko-KR" sz="1400" dirty="0"/>
            </a:b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jarray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JSONArray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areaData</a:t>
            </a:r>
            <a:r>
              <a:rPr lang="en-US" altLang="ko-KR" sz="1400" dirty="0"/>
              <a:t>) </a:t>
            </a:r>
            <a:r>
              <a:rPr lang="en-US" altLang="ko-KR" sz="1400" i="1" dirty="0"/>
              <a:t>// </a:t>
            </a:r>
            <a:r>
              <a:rPr lang="en-US" altLang="ko-KR" sz="1400" i="1" dirty="0" err="1"/>
              <a:t>JSONArray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생성</a:t>
            </a:r>
            <a:br>
              <a:rPr lang="ko-KR" altLang="en-US" sz="1400" i="1" dirty="0"/>
            </a:br>
            <a:r>
              <a:rPr lang="ko-KR" altLang="en-US" sz="1400" i="1" dirty="0"/>
              <a:t/>
            </a:r>
            <a:br>
              <a:rPr lang="ko-KR" altLang="en-US" sz="1400" i="1" dirty="0"/>
            </a:br>
            <a:r>
              <a:rPr lang="en-US" altLang="ko-KR" sz="1400" b="1" dirty="0"/>
              <a:t>for </a:t>
            </a:r>
            <a:r>
              <a:rPr lang="en-US" altLang="ko-KR" sz="1400" dirty="0"/>
              <a:t>(i </a:t>
            </a:r>
            <a:r>
              <a:rPr lang="en-US" altLang="ko-KR" sz="1400" b="1" dirty="0"/>
              <a:t>in </a:t>
            </a:r>
            <a:r>
              <a:rPr lang="en-US" altLang="ko-KR" sz="1400" dirty="0" err="1"/>
              <a:t>localDataRows</a:t>
            </a:r>
            <a:r>
              <a:rPr lang="en-US" altLang="ko-KR" sz="1400" dirty="0"/>
              <a:t> </a:t>
            </a:r>
            <a:r>
              <a:rPr lang="en-US" altLang="ko-KR" sz="1400" i="1" dirty="0"/>
              <a:t>until </a:t>
            </a:r>
            <a:r>
              <a:rPr lang="en-US" altLang="ko-KR" sz="1400" dirty="0" err="1"/>
              <a:t>jarray.length</a:t>
            </a:r>
            <a:r>
              <a:rPr lang="en-US" altLang="ko-KR" sz="1400" dirty="0"/>
              <a:t>()) {</a:t>
            </a:r>
            <a:br>
              <a:rPr lang="en-US" altLang="ko-KR" sz="1400" dirty="0"/>
            </a:br>
            <a:r>
              <a:rPr lang="en-US" altLang="ko-KR" sz="1400" i="1" dirty="0"/>
              <a:t>(</a:t>
            </a:r>
            <a:r>
              <a:rPr lang="ko-KR" altLang="en-US" sz="1400" i="1" dirty="0"/>
              <a:t>중간생략</a:t>
            </a:r>
            <a:r>
              <a:rPr lang="en-US" altLang="ko-KR" sz="1400" i="1" dirty="0"/>
              <a:t>)</a:t>
            </a:r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err="1" smtClean="0"/>
              <a:t>val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success = </a:t>
            </a:r>
            <a:r>
              <a:rPr lang="en-US" altLang="ko-KR" sz="1400" dirty="0" err="1" smtClean="0"/>
              <a:t>dbHandler</a:t>
            </a:r>
            <a:r>
              <a:rPr lang="en-US" altLang="ko-KR" sz="1400" dirty="0" smtClean="0"/>
              <a:t>!!.</a:t>
            </a:r>
            <a:r>
              <a:rPr lang="en-US" altLang="ko-KR" sz="1400" dirty="0" err="1" smtClean="0"/>
              <a:t>initLocalData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firstStep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secondStep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thirdStep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ny</a:t>
            </a:r>
            <a:r>
              <a:rPr lang="en-US" altLang="ko-KR" sz="1400" dirty="0" smtClean="0"/>
              <a:t>, n, location)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progressBarStatus</a:t>
            </a:r>
            <a:r>
              <a:rPr lang="en-US" altLang="ko-KR" sz="1400" dirty="0" smtClean="0"/>
              <a:t> = (i + 1)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if </a:t>
            </a:r>
            <a:r>
              <a:rPr lang="en-US" altLang="ko-KR" sz="1400" dirty="0" smtClean="0"/>
              <a:t>(success) {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progressBarHandler.post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{ </a:t>
            </a:r>
            <a:r>
              <a:rPr lang="en-US" altLang="ko-KR" sz="1400" dirty="0" err="1" smtClean="0"/>
              <a:t>progressBar.</a:t>
            </a:r>
            <a:r>
              <a:rPr lang="en-US" altLang="ko-KR" sz="1400" i="1" dirty="0" err="1" smtClean="0"/>
              <a:t>progress</a:t>
            </a:r>
            <a:r>
              <a:rPr lang="en-US" altLang="ko-KR" sz="1400" i="1" dirty="0" smtClean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progressBarStatus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}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en-US" altLang="ko-KR" sz="1400" dirty="0" smtClean="0"/>
              <a:t>}</a:t>
            </a:r>
            <a:br>
              <a:rPr lang="en-US" altLang="ko-KR" sz="1400" dirty="0" smtClean="0"/>
            </a:br>
            <a:r>
              <a:rPr lang="en-US" altLang="ko-KR" sz="1400" dirty="0" smtClean="0"/>
              <a:t>}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progressBar.dismiss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678794" y="1378549"/>
            <a:ext cx="4781107" cy="27031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69354" y="4331368"/>
            <a:ext cx="6356500" cy="3869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cis\Desktop\Screenshot_15598160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398" y="516584"/>
            <a:ext cx="3206418" cy="57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 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(Intent)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218" y="1557909"/>
            <a:ext cx="93353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/>
              <a:t>intent = Intent(</a:t>
            </a:r>
            <a:r>
              <a:rPr lang="en-US" altLang="ko-KR" sz="1400" i="1" dirty="0" err="1"/>
              <a:t>applicationContext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WeatherLocalSearch</a:t>
            </a:r>
            <a:r>
              <a:rPr lang="en-US" altLang="ko-KR" sz="1400" dirty="0"/>
              <a:t>::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.</a:t>
            </a:r>
            <a:r>
              <a:rPr lang="en-US" altLang="ko-KR" sz="1400" i="1" dirty="0"/>
              <a:t>java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startActivityForResult</a:t>
            </a:r>
            <a:r>
              <a:rPr lang="en-US" altLang="ko-KR" sz="1400" dirty="0"/>
              <a:t>(intent, </a:t>
            </a:r>
            <a:r>
              <a:rPr lang="en-US" altLang="ko-KR" sz="1400" dirty="0" err="1"/>
              <a:t>WeatherVar.getLocalWeatherIntent</a:t>
            </a:r>
            <a:r>
              <a:rPr lang="en-US" altLang="ko-KR" sz="1400" dirty="0"/>
              <a:t>())</a:t>
            </a:r>
            <a:r>
              <a:rPr lang="en-US" altLang="ko-KR" sz="1400" i="1" dirty="0"/>
              <a:t>//</a:t>
            </a:r>
            <a:r>
              <a:rPr lang="ko-KR" altLang="en-US" sz="1400" i="1" dirty="0" err="1"/>
              <a:t>액티비티</a:t>
            </a:r>
            <a:r>
              <a:rPr lang="ko-KR" altLang="en-US" sz="1400" i="1" dirty="0"/>
              <a:t> </a:t>
            </a:r>
            <a:r>
              <a:rPr lang="ko-KR" altLang="en-US" sz="1400" i="1" dirty="0" smtClean="0"/>
              <a:t>띄우기</a:t>
            </a:r>
            <a:endParaRPr lang="en-US" altLang="ko-KR" sz="1400" i="1" dirty="0" smtClean="0"/>
          </a:p>
          <a:p>
            <a:endParaRPr lang="en-US" altLang="ko-KR" sz="1400" i="1" dirty="0"/>
          </a:p>
          <a:p>
            <a:endParaRPr lang="en-US" altLang="ko-KR" sz="1400" i="1" dirty="0"/>
          </a:p>
          <a:p>
            <a:r>
              <a:rPr lang="en-US" altLang="ko-KR" sz="1400" b="1" dirty="0"/>
              <a:t>override fun </a:t>
            </a:r>
            <a:r>
              <a:rPr lang="en-US" altLang="ko-KR" sz="1400" dirty="0" err="1"/>
              <a:t>onActivityResult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requestCode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resultCode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data: Intent?) {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if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resultCode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Activity.</a:t>
            </a:r>
            <a:r>
              <a:rPr lang="en-US" altLang="ko-KR" sz="1400" i="1" dirty="0" err="1"/>
              <a:t>RESULT_OK</a:t>
            </a:r>
            <a:r>
              <a:rPr lang="en-US" altLang="ko-KR" sz="1400" i="1" dirty="0"/>
              <a:t> </a:t>
            </a:r>
            <a:r>
              <a:rPr lang="en-US" altLang="ko-KR" sz="1400" dirty="0"/>
              <a:t>|| </a:t>
            </a:r>
            <a:r>
              <a:rPr lang="en-US" altLang="ko-KR" sz="1400" dirty="0" err="1"/>
              <a:t>resultCode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WeatherVar.getOriginIntent</a:t>
            </a:r>
            <a:r>
              <a:rPr lang="en-US" altLang="ko-KR" sz="1400" dirty="0"/>
              <a:t>()) {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if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requestCode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WeatherVar.getLocalWeatherIntent</a:t>
            </a:r>
            <a:r>
              <a:rPr lang="en-US" altLang="ko-KR" sz="1400" dirty="0"/>
              <a:t>() || </a:t>
            </a:r>
            <a:r>
              <a:rPr lang="en-US" altLang="ko-KR" sz="1400" dirty="0" err="1"/>
              <a:t>requestCode</a:t>
            </a:r>
            <a:r>
              <a:rPr lang="en-US" altLang="ko-KR" sz="1400" dirty="0"/>
              <a:t>== </a:t>
            </a:r>
            <a:r>
              <a:rPr lang="en-US" altLang="ko-KR" sz="1400" dirty="0" err="1"/>
              <a:t>WeatherVar.getAdviceIntent</a:t>
            </a:r>
            <a:r>
              <a:rPr lang="en-US" altLang="ko-KR" sz="1400" dirty="0"/>
              <a:t>()) {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b="1" dirty="0"/>
              <a:t>try </a:t>
            </a:r>
            <a:r>
              <a:rPr lang="en-US" altLang="ko-KR" sz="1400" dirty="0"/>
              <a:t>{</a:t>
            </a:r>
            <a:br>
              <a:rPr lang="en-US" altLang="ko-KR" sz="1400" dirty="0"/>
            </a:br>
            <a:r>
              <a:rPr lang="en-US" altLang="ko-KR" sz="1400" dirty="0"/>
              <a:t>                </a:t>
            </a:r>
            <a:r>
              <a:rPr lang="en-US" altLang="ko-KR" sz="1400" dirty="0" err="1"/>
              <a:t>tv_outside_local.setText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WeatherVar.getLocalLocation</a:t>
            </a:r>
            <a:r>
              <a:rPr lang="en-US" altLang="ko-KR" sz="1400" dirty="0"/>
              <a:t>())</a:t>
            </a:r>
            <a:br>
              <a:rPr lang="en-US" altLang="ko-KR" sz="1400" dirty="0"/>
            </a:br>
            <a:r>
              <a:rPr lang="en-US" altLang="ko-KR" sz="1400" dirty="0"/>
              <a:t>                </a:t>
            </a:r>
            <a:r>
              <a:rPr lang="en-US" altLang="ko-KR" sz="1400" dirty="0" err="1"/>
              <a:t>localWeather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/>
              <a:t>                </a:t>
            </a:r>
            <a:r>
              <a:rPr lang="en-US" altLang="ko-KR" sz="1400" dirty="0" err="1"/>
              <a:t>shortWeather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/>
              <a:t>                </a:t>
            </a:r>
            <a:r>
              <a:rPr lang="en-US" altLang="ko-KR" sz="1400" dirty="0" err="1"/>
              <a:t>detailDust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/>
              <a:t>            } </a:t>
            </a:r>
            <a:r>
              <a:rPr lang="en-US" altLang="ko-KR" sz="1400" b="1" dirty="0"/>
              <a:t>catch</a:t>
            </a:r>
            <a:r>
              <a:rPr lang="en-US" altLang="ko-KR" sz="1400" dirty="0"/>
              <a:t>(e: Exception) {</a:t>
            </a:r>
            <a:br>
              <a:rPr lang="en-US" altLang="ko-KR" sz="1400" dirty="0"/>
            </a:br>
            <a:r>
              <a:rPr lang="en-US" altLang="ko-KR" sz="1400" dirty="0"/>
              <a:t>                </a:t>
            </a:r>
            <a:r>
              <a:rPr lang="en-US" altLang="ko-KR" sz="1400" dirty="0" err="1"/>
              <a:t>Log.d</a:t>
            </a:r>
            <a:r>
              <a:rPr lang="en-US" altLang="ko-KR" sz="1400" dirty="0"/>
              <a:t>(</a:t>
            </a:r>
            <a:r>
              <a:rPr lang="en-US" altLang="ko-KR" sz="1400" b="1" dirty="0"/>
              <a:t>"JHO"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e.</a:t>
            </a:r>
            <a:r>
              <a:rPr lang="en-US" altLang="ko-KR" sz="1400" b="1" dirty="0" err="1"/>
              <a:t>message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      }</a:t>
            </a:r>
            <a:br>
              <a:rPr lang="en-US" altLang="ko-KR" sz="1400" dirty="0"/>
            </a:br>
            <a:r>
              <a:rPr lang="en-US" altLang="ko-KR" sz="1400" dirty="0"/>
              <a:t>        }</a:t>
            </a:r>
            <a:br>
              <a:rPr lang="en-US" altLang="ko-KR" sz="1400" dirty="0"/>
            </a:br>
            <a:r>
              <a:rPr lang="en-US" altLang="ko-KR" sz="1400" dirty="0"/>
              <a:t>    }</a:t>
            </a:r>
            <a:br>
              <a:rPr lang="en-US" altLang="ko-KR" sz="1400" dirty="0"/>
            </a:br>
            <a:r>
              <a:rPr lang="en-US" altLang="ko-KR" sz="1400" dirty="0" smtClean="0"/>
              <a:t>}</a:t>
            </a:r>
          </a:p>
          <a:p>
            <a:endParaRPr lang="en-US" altLang="ko-KR" sz="1400" i="1" dirty="0" smtClean="0"/>
          </a:p>
          <a:p>
            <a:r>
              <a:rPr lang="en-US" altLang="ko-KR" sz="1400" b="1" dirty="0" err="1" smtClean="0"/>
              <a:t>val</a:t>
            </a:r>
            <a:r>
              <a:rPr lang="en-US" altLang="ko-KR" sz="1400" b="1" dirty="0" smtClean="0"/>
              <a:t> </a:t>
            </a:r>
            <a:r>
              <a:rPr lang="en-US" altLang="ko-KR" sz="1400" dirty="0"/>
              <a:t>intent2 = </a:t>
            </a:r>
            <a:r>
              <a:rPr lang="en-US" altLang="ko-KR" sz="1400" dirty="0" smtClean="0"/>
              <a:t>Intent(</a:t>
            </a:r>
            <a:r>
              <a:rPr lang="en-US" altLang="ko-KR" sz="1400" b="1" dirty="0" err="1" smtClean="0"/>
              <a:t>this</a:t>
            </a:r>
            <a:r>
              <a:rPr lang="en-US" altLang="ko-KR" sz="1400" dirty="0" err="1" smtClean="0"/>
              <a:t>@WeatherLocalSearch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TempPage</a:t>
            </a:r>
            <a:r>
              <a:rPr lang="en-US" altLang="ko-KR" sz="1400" dirty="0"/>
              <a:t>::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.</a:t>
            </a:r>
            <a:r>
              <a:rPr lang="en-US" altLang="ko-KR" sz="1400" i="1" dirty="0"/>
              <a:t>java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intent2.putExtra(</a:t>
            </a:r>
            <a:r>
              <a:rPr lang="en-US" altLang="ko-KR" sz="1400" b="1" dirty="0"/>
              <a:t>"state"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"origin"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startActivity</a:t>
            </a:r>
            <a:r>
              <a:rPr lang="en-US" altLang="ko-KR" sz="1400" dirty="0"/>
              <a:t>(intent2)</a:t>
            </a:r>
            <a:endParaRPr lang="en-US" altLang="ko-KR" sz="1400" i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792219" y="1555981"/>
            <a:ext cx="7116540" cy="6324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4363" y="2297437"/>
            <a:ext cx="9293219" cy="32859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4354" y="5670080"/>
            <a:ext cx="7116540" cy="6324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6498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800" spc="-300" dirty="0" err="1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SharedPreferences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218" y="1557909"/>
            <a:ext cx="93353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fun </a:t>
            </a:r>
            <a:r>
              <a:rPr lang="en-US" altLang="ko-KR" sz="1400" dirty="0" err="1"/>
              <a:t>setData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key:String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value:String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prefs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getSharedPreferences</a:t>
            </a:r>
            <a:r>
              <a:rPr lang="en-US" altLang="ko-KR" sz="1400" dirty="0"/>
              <a:t>(</a:t>
            </a:r>
            <a:r>
              <a:rPr lang="en-US" altLang="ko-KR" sz="1400" b="1" dirty="0"/>
              <a:t>"LOCAL"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Context.</a:t>
            </a:r>
            <a:r>
              <a:rPr lang="en-US" altLang="ko-KR" sz="1400" i="1" dirty="0" err="1"/>
              <a:t>MODE_PRIVATE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/>
              <a:t>editor = </a:t>
            </a:r>
            <a:r>
              <a:rPr lang="en-US" altLang="ko-KR" sz="1400" dirty="0" err="1"/>
              <a:t>prefs.edit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editor.putString</a:t>
            </a:r>
            <a:r>
              <a:rPr lang="en-US" altLang="ko-KR" sz="1400" dirty="0"/>
              <a:t>(key, value)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editor.commit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 smtClean="0"/>
              <a:t>}</a:t>
            </a:r>
          </a:p>
          <a:p>
            <a:r>
              <a:rPr lang="en-US" altLang="ko-KR" sz="1400" b="1" dirty="0" smtClean="0"/>
              <a:t>fun </a:t>
            </a:r>
            <a:r>
              <a:rPr lang="en-US" altLang="ko-KR" sz="1400" dirty="0" err="1"/>
              <a:t>getData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key:String</a:t>
            </a:r>
            <a:r>
              <a:rPr lang="en-US" altLang="ko-KR" sz="1400" dirty="0"/>
              <a:t>): String {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prefs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getSharedPreferences</a:t>
            </a:r>
            <a:r>
              <a:rPr lang="en-US" altLang="ko-KR" sz="1400" dirty="0"/>
              <a:t>(</a:t>
            </a:r>
            <a:r>
              <a:rPr lang="en-US" altLang="ko-KR" sz="1400" b="1" dirty="0"/>
              <a:t>"LOCAL"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Context.</a:t>
            </a:r>
            <a:r>
              <a:rPr lang="en-US" altLang="ko-KR" sz="1400" i="1" dirty="0" err="1"/>
              <a:t>MODE_PRIVATE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/>
              <a:t>text = </a:t>
            </a:r>
            <a:r>
              <a:rPr lang="en-US" altLang="ko-KR" sz="1400" dirty="0" err="1"/>
              <a:t>prefs.getString</a:t>
            </a:r>
            <a:r>
              <a:rPr lang="en-US" altLang="ko-KR" sz="1400" dirty="0"/>
              <a:t>(key, </a:t>
            </a:r>
            <a:r>
              <a:rPr lang="en-US" altLang="ko-KR" sz="1400" b="1" dirty="0"/>
              <a:t>""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return </a:t>
            </a:r>
            <a:r>
              <a:rPr lang="en-US" altLang="ko-KR" sz="1400" dirty="0"/>
              <a:t>text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06" y="3641114"/>
            <a:ext cx="4547073" cy="300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551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RecycleV</a:t>
            </a:r>
            <a:r>
              <a:rPr lang="en-US" altLang="ko-KR" sz="2800" spc="-300" dirty="0" err="1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ew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218" y="1557909"/>
            <a:ext cx="933536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private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i="1" dirty="0" err="1"/>
              <a:t>propItems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MutableList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PropData</a:t>
            </a:r>
            <a:r>
              <a:rPr lang="en-US" altLang="ko-KR" sz="1400" dirty="0"/>
              <a:t>&gt; = </a:t>
            </a:r>
            <a:r>
              <a:rPr lang="en-US" altLang="ko-KR" sz="1400" i="1" dirty="0" err="1"/>
              <a:t>arrayListOf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class </a:t>
            </a:r>
            <a:r>
              <a:rPr lang="en-US" altLang="ko-KR" sz="1400" dirty="0" err="1"/>
              <a:t>RecommandProp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RecyclerView.Adapter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RecommandProp.MainViewHolder</a:t>
            </a:r>
            <a:r>
              <a:rPr lang="en-US" altLang="ko-KR" sz="1400" dirty="0"/>
              <a:t>&gt;() {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override fun </a:t>
            </a:r>
            <a:r>
              <a:rPr lang="en-US" altLang="ko-KR" sz="1400" dirty="0" err="1"/>
              <a:t>onCreateViewHolder</a:t>
            </a:r>
            <a:r>
              <a:rPr lang="en-US" altLang="ko-KR" sz="1400" dirty="0"/>
              <a:t>(parent: </a:t>
            </a:r>
            <a:r>
              <a:rPr lang="en-US" altLang="ko-KR" sz="1400" dirty="0" err="1"/>
              <a:t>ViewGroup</a:t>
            </a:r>
            <a:r>
              <a:rPr lang="en-US" altLang="ko-KR" sz="1400" dirty="0"/>
              <a:t>, p1: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= </a:t>
            </a:r>
            <a:r>
              <a:rPr lang="en-US" altLang="ko-KR" sz="1400" dirty="0" err="1"/>
              <a:t>MainViewHolder</a:t>
            </a:r>
            <a:r>
              <a:rPr lang="en-US" altLang="ko-KR" sz="1400" dirty="0"/>
              <a:t>(parent)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override fun </a:t>
            </a:r>
            <a:r>
              <a:rPr lang="en-US" altLang="ko-KR" sz="1400" dirty="0" err="1"/>
              <a:t>getItemCount</a:t>
            </a:r>
            <a:r>
              <a:rPr lang="en-US" altLang="ko-KR" sz="1400" dirty="0"/>
              <a:t>():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</a:t>
            </a:r>
            <a:r>
              <a:rPr lang="en-US" altLang="ko-KR" sz="1400" i="1" dirty="0" err="1"/>
              <a:t>propItems</a:t>
            </a:r>
            <a:r>
              <a:rPr lang="en-US" altLang="ko-KR" sz="1400" dirty="0" err="1"/>
              <a:t>.</a:t>
            </a:r>
            <a:r>
              <a:rPr lang="en-US" altLang="ko-KR" sz="1400" b="1" dirty="0" err="1"/>
              <a:t>size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    override fun </a:t>
            </a:r>
            <a:r>
              <a:rPr lang="en-US" altLang="ko-KR" sz="1400" dirty="0" err="1"/>
              <a:t>onBindViewHolder</a:t>
            </a:r>
            <a:r>
              <a:rPr lang="en-US" altLang="ko-KR" sz="1400" dirty="0"/>
              <a:t>(holder: </a:t>
            </a:r>
            <a:r>
              <a:rPr lang="en-US" altLang="ko-KR" sz="1400" dirty="0" err="1"/>
              <a:t>MainViewHolder</a:t>
            </a:r>
            <a:r>
              <a:rPr lang="en-US" altLang="ko-KR" sz="1400" dirty="0"/>
              <a:t>, position: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 err="1"/>
              <a:t>propItems</a:t>
            </a:r>
            <a:r>
              <a:rPr lang="en-US" altLang="ko-KR" sz="1400" dirty="0"/>
              <a:t>[position].</a:t>
            </a:r>
            <a:r>
              <a:rPr lang="en-US" altLang="ko-KR" sz="1400" i="1" dirty="0"/>
              <a:t>let </a:t>
            </a:r>
            <a:r>
              <a:rPr lang="en-US" altLang="ko-KR" sz="1400" b="1" dirty="0"/>
              <a:t>{ </a:t>
            </a:r>
            <a:r>
              <a:rPr lang="en-US" altLang="ko-KR" sz="1400" dirty="0"/>
              <a:t>item </a:t>
            </a:r>
            <a:r>
              <a:rPr lang="en-US" altLang="ko-KR" sz="1400" b="1" dirty="0"/>
              <a:t>-&gt;</a:t>
            </a:r>
            <a:br>
              <a:rPr lang="en-US" altLang="ko-KR" sz="1400" b="1" dirty="0"/>
            </a:br>
            <a:r>
              <a:rPr lang="en-US" altLang="ko-KR" sz="1400" b="1" dirty="0"/>
              <a:t>            </a:t>
            </a:r>
            <a:r>
              <a:rPr lang="en-US" altLang="ko-KR" sz="1400" i="1" dirty="0"/>
              <a:t>with</a:t>
            </a:r>
            <a:r>
              <a:rPr lang="en-US" altLang="ko-KR" sz="1400" dirty="0"/>
              <a:t>(holder) </a:t>
            </a:r>
            <a:r>
              <a:rPr lang="en-US" altLang="ko-KR" sz="1400" b="1" dirty="0"/>
              <a:t>{</a:t>
            </a:r>
            <a:br>
              <a:rPr lang="en-US" altLang="ko-KR" sz="1400" b="1" dirty="0"/>
            </a:br>
            <a:r>
              <a:rPr lang="en-US" altLang="ko-KR" sz="1400" b="1" dirty="0"/>
              <a:t>                </a:t>
            </a:r>
            <a:r>
              <a:rPr lang="en-US" altLang="ko-KR" sz="1400" b="1" dirty="0" err="1"/>
              <a:t>tvContent</a:t>
            </a:r>
            <a:r>
              <a:rPr lang="en-US" altLang="ko-KR" sz="1400" dirty="0" err="1"/>
              <a:t>.</a:t>
            </a:r>
            <a:r>
              <a:rPr lang="en-US" altLang="ko-KR" sz="1400" i="1" dirty="0" err="1"/>
              <a:t>text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item.</a:t>
            </a:r>
            <a:r>
              <a:rPr lang="en-US" altLang="ko-KR" sz="1400" b="1" dirty="0" err="1"/>
              <a:t>title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            }</a:t>
            </a:r>
            <a:br>
              <a:rPr lang="en-US" altLang="ko-KR" sz="1400" b="1" dirty="0"/>
            </a:br>
            <a:r>
              <a:rPr lang="en-US" altLang="ko-KR" sz="1400" b="1" dirty="0"/>
              <a:t>        }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inner class </a:t>
            </a:r>
            <a:r>
              <a:rPr lang="en-US" altLang="ko-KR" sz="1400" dirty="0" err="1"/>
              <a:t>MainViewHolder</a:t>
            </a:r>
            <a:r>
              <a:rPr lang="en-US" altLang="ko-KR" sz="1400" dirty="0"/>
              <a:t>(parent: </a:t>
            </a:r>
            <a:r>
              <a:rPr lang="en-US" altLang="ko-KR" sz="1400" dirty="0" err="1"/>
              <a:t>ViewGroup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RecyclerView.ViewHolder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LayoutInflater.from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parent.</a:t>
            </a:r>
            <a:r>
              <a:rPr lang="en-US" altLang="ko-KR" sz="1400" i="1" dirty="0" err="1"/>
              <a:t>context</a:t>
            </a:r>
            <a:r>
              <a:rPr lang="en-US" altLang="ko-KR" sz="1400" dirty="0"/>
              <a:t>).inflate(</a:t>
            </a:r>
            <a:r>
              <a:rPr lang="en-US" altLang="ko-KR" sz="1400" dirty="0" err="1"/>
              <a:t>R.layout.</a:t>
            </a:r>
            <a:r>
              <a:rPr lang="en-US" altLang="ko-KR" sz="1400" i="1" dirty="0" err="1"/>
              <a:t>item_advice_prop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parent</a:t>
            </a:r>
            <a:r>
              <a:rPr lang="en-US" altLang="ko-KR" sz="1400" dirty="0"/>
              <a:t>, </a:t>
            </a:r>
            <a:r>
              <a:rPr lang="en-US" altLang="ko-KR" sz="1400" b="1" dirty="0"/>
              <a:t>false</a:t>
            </a:r>
            <a:r>
              <a:rPr lang="en-US" altLang="ko-KR" sz="1400" dirty="0"/>
              <a:t>)) {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tvContent</a:t>
            </a:r>
            <a:r>
              <a:rPr lang="en-US" altLang="ko-KR" sz="1400" b="1" dirty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 err="1"/>
              <a:t>itemView</a:t>
            </a:r>
            <a:r>
              <a:rPr lang="en-US" altLang="ko-KR" sz="1400" dirty="0" err="1"/>
              <a:t>.tv_prop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}</a:t>
            </a:r>
            <a:br>
              <a:rPr lang="en-US" altLang="ko-KR" sz="1400" dirty="0"/>
            </a:br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i="1" dirty="0" err="1"/>
              <a:t>clothesItems</a:t>
            </a:r>
            <a:r>
              <a:rPr lang="en-US" altLang="ko-KR" sz="1400" dirty="0" err="1"/>
              <a:t>.add</a:t>
            </a:r>
            <a:r>
              <a:rPr lang="en-US" altLang="ko-KR" sz="1400" dirty="0"/>
              <a:t>(0, </a:t>
            </a:r>
            <a:r>
              <a:rPr lang="en-US" altLang="ko-KR" sz="1400" dirty="0" err="1"/>
              <a:t>ClothesData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모자</a:t>
            </a:r>
            <a:r>
              <a:rPr lang="en-US" altLang="ko-KR" sz="1400" b="1" dirty="0"/>
              <a:t>"</a:t>
            </a:r>
            <a:r>
              <a:rPr lang="en-US" altLang="ko-KR" sz="1400" dirty="0"/>
              <a:t>))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34363" y="1557909"/>
            <a:ext cx="7649237" cy="42963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4363" y="6024545"/>
            <a:ext cx="3427929" cy="2984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1266" name="Picture 2" descr="C:\Users\cis\Desktop\Screenshot_155981657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33" y="1534304"/>
            <a:ext cx="243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9208032" y="4400484"/>
            <a:ext cx="2235041" cy="8786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기상청 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API)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1814" y="1279441"/>
            <a:ext cx="93353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urlBuilder</a:t>
            </a:r>
            <a:r>
              <a:rPr lang="en-US" altLang="ko-KR" sz="1400" dirty="0"/>
              <a:t> =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StringBuilder</a:t>
            </a:r>
            <a:r>
              <a:rPr lang="en-US" altLang="ko-KR" sz="1400" dirty="0"/>
              <a:t>(</a:t>
            </a:r>
            <a:r>
              <a:rPr lang="en-US" altLang="ko-KR" sz="1400" b="1" dirty="0"/>
              <a:t>"http://newsky2.kma.go.kr/service/SecndSrtpdFrcstInfoService2/</a:t>
            </a:r>
            <a:r>
              <a:rPr lang="en-US" altLang="ko-KR" sz="1400" b="1" dirty="0" err="1"/>
              <a:t>ForecastSpaceData</a:t>
            </a:r>
            <a:r>
              <a:rPr lang="en-US" altLang="ko-KR" sz="1400" b="1" dirty="0"/>
              <a:t>"</a:t>
            </a:r>
            <a:r>
              <a:rPr lang="en-US" altLang="ko-KR" sz="1400" dirty="0"/>
              <a:t>) </a:t>
            </a:r>
            <a:r>
              <a:rPr lang="en-US" altLang="ko-KR" sz="1400" i="1" dirty="0"/>
              <a:t>/*URL*/</a:t>
            </a:r>
            <a:br>
              <a:rPr lang="en-US" altLang="ko-KR" sz="1400" i="1" dirty="0"/>
            </a:br>
            <a:r>
              <a:rPr lang="en-US" altLang="ko-KR" sz="1400" dirty="0" err="1"/>
              <a:t>urlBuilder.append</a:t>
            </a:r>
            <a:r>
              <a:rPr lang="en-US" altLang="ko-KR" sz="1400" dirty="0"/>
              <a:t>(</a:t>
            </a:r>
            <a:r>
              <a:rPr lang="en-US" altLang="ko-KR" sz="1400" b="1" dirty="0"/>
              <a:t>"?"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serviceKey</a:t>
            </a:r>
            <a:r>
              <a:rPr lang="en-US" altLang="ko-KR" sz="1400" b="1" dirty="0"/>
              <a:t>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"UTF-8"</a:t>
            </a:r>
            <a:r>
              <a:rPr lang="en-US" altLang="ko-KR" sz="1400" dirty="0"/>
              <a:t>) + </a:t>
            </a:r>
            <a:r>
              <a:rPr lang="en-US" altLang="ko-KR" sz="1400" b="1" dirty="0"/>
              <a:t>"="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WeatherVar.API_KEY</a:t>
            </a:r>
            <a:r>
              <a:rPr lang="en-US" altLang="ko-KR" sz="1400" dirty="0"/>
              <a:t>())</a:t>
            </a:r>
            <a:br>
              <a:rPr lang="en-US" altLang="ko-KR" sz="1400" dirty="0"/>
            </a:br>
            <a:r>
              <a:rPr lang="en-US" altLang="ko-KR" sz="1400" dirty="0" err="1"/>
              <a:t>urlBuilder.append</a:t>
            </a:r>
            <a:r>
              <a:rPr lang="en-US" altLang="ko-KR" sz="1400" dirty="0"/>
              <a:t>(</a:t>
            </a:r>
            <a:r>
              <a:rPr lang="en-US" altLang="ko-KR" sz="1400" b="1" dirty="0"/>
              <a:t>"&amp;"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base_date</a:t>
            </a:r>
            <a:r>
              <a:rPr lang="en-US" altLang="ko-KR" sz="1400" b="1" dirty="0"/>
              <a:t>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"UTF-8"</a:t>
            </a:r>
            <a:r>
              <a:rPr lang="en-US" altLang="ko-KR" sz="1400" dirty="0"/>
              <a:t>) + </a:t>
            </a:r>
            <a:r>
              <a:rPr lang="en-US" altLang="ko-KR" sz="1400" b="1" dirty="0"/>
              <a:t>"="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convertDate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urlBuilder.append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"&amp;"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base_time</a:t>
            </a:r>
            <a:r>
              <a:rPr lang="en-US" altLang="ko-KR" sz="1400" b="1" dirty="0"/>
              <a:t>"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"UTF-8"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en-US" altLang="ko-KR" sz="1400" dirty="0"/>
              <a:t>) + </a:t>
            </a:r>
            <a:r>
              <a:rPr lang="en-US" altLang="ko-KR" sz="1400" b="1" dirty="0"/>
              <a:t>"="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convertTime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) </a:t>
            </a:r>
            <a:r>
              <a:rPr lang="en-US" altLang="ko-KR" sz="1400" i="1" dirty="0"/>
              <a:t>/*</a:t>
            </a:r>
            <a:r>
              <a:rPr lang="ko-KR" altLang="en-US" sz="1400" i="1" dirty="0"/>
              <a:t>파일구분 </a:t>
            </a:r>
            <a:r>
              <a:rPr lang="en-US" altLang="ko-KR" sz="1400" i="1" dirty="0"/>
              <a:t>-ODAM: </a:t>
            </a:r>
            <a:r>
              <a:rPr lang="ko-KR" altLang="en-US" sz="1400" i="1" dirty="0"/>
              <a:t>동네예보실황 </a:t>
            </a:r>
            <a:r>
              <a:rPr lang="en-US" altLang="ko-KR" sz="1400" i="1" dirty="0"/>
              <a:t>-VSRT: </a:t>
            </a:r>
            <a:r>
              <a:rPr lang="ko-KR" altLang="en-US" sz="1400" i="1" dirty="0" err="1"/>
              <a:t>동네예보초단기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-SHRT: </a:t>
            </a:r>
            <a:r>
              <a:rPr lang="ko-KR" altLang="en-US" sz="1400" i="1" dirty="0"/>
              <a:t>동네예보단기*</a:t>
            </a:r>
            <a:r>
              <a:rPr lang="en-US" altLang="ko-KR" sz="1400" i="1" dirty="0"/>
              <a:t>/</a:t>
            </a:r>
            <a:br>
              <a:rPr lang="en-US" altLang="ko-KR" sz="1400" i="1" dirty="0"/>
            </a:br>
            <a:r>
              <a:rPr lang="en-US" altLang="ko-KR" sz="1400" dirty="0" err="1"/>
              <a:t>urlBuilder.append</a:t>
            </a:r>
            <a:r>
              <a:rPr lang="en-US" altLang="ko-KR" sz="1400" dirty="0"/>
              <a:t>(</a:t>
            </a:r>
            <a:r>
              <a:rPr lang="en-US" altLang="ko-KR" sz="1400" b="1" dirty="0"/>
              <a:t>"&amp;"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nx</a:t>
            </a:r>
            <a:r>
              <a:rPr lang="en-US" altLang="ko-KR" sz="1400" b="1" dirty="0"/>
              <a:t>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"UTF-8"</a:t>
            </a:r>
            <a:r>
              <a:rPr lang="en-US" altLang="ko-KR" sz="1400" dirty="0"/>
              <a:t>) + </a:t>
            </a:r>
            <a:r>
              <a:rPr lang="en-US" altLang="ko-KR" sz="1400" b="1" dirty="0"/>
              <a:t>"="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nx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urlBuilder.append</a:t>
            </a:r>
            <a:r>
              <a:rPr lang="en-US" altLang="ko-KR" sz="1400" dirty="0"/>
              <a:t>(</a:t>
            </a:r>
            <a:r>
              <a:rPr lang="en-US" altLang="ko-KR" sz="1400" b="1" dirty="0"/>
              <a:t>"&amp;"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ny</a:t>
            </a:r>
            <a:r>
              <a:rPr lang="en-US" altLang="ko-KR" sz="1400" b="1" dirty="0"/>
              <a:t>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"UTF-8"</a:t>
            </a:r>
            <a:r>
              <a:rPr lang="en-US" altLang="ko-KR" sz="1400" dirty="0"/>
              <a:t>) + </a:t>
            </a:r>
            <a:r>
              <a:rPr lang="en-US" altLang="ko-KR" sz="1400" b="1" dirty="0"/>
              <a:t>"="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ny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urlBuilder.append</a:t>
            </a:r>
            <a:r>
              <a:rPr lang="en-US" altLang="ko-KR" sz="1400" dirty="0"/>
              <a:t>(</a:t>
            </a:r>
            <a:r>
              <a:rPr lang="en-US" altLang="ko-KR" sz="1400" b="1" dirty="0"/>
              <a:t>"&amp;"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numOfRows</a:t>
            </a:r>
            <a:r>
              <a:rPr lang="en-US" altLang="ko-KR" sz="1400" b="1" dirty="0"/>
              <a:t>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"UTF-8"</a:t>
            </a:r>
            <a:r>
              <a:rPr lang="en-US" altLang="ko-KR" sz="1400" dirty="0"/>
              <a:t>) + </a:t>
            </a:r>
            <a:r>
              <a:rPr lang="en-US" altLang="ko-KR" sz="1400" b="1" dirty="0"/>
              <a:t>"=" </a:t>
            </a:r>
            <a:r>
              <a:rPr lang="en-US" altLang="ko-KR" sz="1400" dirty="0"/>
              <a:t>+ </a:t>
            </a:r>
            <a:r>
              <a:rPr lang="en-US" altLang="ko-KR" sz="1400" b="1" dirty="0"/>
              <a:t>"100"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urlBuilder.append</a:t>
            </a:r>
            <a:r>
              <a:rPr lang="en-US" altLang="ko-KR" sz="1400" dirty="0"/>
              <a:t>(</a:t>
            </a:r>
            <a:r>
              <a:rPr lang="en-US" altLang="ko-KR" sz="1400" b="1" dirty="0"/>
              <a:t>"&amp;"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pageNo</a:t>
            </a:r>
            <a:r>
              <a:rPr lang="en-US" altLang="ko-KR" sz="1400" b="1" dirty="0"/>
              <a:t>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"UTF-8"</a:t>
            </a:r>
            <a:r>
              <a:rPr lang="en-US" altLang="ko-KR" sz="1400" dirty="0"/>
              <a:t>) + </a:t>
            </a:r>
            <a:r>
              <a:rPr lang="en-US" altLang="ko-KR" sz="1400" b="1" dirty="0"/>
              <a:t>"=" </a:t>
            </a:r>
            <a:r>
              <a:rPr lang="en-US" altLang="ko-KR" sz="1400" dirty="0"/>
              <a:t>+ </a:t>
            </a:r>
            <a:r>
              <a:rPr lang="en-US" altLang="ko-KR" sz="1400" b="1" dirty="0"/>
              <a:t>"1"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urlBuilder.append</a:t>
            </a:r>
            <a:r>
              <a:rPr lang="en-US" altLang="ko-KR" sz="1400" dirty="0"/>
              <a:t>(</a:t>
            </a:r>
            <a:r>
              <a:rPr lang="en-US" altLang="ko-KR" sz="1400" b="1" dirty="0"/>
              <a:t>"&amp;"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b="1" dirty="0"/>
              <a:t>"_type"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"UTF-8"</a:t>
            </a:r>
            <a:r>
              <a:rPr lang="en-US" altLang="ko-KR" sz="1400" dirty="0"/>
              <a:t>) + </a:t>
            </a:r>
            <a:r>
              <a:rPr lang="en-US" altLang="ko-KR" sz="1400" b="1" dirty="0"/>
              <a:t>"=" </a:t>
            </a:r>
            <a:r>
              <a:rPr lang="en-US" altLang="ko-KR" sz="1400" dirty="0"/>
              <a:t>+ </a:t>
            </a:r>
            <a:r>
              <a:rPr lang="en-US" altLang="ko-KR" sz="1400" b="1" dirty="0"/>
              <a:t>"xml"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endParaRPr lang="en-US" altLang="ko-KR" sz="1400" dirty="0" smtClean="0"/>
          </a:p>
          <a:p>
            <a:r>
              <a:rPr lang="en-US" altLang="ko-KR" sz="1400" i="1" dirty="0" smtClean="0"/>
              <a:t>(</a:t>
            </a:r>
            <a:r>
              <a:rPr lang="ko-KR" altLang="en-US" sz="1400" i="1" dirty="0" smtClean="0"/>
              <a:t>중간생략</a:t>
            </a:r>
            <a:r>
              <a:rPr lang="en-US" altLang="ko-KR" sz="1400" i="1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tmn</a:t>
            </a:r>
            <a:r>
              <a:rPr lang="en-US" altLang="ko-KR" sz="1400" dirty="0"/>
              <a:t> :String? = Regex(pattern = </a:t>
            </a:r>
            <a:r>
              <a:rPr lang="en-US" altLang="ko-KR" sz="1400" b="1" dirty="0"/>
              <a:t>"&lt;category&gt;TMN&lt;/category&gt;.+?&lt;/item&gt;"</a:t>
            </a:r>
            <a:r>
              <a:rPr lang="en-US" altLang="ko-KR" sz="1400" dirty="0"/>
              <a:t>).find(input = 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)?.</a:t>
            </a:r>
            <a:r>
              <a:rPr lang="en-US" altLang="ko-KR" sz="1400" b="1" dirty="0"/>
              <a:t>value</a:t>
            </a:r>
            <a:br>
              <a:rPr lang="en-US" altLang="ko-KR" sz="1400" b="1" dirty="0"/>
            </a:br>
            <a:r>
              <a:rPr lang="en-US" altLang="ko-KR" sz="1400" dirty="0" err="1"/>
              <a:t>weatherData</a:t>
            </a:r>
            <a:r>
              <a:rPr lang="en-US" altLang="ko-KR" sz="1400" dirty="0"/>
              <a:t>[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아침 최저기온</a:t>
            </a:r>
            <a:r>
              <a:rPr lang="en-US" altLang="ko-KR" sz="1400" b="1" dirty="0"/>
              <a:t>"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tmn</a:t>
            </a:r>
            <a:r>
              <a:rPr lang="en-US" altLang="ko-KR" sz="1400" dirty="0"/>
              <a:t>!!.</a:t>
            </a:r>
            <a:r>
              <a:rPr lang="en-US" altLang="ko-KR" sz="1400" i="1" dirty="0"/>
              <a:t>replace</a:t>
            </a:r>
            <a:r>
              <a:rPr lang="en-US" altLang="ko-KR" sz="1400" dirty="0"/>
              <a:t>(</a:t>
            </a:r>
            <a:r>
              <a:rPr lang="en-US" altLang="ko-KR" sz="1400" b="1" dirty="0"/>
              <a:t>".*&lt;</a:t>
            </a:r>
            <a:r>
              <a:rPr lang="en-US" altLang="ko-KR" sz="1400" b="1" dirty="0" err="1"/>
              <a:t>fcstValue</a:t>
            </a:r>
            <a:r>
              <a:rPr lang="en-US" altLang="ko-KR" sz="1400" b="1" dirty="0"/>
              <a:t>&gt;|&lt;/</a:t>
            </a:r>
            <a:r>
              <a:rPr lang="en-US" altLang="ko-KR" sz="1400" b="1" dirty="0" err="1"/>
              <a:t>fcstValue</a:t>
            </a:r>
            <a:r>
              <a:rPr lang="en-US" altLang="ko-KR" sz="1400" b="1" dirty="0"/>
              <a:t>&gt;.*"</a:t>
            </a:r>
            <a:r>
              <a:rPr lang="en-US" altLang="ko-KR" sz="1400" dirty="0"/>
              <a:t>.</a:t>
            </a:r>
            <a:r>
              <a:rPr lang="en-US" altLang="ko-KR" sz="1400" i="1" dirty="0" err="1"/>
              <a:t>toRegex</a:t>
            </a:r>
            <a:r>
              <a:rPr lang="en-US" altLang="ko-KR" sz="1400" dirty="0"/>
              <a:t>(), </a:t>
            </a:r>
            <a:r>
              <a:rPr lang="en-US" altLang="ko-KR" sz="1400" b="1" dirty="0"/>
              <a:t>""</a:t>
            </a:r>
            <a:r>
              <a:rPr lang="en-US" altLang="ko-KR" sz="1400" dirty="0"/>
              <a:t>) </a:t>
            </a:r>
            <a:r>
              <a:rPr lang="en-US" altLang="ko-KR" sz="1400" i="1" dirty="0"/>
              <a:t>//</a:t>
            </a:r>
            <a:r>
              <a:rPr lang="ko-KR" altLang="en-US" sz="1400" i="1" dirty="0"/>
              <a:t>도</a:t>
            </a:r>
            <a:br>
              <a:rPr lang="ko-KR" altLang="en-US" sz="1400" i="1" dirty="0"/>
            </a:br>
            <a:r>
              <a:rPr lang="ko-KR" altLang="en-US" sz="1400" i="1" dirty="0"/>
              <a:t/>
            </a:r>
            <a:br>
              <a:rPr lang="ko-KR" altLang="en-US" sz="1400" i="1" dirty="0"/>
            </a:b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tmx</a:t>
            </a:r>
            <a:r>
              <a:rPr lang="en-US" altLang="ko-KR" sz="1400" dirty="0"/>
              <a:t> :String? = Regex(pattern = </a:t>
            </a:r>
            <a:r>
              <a:rPr lang="en-US" altLang="ko-KR" sz="1400" b="1" dirty="0"/>
              <a:t>"&lt;category&gt;TMX&lt;/category&gt;.+?&lt;/item&gt;"</a:t>
            </a:r>
            <a:r>
              <a:rPr lang="en-US" altLang="ko-KR" sz="1400" dirty="0"/>
              <a:t>).find(input = 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)?.</a:t>
            </a:r>
            <a:r>
              <a:rPr lang="en-US" altLang="ko-KR" sz="1400" b="1" dirty="0"/>
              <a:t>value</a:t>
            </a:r>
            <a:br>
              <a:rPr lang="en-US" altLang="ko-KR" sz="1400" b="1" dirty="0"/>
            </a:br>
            <a:r>
              <a:rPr lang="en-US" altLang="ko-KR" sz="1400" dirty="0" err="1"/>
              <a:t>weatherData</a:t>
            </a:r>
            <a:r>
              <a:rPr lang="en-US" altLang="ko-KR" sz="1400" dirty="0"/>
              <a:t>[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낮 최고기온</a:t>
            </a:r>
            <a:r>
              <a:rPr lang="en-US" altLang="ko-KR" sz="1400" b="1" dirty="0"/>
              <a:t>"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tmx</a:t>
            </a:r>
            <a:r>
              <a:rPr lang="en-US" altLang="ko-KR" sz="1400" dirty="0"/>
              <a:t>!!.</a:t>
            </a:r>
            <a:r>
              <a:rPr lang="en-US" altLang="ko-KR" sz="1400" i="1" dirty="0"/>
              <a:t>replace</a:t>
            </a:r>
            <a:r>
              <a:rPr lang="en-US" altLang="ko-KR" sz="1400" dirty="0"/>
              <a:t>(</a:t>
            </a:r>
            <a:r>
              <a:rPr lang="en-US" altLang="ko-KR" sz="1400" b="1" dirty="0"/>
              <a:t>".*&lt;</a:t>
            </a:r>
            <a:r>
              <a:rPr lang="en-US" altLang="ko-KR" sz="1400" b="1" dirty="0" err="1"/>
              <a:t>fcstValue</a:t>
            </a:r>
            <a:r>
              <a:rPr lang="en-US" altLang="ko-KR" sz="1400" b="1" dirty="0"/>
              <a:t>&gt;|&lt;/</a:t>
            </a:r>
            <a:r>
              <a:rPr lang="en-US" altLang="ko-KR" sz="1400" b="1" dirty="0" err="1"/>
              <a:t>fcstValue</a:t>
            </a:r>
            <a:r>
              <a:rPr lang="en-US" altLang="ko-KR" sz="1400" b="1" dirty="0"/>
              <a:t>&gt;.*"</a:t>
            </a:r>
            <a:r>
              <a:rPr lang="en-US" altLang="ko-KR" sz="1400" dirty="0"/>
              <a:t>.</a:t>
            </a:r>
            <a:r>
              <a:rPr lang="en-US" altLang="ko-KR" sz="1400" i="1" dirty="0" err="1"/>
              <a:t>toRegex</a:t>
            </a:r>
            <a:r>
              <a:rPr lang="en-US" altLang="ko-KR" sz="1400" dirty="0"/>
              <a:t>(), </a:t>
            </a:r>
            <a:r>
              <a:rPr lang="en-US" altLang="ko-KR" sz="1400" b="1" dirty="0"/>
              <a:t>""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751814" y="1303795"/>
            <a:ext cx="8777197" cy="34927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3875" y="5309937"/>
            <a:ext cx="8777197" cy="13329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235945" y="91179"/>
            <a:ext cx="11809010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ko-KR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6" y="333691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일정표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150666" y="1623207"/>
            <a:ext cx="8052" cy="45011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66771" y="6124344"/>
            <a:ext cx="10810071" cy="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149" y="3477346"/>
            <a:ext cx="91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완성도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0661" y="6205894"/>
            <a:ext cx="826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주차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1181278" y="5442857"/>
            <a:ext cx="1350000" cy="648705"/>
          </a:xfrm>
          <a:prstGeom prst="rect">
            <a:avLst/>
          </a:prstGeom>
          <a:solidFill>
            <a:srgbClr val="CA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기상청</a:t>
            </a:r>
            <a:r>
              <a:rPr lang="en-US" altLang="ko-KR" b="1" dirty="0" smtClean="0">
                <a:solidFill>
                  <a:schemeClr val="tx1"/>
                </a:solidFill>
              </a:rPr>
              <a:t>API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연동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50661" y="4938466"/>
            <a:ext cx="133434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7</a:t>
            </a:r>
            <a:r>
              <a:rPr lang="ko-KR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주차</a:t>
            </a:r>
            <a:endParaRPr lang="en-US" altLang="ko-KR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28406" y="4938466"/>
            <a:ext cx="1350000" cy="1151836"/>
          </a:xfrm>
          <a:prstGeom prst="rect">
            <a:avLst/>
          </a:prstGeom>
          <a:solidFill>
            <a:srgbClr val="D9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IOT</a:t>
            </a:r>
            <a:r>
              <a:rPr lang="ko-KR" altLang="en-US" b="1" dirty="0" smtClean="0">
                <a:solidFill>
                  <a:schemeClr val="tx1"/>
                </a:solidFill>
              </a:rPr>
              <a:t>개발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메뉴바</a:t>
            </a:r>
            <a:r>
              <a:rPr lang="ko-KR" altLang="en-US" b="1" dirty="0" smtClean="0">
                <a:solidFill>
                  <a:schemeClr val="tx1"/>
                </a:solidFill>
              </a:rPr>
              <a:t> 개발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50175" y="4424362"/>
            <a:ext cx="132823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8</a:t>
            </a:r>
            <a:r>
              <a:rPr lang="ko-KR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주차</a:t>
            </a:r>
            <a:endParaRPr lang="en-US" altLang="ko-KR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875741" y="4424362"/>
            <a:ext cx="1350000" cy="16925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지역검색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개발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74654" y="3901142"/>
            <a:ext cx="135108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9</a:t>
            </a:r>
            <a:r>
              <a:rPr lang="ko-KR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주차</a:t>
            </a:r>
            <a:endParaRPr lang="en-US" altLang="ko-KR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1071" y="3662012"/>
            <a:ext cx="1350000" cy="2442460"/>
          </a:xfrm>
          <a:prstGeom prst="rect">
            <a:avLst/>
          </a:prstGeom>
          <a:solidFill>
            <a:srgbClr val="63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상세일기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예보 개발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94336" y="3138792"/>
            <a:ext cx="136984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10</a:t>
            </a:r>
            <a:r>
              <a:rPr lang="ko-KR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주차</a:t>
            </a:r>
            <a:endParaRPr lang="en-US" altLang="ko-KR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68605" y="2757713"/>
            <a:ext cx="1350000" cy="3354297"/>
          </a:xfrm>
          <a:prstGeom prst="rect">
            <a:avLst/>
          </a:prstGeom>
          <a:solidFill>
            <a:srgbClr val="396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오늘의조언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페이지 개발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64180" y="2234493"/>
            <a:ext cx="138436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11</a:t>
            </a:r>
            <a:r>
              <a:rPr lang="ko-KR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주차</a:t>
            </a:r>
            <a:endParaRPr lang="en-US" altLang="ko-KR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24442" y="2191657"/>
            <a:ext cx="1350000" cy="3920288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IOT </a:t>
            </a:r>
            <a:r>
              <a:rPr lang="ko-KR" altLang="en-US" b="1" dirty="0" smtClean="0">
                <a:solidFill>
                  <a:schemeClr val="bg1"/>
                </a:solidFill>
              </a:rPr>
              <a:t>연동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주간날씨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</a:t>
            </a:r>
          </a:p>
          <a:p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18604" y="1695506"/>
            <a:ext cx="135583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12</a:t>
            </a:r>
            <a:r>
              <a:rPr lang="ko-KR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주차</a:t>
            </a:r>
            <a:endParaRPr lang="en-US" altLang="ko-KR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274441" y="1858260"/>
            <a:ext cx="1350000" cy="4247972"/>
          </a:xfrm>
          <a:prstGeom prst="rect">
            <a:avLst/>
          </a:prstGeom>
          <a:solidFill>
            <a:srgbClr val="2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종합테스트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유지보수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IOT </a:t>
            </a:r>
            <a:r>
              <a:rPr lang="ko-KR" altLang="en-US" b="1" dirty="0" smtClean="0">
                <a:solidFill>
                  <a:schemeClr val="bg1"/>
                </a:solidFill>
              </a:rPr>
              <a:t>연동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280063" y="1393966"/>
            <a:ext cx="1349999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13</a:t>
            </a:r>
            <a:r>
              <a:rPr lang="ko-KR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주차</a:t>
            </a:r>
            <a:endParaRPr lang="en-US" altLang="ko-KR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630062" y="1638652"/>
            <a:ext cx="1350000" cy="4474998"/>
          </a:xfrm>
          <a:prstGeom prst="rect">
            <a:avLst/>
          </a:prstGeom>
          <a:solidFill>
            <a:srgbClr val="11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ko-KR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논문작성</a:t>
            </a:r>
            <a:endParaRPr lang="en-US" altLang="ko-KR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ko-KR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ko-KR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ko-KR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624441" y="1169418"/>
            <a:ext cx="13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14</a:t>
            </a:r>
            <a:r>
              <a:rPr lang="ko-KR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주차</a:t>
            </a:r>
            <a:endParaRPr lang="en-US" altLang="ko-KR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2004" y="5911235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0%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7238" y="1488928"/>
            <a:ext cx="10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3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5171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뉴스 </a:t>
            </a:r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크롤링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1814" y="1279441"/>
            <a:ext cx="933536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urlBuilder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StringBuilder</a:t>
            </a:r>
            <a:r>
              <a:rPr lang="en-US" altLang="ko-KR" sz="1400" dirty="0"/>
              <a:t>(</a:t>
            </a:r>
            <a:r>
              <a:rPr lang="en-US" altLang="ko-KR" sz="1400" b="1" dirty="0"/>
              <a:t>"http://www.yonhapnewstv.co.kr/category/news/weather/"</a:t>
            </a:r>
            <a:r>
              <a:rPr lang="en-US" altLang="ko-KR" sz="1400" dirty="0"/>
              <a:t>) </a:t>
            </a:r>
            <a:r>
              <a:rPr lang="en-US" altLang="ko-KR" sz="1400" i="1" dirty="0"/>
              <a:t>/*URL*/</a:t>
            </a:r>
            <a:br>
              <a:rPr lang="en-US" altLang="ko-KR" sz="1400" i="1" dirty="0"/>
            </a:b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= URL(</a:t>
            </a:r>
            <a:r>
              <a:rPr lang="en-US" altLang="ko-KR" sz="1400" dirty="0" err="1"/>
              <a:t>urlBuilder.toString</a:t>
            </a:r>
            <a:r>
              <a:rPr lang="en-US" altLang="ko-KR" sz="1400" dirty="0"/>
              <a:t>())</a:t>
            </a:r>
            <a:br>
              <a:rPr lang="en-US" altLang="ko-KR" sz="1400" dirty="0"/>
            </a:b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/>
              <a:t>conn = </a:t>
            </a:r>
            <a:r>
              <a:rPr lang="en-US" altLang="ko-KR" sz="1400" dirty="0" err="1"/>
              <a:t>url.openConnection</a:t>
            </a:r>
            <a:r>
              <a:rPr lang="en-US" altLang="ko-KR" sz="1400" dirty="0"/>
              <a:t>() </a:t>
            </a:r>
            <a:r>
              <a:rPr lang="en-US" altLang="ko-KR" sz="1400" b="1" dirty="0"/>
              <a:t>as </a:t>
            </a:r>
            <a:r>
              <a:rPr lang="en-US" altLang="ko-KR" sz="1400" dirty="0" err="1"/>
              <a:t>HttpURLConnection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conn.</a:t>
            </a:r>
            <a:r>
              <a:rPr lang="en-US" altLang="ko-KR" sz="1400" i="1" dirty="0" err="1"/>
              <a:t>requestMethod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/>
              <a:t>"GET"</a:t>
            </a:r>
            <a:br>
              <a:rPr lang="en-US" altLang="ko-KR" sz="1400" b="1" dirty="0"/>
            </a:br>
            <a:r>
              <a:rPr lang="en-US" altLang="ko-KR" sz="1400" i="1" dirty="0"/>
              <a:t>// </a:t>
            </a:r>
            <a:r>
              <a:rPr lang="en-US" altLang="ko-KR" sz="1400" i="1" dirty="0" err="1"/>
              <a:t>conn.setRequestProperty</a:t>
            </a:r>
            <a:r>
              <a:rPr lang="en-US" altLang="ko-KR" sz="1400" i="1" dirty="0"/>
              <a:t>("Content-type", "application/</a:t>
            </a:r>
            <a:r>
              <a:rPr lang="en-US" altLang="ko-KR" sz="1400" i="1" dirty="0" err="1"/>
              <a:t>json</a:t>
            </a:r>
            <a:r>
              <a:rPr lang="en-US" altLang="ko-KR" sz="1400" i="1" dirty="0"/>
              <a:t>");</a:t>
            </a:r>
            <a:br>
              <a:rPr lang="en-US" altLang="ko-KR" sz="1400" i="1" dirty="0"/>
            </a:br>
            <a:r>
              <a:rPr lang="en-US" altLang="ko-KR" sz="1400" dirty="0" err="1"/>
              <a:t>conn.setRequestProperty</a:t>
            </a:r>
            <a:r>
              <a:rPr lang="en-US" altLang="ko-KR" sz="1400" dirty="0"/>
              <a:t>(</a:t>
            </a:r>
            <a:r>
              <a:rPr lang="en-US" altLang="ko-KR" sz="1400" b="1" dirty="0"/>
              <a:t>"Accept-Charset"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"UTF-8"</a:t>
            </a:r>
            <a:r>
              <a:rPr lang="en-US" altLang="ko-KR" sz="1400" dirty="0"/>
              <a:t>) </a:t>
            </a:r>
            <a:r>
              <a:rPr lang="en-US" altLang="ko-KR" sz="1400" i="1" dirty="0"/>
              <a:t>// Accept-Charset </a:t>
            </a:r>
            <a:r>
              <a:rPr lang="ko-KR" altLang="en-US" sz="1400" i="1" dirty="0"/>
              <a:t>설정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 err="1"/>
              <a:t>conn.</a:t>
            </a:r>
            <a:r>
              <a:rPr lang="en-US" altLang="ko-KR" sz="1400" i="1" dirty="0" err="1"/>
              <a:t>doInput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/>
              <a:t>true</a:t>
            </a:r>
            <a:br>
              <a:rPr lang="en-US" altLang="ko-KR" sz="1400" b="1" dirty="0"/>
            </a:br>
            <a:r>
              <a:rPr lang="en-US" altLang="ko-KR" sz="1400" dirty="0" err="1"/>
              <a:t>conn.setRequestProperty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Context_Type</a:t>
            </a:r>
            <a:r>
              <a:rPr lang="en-US" altLang="ko-KR" sz="1400" b="1" dirty="0"/>
              <a:t>"</a:t>
            </a:r>
            <a:r>
              <a:rPr lang="en-US" altLang="ko-KR" sz="1400" dirty="0"/>
              <a:t>, </a:t>
            </a:r>
            <a:r>
              <a:rPr lang="en-US" altLang="ko-KR" sz="1400" b="1" dirty="0"/>
              <a:t>"application/</a:t>
            </a:r>
            <a:r>
              <a:rPr lang="en-US" altLang="ko-KR" sz="1400" b="1" dirty="0" err="1"/>
              <a:t>x-www-form-urlencoded;cahrset</a:t>
            </a:r>
            <a:r>
              <a:rPr lang="en-US" altLang="ko-KR" sz="1400" b="1" dirty="0"/>
              <a:t>=UTF-8"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endParaRPr lang="en-US" altLang="ko-KR" sz="1400" dirty="0" smtClean="0"/>
          </a:p>
          <a:p>
            <a:r>
              <a:rPr lang="en-US" altLang="ko-KR" sz="1400" i="1" dirty="0" smtClean="0"/>
              <a:t>(</a:t>
            </a:r>
            <a:r>
              <a:rPr lang="ko-KR" altLang="en-US" sz="1400" i="1" dirty="0" smtClean="0"/>
              <a:t>중간생략</a:t>
            </a:r>
            <a:r>
              <a:rPr lang="en-US" altLang="ko-KR" sz="1400" i="1" dirty="0" smtClean="0"/>
              <a:t>)</a:t>
            </a:r>
          </a:p>
          <a:p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dirty="0" err="1"/>
              <a:t>matchResult.</a:t>
            </a:r>
            <a:r>
              <a:rPr lang="en-US" altLang="ko-KR" sz="1400" i="1" dirty="0" err="1"/>
              <a:t>map</a:t>
            </a:r>
            <a:r>
              <a:rPr lang="en-US" altLang="ko-KR" sz="1400" i="1" dirty="0"/>
              <a:t> </a:t>
            </a:r>
            <a:r>
              <a:rPr lang="en-US" altLang="ko-KR" sz="1400" b="1" dirty="0"/>
              <a:t>{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en-US" altLang="ko-KR" sz="1400" b="1" dirty="0" err="1"/>
              <a:t>it</a:t>
            </a:r>
            <a:r>
              <a:rPr lang="en-US" altLang="ko-KR" sz="1400" dirty="0" err="1"/>
              <a:t>.</a:t>
            </a:r>
            <a:r>
              <a:rPr lang="en-US" altLang="ko-KR" sz="1400" b="1" dirty="0" err="1"/>
              <a:t>groupValues</a:t>
            </a:r>
            <a:r>
              <a:rPr lang="en-US" altLang="ko-KR" sz="1400" dirty="0"/>
              <a:t>[0]</a:t>
            </a:r>
            <a:br>
              <a:rPr lang="en-US" altLang="ko-KR" sz="1400" dirty="0"/>
            </a:br>
            <a:r>
              <a:rPr lang="en-US" altLang="ko-KR" sz="1400" b="1" dirty="0"/>
              <a:t>}</a:t>
            </a:r>
            <a:r>
              <a:rPr lang="en-US" altLang="ko-KR" sz="1400" dirty="0"/>
              <a:t>.</a:t>
            </a:r>
            <a:r>
              <a:rPr lang="en-US" altLang="ko-KR" sz="1400" i="1" dirty="0" err="1"/>
              <a:t>forEach</a:t>
            </a:r>
            <a:r>
              <a:rPr lang="en-US" altLang="ko-KR" sz="1400" i="1" dirty="0"/>
              <a:t> </a:t>
            </a:r>
            <a:r>
              <a:rPr lang="en-US" altLang="ko-KR" sz="1400" b="1" dirty="0"/>
              <a:t>{</a:t>
            </a:r>
            <a:br>
              <a:rPr lang="en-US" altLang="ko-KR" sz="1400" b="1" dirty="0"/>
            </a:br>
            <a:r>
              <a:rPr lang="en-US" altLang="ko-KR" sz="1400" b="1" dirty="0"/>
              <a:t>    if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it</a:t>
            </a:r>
            <a:r>
              <a:rPr lang="en-US" altLang="ko-KR" sz="1400" dirty="0" err="1"/>
              <a:t>.</a:t>
            </a:r>
            <a:r>
              <a:rPr lang="en-US" altLang="ko-KR" sz="1400" i="1" dirty="0" err="1"/>
              <a:t>indexOf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WeatherVar.getDate</a:t>
            </a:r>
            <a:r>
              <a:rPr lang="en-US" altLang="ko-KR" sz="1400" dirty="0"/>
              <a:t>()) &gt;= 1 ) {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newTitle:String</a:t>
            </a:r>
            <a:r>
              <a:rPr lang="en-US" altLang="ko-KR" sz="1400" dirty="0"/>
              <a:t>? = </a:t>
            </a:r>
            <a:r>
              <a:rPr lang="en-US" altLang="ko-KR" sz="1400" b="1" dirty="0" err="1"/>
              <a:t>it</a:t>
            </a:r>
            <a:r>
              <a:rPr lang="en-US" altLang="ko-KR" sz="1400" dirty="0" err="1"/>
              <a:t>.</a:t>
            </a:r>
            <a:r>
              <a:rPr lang="en-US" altLang="ko-KR" sz="1400" i="1" dirty="0" err="1"/>
              <a:t>replace</a:t>
            </a:r>
            <a:r>
              <a:rPr lang="en-US" altLang="ko-KR" sz="1400" dirty="0"/>
              <a:t>(</a:t>
            </a:r>
            <a:r>
              <a:rPr lang="en-US" altLang="ko-KR" sz="1400" b="1" dirty="0"/>
              <a:t>".+?</a:t>
            </a:r>
            <a:r>
              <a:rPr lang="en-US" altLang="ko-KR" sz="1400" b="1" dirty="0" err="1"/>
              <a:t>rel</a:t>
            </a:r>
            <a:r>
              <a:rPr lang="en-US" altLang="ko-KR" sz="1400" b="1" dirty="0"/>
              <a:t>=\"bookmark\"\\</a:t>
            </a:r>
            <a:r>
              <a:rPr lang="en-US" altLang="ko-KR" sz="1400" b="1" dirty="0" err="1"/>
              <a:t>stitle</a:t>
            </a:r>
            <a:r>
              <a:rPr lang="en-US" altLang="ko-KR" sz="1400" b="1" dirty="0"/>
              <a:t>=\"|\"&gt;.*"</a:t>
            </a:r>
            <a:r>
              <a:rPr lang="en-US" altLang="ko-KR" sz="1400" dirty="0"/>
              <a:t>.</a:t>
            </a:r>
            <a:r>
              <a:rPr lang="en-US" altLang="ko-KR" sz="1400" i="1" dirty="0" err="1"/>
              <a:t>toRegex</a:t>
            </a:r>
            <a:r>
              <a:rPr lang="en-US" altLang="ko-KR" sz="1400" dirty="0"/>
              <a:t>(),</a:t>
            </a:r>
            <a:r>
              <a:rPr lang="en-US" altLang="ko-KR" sz="1400" b="1" dirty="0"/>
              <a:t>""</a:t>
            </a:r>
            <a:r>
              <a:rPr lang="en-US" altLang="ko-KR" sz="1400" dirty="0"/>
              <a:t>).</a:t>
            </a:r>
            <a:r>
              <a:rPr lang="en-US" altLang="ko-KR" sz="1400" i="1" dirty="0"/>
              <a:t>replace</a:t>
            </a:r>
            <a:r>
              <a:rPr lang="en-US" altLang="ko-KR" sz="1400" dirty="0"/>
              <a:t>(</a:t>
            </a:r>
            <a:r>
              <a:rPr lang="en-US" altLang="ko-KR" sz="1400" b="1" dirty="0"/>
              <a:t>"&amp;#[0-9]{4};"</a:t>
            </a:r>
            <a:r>
              <a:rPr lang="en-US" altLang="ko-KR" sz="1400" dirty="0"/>
              <a:t>.</a:t>
            </a:r>
            <a:r>
              <a:rPr lang="en-US" altLang="ko-KR" sz="1400" i="1" dirty="0" err="1"/>
              <a:t>toRegex</a:t>
            </a:r>
            <a:r>
              <a:rPr lang="en-US" altLang="ko-KR" sz="1400" dirty="0"/>
              <a:t>(),</a:t>
            </a:r>
            <a:r>
              <a:rPr lang="en-US" altLang="ko-KR" sz="1400" b="1" dirty="0"/>
              <a:t>"\""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newLink:String</a:t>
            </a:r>
            <a:r>
              <a:rPr lang="en-US" altLang="ko-KR" sz="1400" dirty="0"/>
              <a:t>? = </a:t>
            </a:r>
            <a:r>
              <a:rPr lang="en-US" altLang="ko-KR" sz="1400" b="1" dirty="0" err="1"/>
              <a:t>it</a:t>
            </a:r>
            <a:r>
              <a:rPr lang="en-US" altLang="ko-KR" sz="1400" dirty="0" err="1"/>
              <a:t>.</a:t>
            </a:r>
            <a:r>
              <a:rPr lang="en-US" altLang="ko-KR" sz="1400" i="1" dirty="0" err="1"/>
              <a:t>replace</a:t>
            </a:r>
            <a:r>
              <a:rPr lang="en-US" altLang="ko-KR" sz="1400" dirty="0"/>
              <a:t>(</a:t>
            </a:r>
            <a:r>
              <a:rPr lang="en-US" altLang="ko-KR" sz="1400" b="1" dirty="0"/>
              <a:t>"&lt;h2.+?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=\"|\"\\</a:t>
            </a:r>
            <a:r>
              <a:rPr lang="en-US" altLang="ko-KR" sz="1400" b="1" dirty="0" err="1"/>
              <a:t>srel</a:t>
            </a:r>
            <a:r>
              <a:rPr lang="en-US" altLang="ko-KR" sz="1400" b="1" dirty="0"/>
              <a:t>.*"</a:t>
            </a:r>
            <a:r>
              <a:rPr lang="en-US" altLang="ko-KR" sz="1400" dirty="0"/>
              <a:t>.</a:t>
            </a:r>
            <a:r>
              <a:rPr lang="en-US" altLang="ko-KR" sz="1400" i="1" dirty="0" err="1"/>
              <a:t>toRegex</a:t>
            </a:r>
            <a:r>
              <a:rPr lang="en-US" altLang="ko-KR" sz="1400" dirty="0"/>
              <a:t>(),</a:t>
            </a:r>
            <a:r>
              <a:rPr lang="en-US" altLang="ko-KR" sz="1400" b="1" dirty="0"/>
              <a:t>""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newsData.add</a:t>
            </a:r>
            <a:r>
              <a:rPr lang="en-US" altLang="ko-KR" sz="1400" dirty="0"/>
              <a:t>(i++,</a:t>
            </a:r>
            <a:r>
              <a:rPr lang="en-US" altLang="ko-KR" sz="1400" dirty="0" err="1"/>
              <a:t>newTitle</a:t>
            </a:r>
            <a:r>
              <a:rPr lang="en-US" altLang="ko-KR" sz="1400" dirty="0"/>
              <a:t> + 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gubun</a:t>
            </a:r>
            <a:r>
              <a:rPr lang="en-US" altLang="ko-KR" sz="1400" b="1" dirty="0"/>
              <a:t>"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newLink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} </a:t>
            </a:r>
            <a:r>
              <a:rPr lang="en-US" altLang="ko-KR" sz="1400" b="1" dirty="0"/>
              <a:t>else </a:t>
            </a:r>
            <a:r>
              <a:rPr lang="en-US" altLang="ko-KR" sz="1400" dirty="0"/>
              <a:t>{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return </a:t>
            </a:r>
            <a:r>
              <a:rPr lang="en-US" altLang="ko-KR" sz="1400" dirty="0" err="1"/>
              <a:t>newsData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    }</a:t>
            </a:r>
            <a:br>
              <a:rPr lang="en-US" altLang="ko-KR" sz="1400" dirty="0"/>
            </a:br>
            <a:r>
              <a:rPr lang="en-US" altLang="ko-KR" sz="1400" b="1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4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핵심 소스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파이어베이스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연동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1814" y="1279441"/>
            <a:ext cx="9335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/>
              <a:t>database : </a:t>
            </a:r>
            <a:r>
              <a:rPr lang="en-US" altLang="ko-KR" sz="1400" dirty="0" err="1"/>
              <a:t>FirebaseDatabase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FirebaseDatabase.getInstance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b="1" dirty="0" err="1"/>
              <a:t>val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myRef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DatabaseReference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database.getReference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myRef.addValueEventListener</a:t>
            </a:r>
            <a:r>
              <a:rPr lang="en-US" altLang="ko-KR" sz="1400" dirty="0"/>
              <a:t>(</a:t>
            </a:r>
            <a:r>
              <a:rPr lang="en-US" altLang="ko-KR" sz="1400" b="1" dirty="0"/>
              <a:t>object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ValueEventListener</a:t>
            </a:r>
            <a:r>
              <a:rPr lang="en-US" altLang="ko-KR" sz="1400" dirty="0"/>
              <a:t> {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override fun </a:t>
            </a:r>
            <a:r>
              <a:rPr lang="en-US" altLang="ko-KR" sz="1400" dirty="0" err="1"/>
              <a:t>onCancelled</a:t>
            </a:r>
            <a:r>
              <a:rPr lang="en-US" altLang="ko-KR" sz="1400" dirty="0"/>
              <a:t>(p0: </a:t>
            </a:r>
            <a:r>
              <a:rPr lang="en-US" altLang="ko-KR" sz="1400" dirty="0" err="1"/>
              <a:t>DatabaseError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 err="1"/>
              <a:t>println</a:t>
            </a:r>
            <a:r>
              <a:rPr lang="en-US" altLang="ko-KR" sz="1400" dirty="0"/>
              <a:t>(</a:t>
            </a:r>
            <a:r>
              <a:rPr lang="en-US" altLang="ko-KR" sz="1400" b="1" dirty="0"/>
              <a:t>"Failed to read value."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override fun </a:t>
            </a:r>
            <a:r>
              <a:rPr lang="en-US" altLang="ko-KR" sz="1400" dirty="0" err="1"/>
              <a:t>onDataChange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dataSnapshot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DataSnapshot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try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val</a:t>
            </a:r>
            <a:r>
              <a:rPr lang="en-US" altLang="ko-KR" sz="1400" b="1" dirty="0" smtClean="0"/>
              <a:t> </a:t>
            </a:r>
            <a:r>
              <a:rPr lang="en-US" altLang="ko-KR" sz="1400" dirty="0"/>
              <a:t>value = </a:t>
            </a:r>
            <a:r>
              <a:rPr lang="en-US" altLang="ko-KR" sz="1400" dirty="0" err="1"/>
              <a:t>dataSnapshot</a:t>
            </a:r>
            <a:r>
              <a:rPr lang="en-US" altLang="ko-KR" sz="1400" dirty="0"/>
              <a:t>?.</a:t>
            </a:r>
            <a:r>
              <a:rPr lang="en-US" altLang="ko-KR" sz="1400" i="1" dirty="0"/>
              <a:t>value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            </a:t>
            </a:r>
            <a:r>
              <a:rPr lang="en-US" altLang="ko-KR" sz="1400" i="1" dirty="0" smtClean="0"/>
              <a:t>(</a:t>
            </a:r>
            <a:r>
              <a:rPr lang="ko-KR" altLang="en-US" sz="1400" i="1" dirty="0" smtClean="0"/>
              <a:t>중간생략</a:t>
            </a:r>
            <a:r>
              <a:rPr lang="en-US" altLang="ko-KR" sz="1400" i="1" dirty="0" smtClean="0"/>
              <a:t>)</a:t>
            </a:r>
            <a:endParaRPr lang="en-US" altLang="ko-KR" sz="1400" b="1" i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    } </a:t>
            </a:r>
            <a:r>
              <a:rPr lang="en-US" altLang="ko-KR" sz="1400" b="1" dirty="0"/>
              <a:t>else if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str.equals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Discom</a:t>
            </a:r>
            <a:r>
              <a:rPr lang="en-US" altLang="ko-KR" sz="1400" b="1" dirty="0"/>
              <a:t>"</a:t>
            </a:r>
            <a:r>
              <a:rPr lang="en-US" altLang="ko-KR" sz="1400" dirty="0"/>
              <a:t>)) {</a:t>
            </a:r>
            <a:br>
              <a:rPr lang="en-US" altLang="ko-KR" sz="1400" dirty="0"/>
            </a:br>
            <a:r>
              <a:rPr lang="en-US" altLang="ko-KR" sz="1400" dirty="0"/>
              <a:t>                </a:t>
            </a:r>
            <a:r>
              <a:rPr lang="en-US" altLang="ko-KR" sz="1400" dirty="0" err="1"/>
              <a:t>Inside_Discom.</a:t>
            </a:r>
            <a:r>
              <a:rPr lang="en-US" altLang="ko-KR" sz="1400" i="1" dirty="0" err="1"/>
              <a:t>text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value.</a:t>
            </a:r>
            <a:r>
              <a:rPr lang="en-US" altLang="ko-KR" sz="1400" i="1" dirty="0" err="1"/>
              <a:t>toString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/>
              <a:t>                </a:t>
            </a:r>
            <a:r>
              <a:rPr lang="en-US" altLang="ko-KR" sz="1400" i="1" dirty="0"/>
              <a:t>// (9/5*T - 0.55) * (1-RH)* (9/5*T-26) +32 // T </a:t>
            </a:r>
            <a:r>
              <a:rPr lang="ko-KR" altLang="en-US" sz="1400" i="1" dirty="0"/>
              <a:t>온도 </a:t>
            </a:r>
            <a:r>
              <a:rPr lang="en-US" altLang="ko-KR" sz="1400" i="1" dirty="0"/>
              <a:t>RH</a:t>
            </a:r>
            <a:r>
              <a:rPr lang="ko-KR" altLang="en-US" sz="1400" i="1" dirty="0"/>
              <a:t>습도</a:t>
            </a:r>
            <a:br>
              <a:rPr lang="ko-KR" altLang="en-US" sz="1400" i="1" dirty="0"/>
            </a:br>
            <a:r>
              <a:rPr lang="ko-KR" altLang="en-US" sz="1400" i="1" dirty="0"/>
              <a:t>            </a:t>
            </a: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>        } </a:t>
            </a:r>
            <a:r>
              <a:rPr lang="en-US" altLang="ko-KR" sz="1400" b="1" dirty="0"/>
              <a:t>catch </a:t>
            </a:r>
            <a:r>
              <a:rPr lang="en-US" altLang="ko-KR" sz="1400" dirty="0"/>
              <a:t>(e: </a:t>
            </a:r>
            <a:r>
              <a:rPr lang="en-US" altLang="ko-KR" sz="1400" dirty="0" err="1"/>
              <a:t>java.lang.Exception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 err="1"/>
              <a:t>e.</a:t>
            </a:r>
            <a:r>
              <a:rPr lang="en-US" altLang="ko-KR" sz="1400" b="1" dirty="0" err="1"/>
              <a:t>message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        </a:t>
            </a: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>    }</a:t>
            </a:r>
            <a:br>
              <a:rPr lang="en-US" altLang="ko-KR" sz="1400" dirty="0"/>
            </a:br>
            <a:r>
              <a:rPr lang="en-US" altLang="ko-KR" sz="1400" dirty="0"/>
              <a:t>})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577389" y="1555981"/>
            <a:ext cx="2478826" cy="3022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64065" y="3372145"/>
            <a:ext cx="2954093" cy="3022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8826" y="90620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6" y="333691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어플 시연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12" y="1289050"/>
            <a:ext cx="42862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4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5" y="3206839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 you</a:t>
            </a:r>
            <a:endParaRPr lang="ko-KR" altLang="en-US" sz="40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96213" y="4609890"/>
            <a:ext cx="44174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213" y="4609893"/>
            <a:ext cx="8860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지금까지 </a:t>
            </a:r>
            <a:r>
              <a:rPr lang="en-US" altLang="ko-KR" sz="4400" spc="-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Weather Seeker</a:t>
            </a:r>
            <a:r>
              <a:rPr lang="ko-KR" altLang="en-US" sz="4400" spc="-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였습니다</a:t>
            </a:r>
            <a:r>
              <a:rPr lang="en-US" altLang="ko-KR" sz="4400" spc="-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4400" spc="-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Freeform 142"/>
          <p:cNvSpPr>
            <a:spLocks/>
          </p:cNvSpPr>
          <p:nvPr/>
        </p:nvSpPr>
        <p:spPr bwMode="auto">
          <a:xfrm>
            <a:off x="419661" y="2316807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534734" y="5207525"/>
            <a:ext cx="1210613" cy="1532586"/>
            <a:chOff x="9483358" y="90618"/>
            <a:chExt cx="1210614" cy="1532586"/>
          </a:xfrm>
        </p:grpSpPr>
        <p:sp>
          <p:nvSpPr>
            <p:cNvPr id="13" name="직사각형 12"/>
            <p:cNvSpPr/>
            <p:nvPr/>
          </p:nvSpPr>
          <p:spPr>
            <a:xfrm>
              <a:off x="9483358" y="90618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Freeform 620"/>
            <p:cNvSpPr>
              <a:spLocks/>
            </p:cNvSpPr>
            <p:nvPr/>
          </p:nvSpPr>
          <p:spPr bwMode="auto">
            <a:xfrm>
              <a:off x="9710035" y="99651"/>
              <a:ext cx="757260" cy="757260"/>
            </a:xfrm>
            <a:custGeom>
              <a:avLst/>
              <a:gdLst>
                <a:gd name="T0" fmla="*/ 165 w 327"/>
                <a:gd name="T1" fmla="*/ 0 h 327"/>
                <a:gd name="T2" fmla="*/ 180 w 327"/>
                <a:gd name="T3" fmla="*/ 87 h 327"/>
                <a:gd name="T4" fmla="*/ 219 w 327"/>
                <a:gd name="T5" fmla="*/ 33 h 327"/>
                <a:gd name="T6" fmla="*/ 201 w 327"/>
                <a:gd name="T7" fmla="*/ 93 h 327"/>
                <a:gd name="T8" fmla="*/ 222 w 327"/>
                <a:gd name="T9" fmla="*/ 107 h 327"/>
                <a:gd name="T10" fmla="*/ 289 w 327"/>
                <a:gd name="T11" fmla="*/ 55 h 327"/>
                <a:gd name="T12" fmla="*/ 232 w 327"/>
                <a:gd name="T13" fmla="*/ 122 h 327"/>
                <a:gd name="T14" fmla="*/ 298 w 327"/>
                <a:gd name="T15" fmla="*/ 106 h 327"/>
                <a:gd name="T16" fmla="*/ 241 w 327"/>
                <a:gd name="T17" fmla="*/ 139 h 327"/>
                <a:gd name="T18" fmla="*/ 327 w 327"/>
                <a:gd name="T19" fmla="*/ 160 h 327"/>
                <a:gd name="T20" fmla="*/ 245 w 327"/>
                <a:gd name="T21" fmla="*/ 167 h 327"/>
                <a:gd name="T22" fmla="*/ 242 w 327"/>
                <a:gd name="T23" fmla="*/ 191 h 327"/>
                <a:gd name="T24" fmla="*/ 299 w 327"/>
                <a:gd name="T25" fmla="*/ 219 h 327"/>
                <a:gd name="T26" fmla="*/ 232 w 327"/>
                <a:gd name="T27" fmla="*/ 208 h 327"/>
                <a:gd name="T28" fmla="*/ 286 w 327"/>
                <a:gd name="T29" fmla="*/ 278 h 327"/>
                <a:gd name="T30" fmla="*/ 220 w 327"/>
                <a:gd name="T31" fmla="*/ 225 h 327"/>
                <a:gd name="T32" fmla="*/ 200 w 327"/>
                <a:gd name="T33" fmla="*/ 238 h 327"/>
                <a:gd name="T34" fmla="*/ 219 w 327"/>
                <a:gd name="T35" fmla="*/ 297 h 327"/>
                <a:gd name="T36" fmla="*/ 179 w 327"/>
                <a:gd name="T37" fmla="*/ 245 h 327"/>
                <a:gd name="T38" fmla="*/ 165 w 327"/>
                <a:gd name="T39" fmla="*/ 327 h 327"/>
                <a:gd name="T40" fmla="*/ 159 w 327"/>
                <a:gd name="T41" fmla="*/ 247 h 327"/>
                <a:gd name="T42" fmla="*/ 135 w 327"/>
                <a:gd name="T43" fmla="*/ 242 h 327"/>
                <a:gd name="T44" fmla="*/ 107 w 327"/>
                <a:gd name="T45" fmla="*/ 293 h 327"/>
                <a:gd name="T46" fmla="*/ 118 w 327"/>
                <a:gd name="T47" fmla="*/ 233 h 327"/>
                <a:gd name="T48" fmla="*/ 49 w 327"/>
                <a:gd name="T49" fmla="*/ 278 h 327"/>
                <a:gd name="T50" fmla="*/ 102 w 327"/>
                <a:gd name="T51" fmla="*/ 219 h 327"/>
                <a:gd name="T52" fmla="*/ 90 w 327"/>
                <a:gd name="T53" fmla="*/ 200 h 327"/>
                <a:gd name="T54" fmla="*/ 37 w 327"/>
                <a:gd name="T55" fmla="*/ 215 h 327"/>
                <a:gd name="T56" fmla="*/ 83 w 327"/>
                <a:gd name="T57" fmla="*/ 181 h 327"/>
                <a:gd name="T58" fmla="*/ 0 w 327"/>
                <a:gd name="T59" fmla="*/ 167 h 327"/>
                <a:gd name="T60" fmla="*/ 82 w 327"/>
                <a:gd name="T61" fmla="*/ 160 h 327"/>
                <a:gd name="T62" fmla="*/ 86 w 327"/>
                <a:gd name="T63" fmla="*/ 140 h 327"/>
                <a:gd name="T64" fmla="*/ 37 w 327"/>
                <a:gd name="T65" fmla="*/ 113 h 327"/>
                <a:gd name="T66" fmla="*/ 93 w 327"/>
                <a:gd name="T67" fmla="*/ 125 h 327"/>
                <a:gd name="T68" fmla="*/ 104 w 327"/>
                <a:gd name="T69" fmla="*/ 111 h 327"/>
                <a:gd name="T70" fmla="*/ 52 w 327"/>
                <a:gd name="T71" fmla="*/ 50 h 327"/>
                <a:gd name="T72" fmla="*/ 118 w 327"/>
                <a:gd name="T73" fmla="*/ 99 h 327"/>
                <a:gd name="T74" fmla="*/ 102 w 327"/>
                <a:gd name="T75" fmla="*/ 39 h 327"/>
                <a:gd name="T76" fmla="*/ 133 w 327"/>
                <a:gd name="T77" fmla="*/ 91 h 327"/>
                <a:gd name="T78" fmla="*/ 159 w 327"/>
                <a:gd name="T79" fmla="*/ 8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327">
                  <a:moveTo>
                    <a:pt x="159" y="0"/>
                  </a:moveTo>
                  <a:lnTo>
                    <a:pt x="165" y="0"/>
                  </a:lnTo>
                  <a:lnTo>
                    <a:pt x="165" y="84"/>
                  </a:lnTo>
                  <a:lnTo>
                    <a:pt x="180" y="87"/>
                  </a:lnTo>
                  <a:lnTo>
                    <a:pt x="193" y="91"/>
                  </a:lnTo>
                  <a:lnTo>
                    <a:pt x="219" y="33"/>
                  </a:lnTo>
                  <a:lnTo>
                    <a:pt x="226" y="36"/>
                  </a:lnTo>
                  <a:lnTo>
                    <a:pt x="201" y="93"/>
                  </a:lnTo>
                  <a:lnTo>
                    <a:pt x="212" y="100"/>
                  </a:lnTo>
                  <a:lnTo>
                    <a:pt x="222" y="107"/>
                  </a:lnTo>
                  <a:lnTo>
                    <a:pt x="283" y="50"/>
                  </a:lnTo>
                  <a:lnTo>
                    <a:pt x="289" y="55"/>
                  </a:lnTo>
                  <a:lnTo>
                    <a:pt x="226" y="113"/>
                  </a:lnTo>
                  <a:lnTo>
                    <a:pt x="232" y="122"/>
                  </a:lnTo>
                  <a:lnTo>
                    <a:pt x="238" y="132"/>
                  </a:lnTo>
                  <a:lnTo>
                    <a:pt x="298" y="106"/>
                  </a:lnTo>
                  <a:lnTo>
                    <a:pt x="301" y="113"/>
                  </a:lnTo>
                  <a:lnTo>
                    <a:pt x="241" y="139"/>
                  </a:lnTo>
                  <a:lnTo>
                    <a:pt x="245" y="160"/>
                  </a:lnTo>
                  <a:lnTo>
                    <a:pt x="327" y="160"/>
                  </a:lnTo>
                  <a:lnTo>
                    <a:pt x="327" y="167"/>
                  </a:lnTo>
                  <a:lnTo>
                    <a:pt x="245" y="167"/>
                  </a:lnTo>
                  <a:lnTo>
                    <a:pt x="243" y="180"/>
                  </a:lnTo>
                  <a:lnTo>
                    <a:pt x="242" y="191"/>
                  </a:lnTo>
                  <a:lnTo>
                    <a:pt x="302" y="212"/>
                  </a:lnTo>
                  <a:lnTo>
                    <a:pt x="299" y="219"/>
                  </a:lnTo>
                  <a:lnTo>
                    <a:pt x="239" y="197"/>
                  </a:lnTo>
                  <a:lnTo>
                    <a:pt x="232" y="208"/>
                  </a:lnTo>
                  <a:lnTo>
                    <a:pt x="226" y="219"/>
                  </a:lnTo>
                  <a:lnTo>
                    <a:pt x="286" y="278"/>
                  </a:lnTo>
                  <a:lnTo>
                    <a:pt x="280" y="284"/>
                  </a:lnTo>
                  <a:lnTo>
                    <a:pt x="220" y="225"/>
                  </a:lnTo>
                  <a:lnTo>
                    <a:pt x="211" y="232"/>
                  </a:lnTo>
                  <a:lnTo>
                    <a:pt x="200" y="238"/>
                  </a:lnTo>
                  <a:lnTo>
                    <a:pt x="226" y="294"/>
                  </a:lnTo>
                  <a:lnTo>
                    <a:pt x="219" y="297"/>
                  </a:lnTo>
                  <a:lnTo>
                    <a:pt x="193" y="241"/>
                  </a:lnTo>
                  <a:lnTo>
                    <a:pt x="179" y="245"/>
                  </a:lnTo>
                  <a:lnTo>
                    <a:pt x="165" y="247"/>
                  </a:lnTo>
                  <a:lnTo>
                    <a:pt x="165" y="327"/>
                  </a:lnTo>
                  <a:lnTo>
                    <a:pt x="159" y="327"/>
                  </a:lnTo>
                  <a:lnTo>
                    <a:pt x="159" y="247"/>
                  </a:lnTo>
                  <a:lnTo>
                    <a:pt x="148" y="245"/>
                  </a:lnTo>
                  <a:lnTo>
                    <a:pt x="135" y="242"/>
                  </a:lnTo>
                  <a:lnTo>
                    <a:pt x="113" y="296"/>
                  </a:lnTo>
                  <a:lnTo>
                    <a:pt x="107" y="293"/>
                  </a:lnTo>
                  <a:lnTo>
                    <a:pt x="130" y="240"/>
                  </a:lnTo>
                  <a:lnTo>
                    <a:pt x="118" y="233"/>
                  </a:lnTo>
                  <a:lnTo>
                    <a:pt x="107" y="225"/>
                  </a:lnTo>
                  <a:lnTo>
                    <a:pt x="49" y="278"/>
                  </a:lnTo>
                  <a:lnTo>
                    <a:pt x="44" y="273"/>
                  </a:lnTo>
                  <a:lnTo>
                    <a:pt x="102" y="219"/>
                  </a:lnTo>
                  <a:lnTo>
                    <a:pt x="96" y="210"/>
                  </a:lnTo>
                  <a:lnTo>
                    <a:pt x="90" y="200"/>
                  </a:lnTo>
                  <a:lnTo>
                    <a:pt x="40" y="222"/>
                  </a:lnTo>
                  <a:lnTo>
                    <a:pt x="37" y="215"/>
                  </a:lnTo>
                  <a:lnTo>
                    <a:pt x="87" y="195"/>
                  </a:lnTo>
                  <a:lnTo>
                    <a:pt x="83" y="181"/>
                  </a:lnTo>
                  <a:lnTo>
                    <a:pt x="82" y="167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82" y="160"/>
                  </a:lnTo>
                  <a:lnTo>
                    <a:pt x="83" y="149"/>
                  </a:lnTo>
                  <a:lnTo>
                    <a:pt x="86" y="140"/>
                  </a:lnTo>
                  <a:lnTo>
                    <a:pt x="35" y="119"/>
                  </a:lnTo>
                  <a:lnTo>
                    <a:pt x="37" y="113"/>
                  </a:lnTo>
                  <a:lnTo>
                    <a:pt x="89" y="133"/>
                  </a:lnTo>
                  <a:lnTo>
                    <a:pt x="93" y="125"/>
                  </a:lnTo>
                  <a:lnTo>
                    <a:pt x="98" y="118"/>
                  </a:lnTo>
                  <a:lnTo>
                    <a:pt x="104" y="111"/>
                  </a:lnTo>
                  <a:lnTo>
                    <a:pt x="46" y="55"/>
                  </a:lnTo>
                  <a:lnTo>
                    <a:pt x="52" y="50"/>
                  </a:lnTo>
                  <a:lnTo>
                    <a:pt x="109" y="106"/>
                  </a:lnTo>
                  <a:lnTo>
                    <a:pt x="118" y="99"/>
                  </a:lnTo>
                  <a:lnTo>
                    <a:pt x="127" y="93"/>
                  </a:lnTo>
                  <a:lnTo>
                    <a:pt x="102" y="39"/>
                  </a:lnTo>
                  <a:lnTo>
                    <a:pt x="108" y="36"/>
                  </a:lnTo>
                  <a:lnTo>
                    <a:pt x="133" y="91"/>
                  </a:lnTo>
                  <a:lnTo>
                    <a:pt x="146" y="87"/>
                  </a:lnTo>
                  <a:lnTo>
                    <a:pt x="159" y="8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9518558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699234" y="96041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SUNNY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880261" y="5207525"/>
            <a:ext cx="1210614" cy="1532586"/>
            <a:chOff x="10809238" y="90618"/>
            <a:chExt cx="1210614" cy="1532586"/>
          </a:xfrm>
        </p:grpSpPr>
        <p:sp>
          <p:nvSpPr>
            <p:cNvPr id="11" name="직사각형 10"/>
            <p:cNvSpPr/>
            <p:nvPr/>
          </p:nvSpPr>
          <p:spPr>
            <a:xfrm>
              <a:off x="10809238" y="90618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0840500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006651" y="960412"/>
              <a:ext cx="80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ClOUDY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1" name="Freeform 142"/>
            <p:cNvSpPr>
              <a:spLocks/>
            </p:cNvSpPr>
            <p:nvPr/>
          </p:nvSpPr>
          <p:spPr bwMode="auto">
            <a:xfrm>
              <a:off x="11006652" y="231000"/>
              <a:ext cx="781113" cy="486276"/>
            </a:xfrm>
            <a:custGeom>
              <a:avLst/>
              <a:gdLst>
                <a:gd name="T0" fmla="*/ 370 w 763"/>
                <a:gd name="T1" fmla="*/ 0 h 475"/>
                <a:gd name="T2" fmla="*/ 410 w 763"/>
                <a:gd name="T3" fmla="*/ 5 h 475"/>
                <a:gd name="T4" fmla="*/ 447 w 763"/>
                <a:gd name="T5" fmla="*/ 18 h 475"/>
                <a:gd name="T6" fmla="*/ 480 w 763"/>
                <a:gd name="T7" fmla="*/ 39 h 475"/>
                <a:gd name="T8" fmla="*/ 508 w 763"/>
                <a:gd name="T9" fmla="*/ 66 h 475"/>
                <a:gd name="T10" fmla="*/ 528 w 763"/>
                <a:gd name="T11" fmla="*/ 98 h 475"/>
                <a:gd name="T12" fmla="*/ 543 w 763"/>
                <a:gd name="T13" fmla="*/ 135 h 475"/>
                <a:gd name="T14" fmla="*/ 552 w 763"/>
                <a:gd name="T15" fmla="*/ 135 h 475"/>
                <a:gd name="T16" fmla="*/ 591 w 763"/>
                <a:gd name="T17" fmla="*/ 140 h 475"/>
                <a:gd name="T18" fmla="*/ 624 w 763"/>
                <a:gd name="T19" fmla="*/ 155 h 475"/>
                <a:gd name="T20" fmla="*/ 654 w 763"/>
                <a:gd name="T21" fmla="*/ 177 h 475"/>
                <a:gd name="T22" fmla="*/ 676 w 763"/>
                <a:gd name="T23" fmla="*/ 205 h 475"/>
                <a:gd name="T24" fmla="*/ 691 w 763"/>
                <a:gd name="T25" fmla="*/ 238 h 475"/>
                <a:gd name="T26" fmla="*/ 695 w 763"/>
                <a:gd name="T27" fmla="*/ 277 h 475"/>
                <a:gd name="T28" fmla="*/ 695 w 763"/>
                <a:gd name="T29" fmla="*/ 294 h 475"/>
                <a:gd name="T30" fmla="*/ 722 w 763"/>
                <a:gd name="T31" fmla="*/ 307 h 475"/>
                <a:gd name="T32" fmla="*/ 743 w 763"/>
                <a:gd name="T33" fmla="*/ 325 h 475"/>
                <a:gd name="T34" fmla="*/ 757 w 763"/>
                <a:gd name="T35" fmla="*/ 353 h 475"/>
                <a:gd name="T36" fmla="*/ 763 w 763"/>
                <a:gd name="T37" fmla="*/ 382 h 475"/>
                <a:gd name="T38" fmla="*/ 757 w 763"/>
                <a:gd name="T39" fmla="*/ 412 h 475"/>
                <a:gd name="T40" fmla="*/ 745 w 763"/>
                <a:gd name="T41" fmla="*/ 436 h 475"/>
                <a:gd name="T42" fmla="*/ 724 w 763"/>
                <a:gd name="T43" fmla="*/ 456 h 475"/>
                <a:gd name="T44" fmla="*/ 700 w 763"/>
                <a:gd name="T45" fmla="*/ 469 h 475"/>
                <a:gd name="T46" fmla="*/ 671 w 763"/>
                <a:gd name="T47" fmla="*/ 475 h 475"/>
                <a:gd name="T48" fmla="*/ 93 w 763"/>
                <a:gd name="T49" fmla="*/ 475 h 475"/>
                <a:gd name="T50" fmla="*/ 63 w 763"/>
                <a:gd name="T51" fmla="*/ 469 h 475"/>
                <a:gd name="T52" fmla="*/ 39 w 763"/>
                <a:gd name="T53" fmla="*/ 456 h 475"/>
                <a:gd name="T54" fmla="*/ 19 w 763"/>
                <a:gd name="T55" fmla="*/ 436 h 475"/>
                <a:gd name="T56" fmla="*/ 6 w 763"/>
                <a:gd name="T57" fmla="*/ 412 h 475"/>
                <a:gd name="T58" fmla="*/ 0 w 763"/>
                <a:gd name="T59" fmla="*/ 382 h 475"/>
                <a:gd name="T60" fmla="*/ 6 w 763"/>
                <a:gd name="T61" fmla="*/ 353 h 475"/>
                <a:gd name="T62" fmla="*/ 21 w 763"/>
                <a:gd name="T63" fmla="*/ 327 h 475"/>
                <a:gd name="T64" fmla="*/ 41 w 763"/>
                <a:gd name="T65" fmla="*/ 307 h 475"/>
                <a:gd name="T66" fmla="*/ 67 w 763"/>
                <a:gd name="T67" fmla="*/ 294 h 475"/>
                <a:gd name="T68" fmla="*/ 76 w 763"/>
                <a:gd name="T69" fmla="*/ 262 h 475"/>
                <a:gd name="T70" fmla="*/ 93 w 763"/>
                <a:gd name="T71" fmla="*/ 233 h 475"/>
                <a:gd name="T72" fmla="*/ 117 w 763"/>
                <a:gd name="T73" fmla="*/ 210 h 475"/>
                <a:gd name="T74" fmla="*/ 146 w 763"/>
                <a:gd name="T75" fmla="*/ 197 h 475"/>
                <a:gd name="T76" fmla="*/ 179 w 763"/>
                <a:gd name="T77" fmla="*/ 192 h 475"/>
                <a:gd name="T78" fmla="*/ 191 w 763"/>
                <a:gd name="T79" fmla="*/ 192 h 475"/>
                <a:gd name="T80" fmla="*/ 189 w 763"/>
                <a:gd name="T81" fmla="*/ 179 h 475"/>
                <a:gd name="T82" fmla="*/ 194 w 763"/>
                <a:gd name="T83" fmla="*/ 138 h 475"/>
                <a:gd name="T84" fmla="*/ 207 w 763"/>
                <a:gd name="T85" fmla="*/ 101 h 475"/>
                <a:gd name="T86" fmla="*/ 229 w 763"/>
                <a:gd name="T87" fmla="*/ 66 h 475"/>
                <a:gd name="T88" fmla="*/ 257 w 763"/>
                <a:gd name="T89" fmla="*/ 39 h 475"/>
                <a:gd name="T90" fmla="*/ 290 w 763"/>
                <a:gd name="T91" fmla="*/ 18 h 475"/>
                <a:gd name="T92" fmla="*/ 327 w 763"/>
                <a:gd name="T93" fmla="*/ 5 h 475"/>
                <a:gd name="T94" fmla="*/ 370 w 763"/>
                <a:gd name="T9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3" h="475">
                  <a:moveTo>
                    <a:pt x="370" y="0"/>
                  </a:moveTo>
                  <a:lnTo>
                    <a:pt x="410" y="5"/>
                  </a:lnTo>
                  <a:lnTo>
                    <a:pt x="447" y="18"/>
                  </a:lnTo>
                  <a:lnTo>
                    <a:pt x="480" y="39"/>
                  </a:lnTo>
                  <a:lnTo>
                    <a:pt x="508" y="66"/>
                  </a:lnTo>
                  <a:lnTo>
                    <a:pt x="528" y="98"/>
                  </a:lnTo>
                  <a:lnTo>
                    <a:pt x="543" y="135"/>
                  </a:lnTo>
                  <a:lnTo>
                    <a:pt x="552" y="135"/>
                  </a:lnTo>
                  <a:lnTo>
                    <a:pt x="591" y="140"/>
                  </a:lnTo>
                  <a:lnTo>
                    <a:pt x="624" y="155"/>
                  </a:lnTo>
                  <a:lnTo>
                    <a:pt x="654" y="177"/>
                  </a:lnTo>
                  <a:lnTo>
                    <a:pt x="676" y="205"/>
                  </a:lnTo>
                  <a:lnTo>
                    <a:pt x="691" y="238"/>
                  </a:lnTo>
                  <a:lnTo>
                    <a:pt x="695" y="277"/>
                  </a:lnTo>
                  <a:lnTo>
                    <a:pt x="695" y="294"/>
                  </a:lnTo>
                  <a:lnTo>
                    <a:pt x="722" y="307"/>
                  </a:lnTo>
                  <a:lnTo>
                    <a:pt x="743" y="325"/>
                  </a:lnTo>
                  <a:lnTo>
                    <a:pt x="757" y="353"/>
                  </a:lnTo>
                  <a:lnTo>
                    <a:pt x="763" y="382"/>
                  </a:lnTo>
                  <a:lnTo>
                    <a:pt x="757" y="412"/>
                  </a:lnTo>
                  <a:lnTo>
                    <a:pt x="745" y="436"/>
                  </a:lnTo>
                  <a:lnTo>
                    <a:pt x="724" y="456"/>
                  </a:lnTo>
                  <a:lnTo>
                    <a:pt x="700" y="469"/>
                  </a:lnTo>
                  <a:lnTo>
                    <a:pt x="671" y="475"/>
                  </a:lnTo>
                  <a:lnTo>
                    <a:pt x="93" y="475"/>
                  </a:lnTo>
                  <a:lnTo>
                    <a:pt x="63" y="469"/>
                  </a:lnTo>
                  <a:lnTo>
                    <a:pt x="39" y="456"/>
                  </a:lnTo>
                  <a:lnTo>
                    <a:pt x="19" y="436"/>
                  </a:lnTo>
                  <a:lnTo>
                    <a:pt x="6" y="412"/>
                  </a:lnTo>
                  <a:lnTo>
                    <a:pt x="0" y="382"/>
                  </a:lnTo>
                  <a:lnTo>
                    <a:pt x="6" y="353"/>
                  </a:lnTo>
                  <a:lnTo>
                    <a:pt x="21" y="327"/>
                  </a:lnTo>
                  <a:lnTo>
                    <a:pt x="41" y="307"/>
                  </a:lnTo>
                  <a:lnTo>
                    <a:pt x="67" y="294"/>
                  </a:lnTo>
                  <a:lnTo>
                    <a:pt x="76" y="262"/>
                  </a:lnTo>
                  <a:lnTo>
                    <a:pt x="93" y="233"/>
                  </a:lnTo>
                  <a:lnTo>
                    <a:pt x="117" y="210"/>
                  </a:lnTo>
                  <a:lnTo>
                    <a:pt x="146" y="197"/>
                  </a:lnTo>
                  <a:lnTo>
                    <a:pt x="179" y="192"/>
                  </a:lnTo>
                  <a:lnTo>
                    <a:pt x="191" y="192"/>
                  </a:lnTo>
                  <a:lnTo>
                    <a:pt x="189" y="179"/>
                  </a:lnTo>
                  <a:lnTo>
                    <a:pt x="194" y="138"/>
                  </a:lnTo>
                  <a:lnTo>
                    <a:pt x="207" y="101"/>
                  </a:lnTo>
                  <a:lnTo>
                    <a:pt x="229" y="66"/>
                  </a:lnTo>
                  <a:lnTo>
                    <a:pt x="257" y="39"/>
                  </a:lnTo>
                  <a:lnTo>
                    <a:pt x="290" y="18"/>
                  </a:lnTo>
                  <a:lnTo>
                    <a:pt x="327" y="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880250" y="3572185"/>
            <a:ext cx="1210613" cy="1532586"/>
            <a:chOff x="10804051" y="1726705"/>
            <a:chExt cx="1210614" cy="1532586"/>
          </a:xfrm>
        </p:grpSpPr>
        <p:grpSp>
          <p:nvGrpSpPr>
            <p:cNvPr id="24" name="그룹 23"/>
            <p:cNvGrpSpPr/>
            <p:nvPr/>
          </p:nvGrpSpPr>
          <p:grpSpPr>
            <a:xfrm>
              <a:off x="10804051" y="1726705"/>
              <a:ext cx="1210614" cy="1532586"/>
              <a:chOff x="8155507" y="99651"/>
              <a:chExt cx="1210614" cy="153258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55507" y="99651"/>
                <a:ext cx="1210614" cy="1532586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8183796" y="960412"/>
                <a:ext cx="113771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417680" y="960412"/>
                <a:ext cx="71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RAINY</a:t>
                </a:r>
                <a:endParaRPr lang="ko-KR" altLang="en-US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119709" y="1858273"/>
              <a:ext cx="612776" cy="617538"/>
              <a:chOff x="4324350" y="5984875"/>
              <a:chExt cx="612776" cy="617538"/>
            </a:xfrm>
            <a:solidFill>
              <a:schemeClr val="bg1"/>
            </a:solidFill>
          </p:grpSpPr>
          <p:sp>
            <p:nvSpPr>
              <p:cNvPr id="26" name="Freeform 195"/>
              <p:cNvSpPr>
                <a:spLocks/>
              </p:cNvSpPr>
              <p:nvPr/>
            </p:nvSpPr>
            <p:spPr bwMode="auto">
              <a:xfrm>
                <a:off x="4324350" y="6008688"/>
                <a:ext cx="292100" cy="304800"/>
              </a:xfrm>
              <a:custGeom>
                <a:avLst/>
                <a:gdLst>
                  <a:gd name="T0" fmla="*/ 184 w 184"/>
                  <a:gd name="T1" fmla="*/ 0 h 192"/>
                  <a:gd name="T2" fmla="*/ 177 w 184"/>
                  <a:gd name="T3" fmla="*/ 6 h 192"/>
                  <a:gd name="T4" fmla="*/ 171 w 184"/>
                  <a:gd name="T5" fmla="*/ 10 h 192"/>
                  <a:gd name="T6" fmla="*/ 166 w 184"/>
                  <a:gd name="T7" fmla="*/ 15 h 192"/>
                  <a:gd name="T8" fmla="*/ 158 w 184"/>
                  <a:gd name="T9" fmla="*/ 26 h 192"/>
                  <a:gd name="T10" fmla="*/ 150 w 184"/>
                  <a:gd name="T11" fmla="*/ 40 h 192"/>
                  <a:gd name="T12" fmla="*/ 139 w 184"/>
                  <a:gd name="T13" fmla="*/ 66 h 192"/>
                  <a:gd name="T14" fmla="*/ 130 w 184"/>
                  <a:gd name="T15" fmla="*/ 93 h 192"/>
                  <a:gd name="T16" fmla="*/ 125 w 184"/>
                  <a:gd name="T17" fmla="*/ 122 h 192"/>
                  <a:gd name="T18" fmla="*/ 121 w 184"/>
                  <a:gd name="T19" fmla="*/ 151 h 192"/>
                  <a:gd name="T20" fmla="*/ 119 w 184"/>
                  <a:gd name="T21" fmla="*/ 192 h 192"/>
                  <a:gd name="T22" fmla="*/ 107 w 184"/>
                  <a:gd name="T23" fmla="*/ 172 h 192"/>
                  <a:gd name="T24" fmla="*/ 91 w 184"/>
                  <a:gd name="T25" fmla="*/ 157 h 192"/>
                  <a:gd name="T26" fmla="*/ 70 w 184"/>
                  <a:gd name="T27" fmla="*/ 147 h 192"/>
                  <a:gd name="T28" fmla="*/ 46 w 184"/>
                  <a:gd name="T29" fmla="*/ 144 h 192"/>
                  <a:gd name="T30" fmla="*/ 21 w 184"/>
                  <a:gd name="T31" fmla="*/ 147 h 192"/>
                  <a:gd name="T32" fmla="*/ 0 w 184"/>
                  <a:gd name="T33" fmla="*/ 157 h 192"/>
                  <a:gd name="T34" fmla="*/ 11 w 184"/>
                  <a:gd name="T35" fmla="*/ 122 h 192"/>
                  <a:gd name="T36" fmla="*/ 28 w 184"/>
                  <a:gd name="T37" fmla="*/ 89 h 192"/>
                  <a:gd name="T38" fmla="*/ 51 w 184"/>
                  <a:gd name="T39" fmla="*/ 60 h 192"/>
                  <a:gd name="T40" fmla="*/ 78 w 184"/>
                  <a:gd name="T41" fmla="*/ 37 h 192"/>
                  <a:gd name="T42" fmla="*/ 111 w 184"/>
                  <a:gd name="T43" fmla="*/ 18 h 192"/>
                  <a:gd name="T44" fmla="*/ 145 w 184"/>
                  <a:gd name="T45" fmla="*/ 6 h 192"/>
                  <a:gd name="T46" fmla="*/ 184 w 184"/>
                  <a:gd name="T4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4" h="192">
                    <a:moveTo>
                      <a:pt x="184" y="0"/>
                    </a:moveTo>
                    <a:lnTo>
                      <a:pt x="177" y="6"/>
                    </a:lnTo>
                    <a:lnTo>
                      <a:pt x="171" y="10"/>
                    </a:lnTo>
                    <a:lnTo>
                      <a:pt x="166" y="15"/>
                    </a:lnTo>
                    <a:lnTo>
                      <a:pt x="158" y="26"/>
                    </a:lnTo>
                    <a:lnTo>
                      <a:pt x="150" y="40"/>
                    </a:lnTo>
                    <a:lnTo>
                      <a:pt x="139" y="66"/>
                    </a:lnTo>
                    <a:lnTo>
                      <a:pt x="130" y="93"/>
                    </a:lnTo>
                    <a:lnTo>
                      <a:pt x="125" y="122"/>
                    </a:lnTo>
                    <a:lnTo>
                      <a:pt x="121" y="151"/>
                    </a:lnTo>
                    <a:lnTo>
                      <a:pt x="119" y="192"/>
                    </a:lnTo>
                    <a:lnTo>
                      <a:pt x="107" y="172"/>
                    </a:lnTo>
                    <a:lnTo>
                      <a:pt x="91" y="157"/>
                    </a:lnTo>
                    <a:lnTo>
                      <a:pt x="70" y="147"/>
                    </a:lnTo>
                    <a:lnTo>
                      <a:pt x="46" y="144"/>
                    </a:lnTo>
                    <a:lnTo>
                      <a:pt x="21" y="147"/>
                    </a:lnTo>
                    <a:lnTo>
                      <a:pt x="0" y="157"/>
                    </a:lnTo>
                    <a:lnTo>
                      <a:pt x="11" y="122"/>
                    </a:lnTo>
                    <a:lnTo>
                      <a:pt x="28" y="89"/>
                    </a:lnTo>
                    <a:lnTo>
                      <a:pt x="51" y="60"/>
                    </a:lnTo>
                    <a:lnTo>
                      <a:pt x="78" y="37"/>
                    </a:lnTo>
                    <a:lnTo>
                      <a:pt x="111" y="18"/>
                    </a:lnTo>
                    <a:lnTo>
                      <a:pt x="145" y="6"/>
                    </a:lnTo>
                    <a:lnTo>
                      <a:pt x="184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96"/>
              <p:cNvSpPr>
                <a:spLocks/>
              </p:cNvSpPr>
              <p:nvPr/>
            </p:nvSpPr>
            <p:spPr bwMode="auto">
              <a:xfrm>
                <a:off x="4524375" y="5984875"/>
                <a:ext cx="211138" cy="617538"/>
              </a:xfrm>
              <a:custGeom>
                <a:avLst/>
                <a:gdLst>
                  <a:gd name="T0" fmla="*/ 67 w 133"/>
                  <a:gd name="T1" fmla="*/ 0 h 389"/>
                  <a:gd name="T2" fmla="*/ 70 w 133"/>
                  <a:gd name="T3" fmla="*/ 4 h 389"/>
                  <a:gd name="T4" fmla="*/ 70 w 133"/>
                  <a:gd name="T5" fmla="*/ 16 h 389"/>
                  <a:gd name="T6" fmla="*/ 74 w 133"/>
                  <a:gd name="T7" fmla="*/ 18 h 389"/>
                  <a:gd name="T8" fmla="*/ 81 w 133"/>
                  <a:gd name="T9" fmla="*/ 22 h 389"/>
                  <a:gd name="T10" fmla="*/ 91 w 133"/>
                  <a:gd name="T11" fmla="*/ 32 h 389"/>
                  <a:gd name="T12" fmla="*/ 107 w 133"/>
                  <a:gd name="T13" fmla="*/ 55 h 389"/>
                  <a:gd name="T14" fmla="*/ 125 w 133"/>
                  <a:gd name="T15" fmla="*/ 108 h 389"/>
                  <a:gd name="T16" fmla="*/ 132 w 133"/>
                  <a:gd name="T17" fmla="*/ 166 h 389"/>
                  <a:gd name="T18" fmla="*/ 119 w 133"/>
                  <a:gd name="T19" fmla="*/ 198 h 389"/>
                  <a:gd name="T20" fmla="*/ 82 w 133"/>
                  <a:gd name="T21" fmla="*/ 181 h 389"/>
                  <a:gd name="T22" fmla="*/ 80 w 133"/>
                  <a:gd name="T23" fmla="*/ 369 h 389"/>
                  <a:gd name="T24" fmla="*/ 62 w 133"/>
                  <a:gd name="T25" fmla="*/ 387 h 389"/>
                  <a:gd name="T26" fmla="*/ 43 w 133"/>
                  <a:gd name="T27" fmla="*/ 389 h 389"/>
                  <a:gd name="T28" fmla="*/ 19 w 133"/>
                  <a:gd name="T29" fmla="*/ 380 h 389"/>
                  <a:gd name="T30" fmla="*/ 9 w 133"/>
                  <a:gd name="T31" fmla="*/ 357 h 389"/>
                  <a:gd name="T32" fmla="*/ 10 w 133"/>
                  <a:gd name="T33" fmla="*/ 345 h 389"/>
                  <a:gd name="T34" fmla="*/ 13 w 133"/>
                  <a:gd name="T35" fmla="*/ 339 h 389"/>
                  <a:gd name="T36" fmla="*/ 19 w 133"/>
                  <a:gd name="T37" fmla="*/ 337 h 389"/>
                  <a:gd name="T38" fmla="*/ 26 w 133"/>
                  <a:gd name="T39" fmla="*/ 341 h 389"/>
                  <a:gd name="T40" fmla="*/ 29 w 133"/>
                  <a:gd name="T41" fmla="*/ 349 h 389"/>
                  <a:gd name="T42" fmla="*/ 29 w 133"/>
                  <a:gd name="T43" fmla="*/ 361 h 389"/>
                  <a:gd name="T44" fmla="*/ 35 w 133"/>
                  <a:gd name="T45" fmla="*/ 367 h 389"/>
                  <a:gd name="T46" fmla="*/ 43 w 133"/>
                  <a:gd name="T47" fmla="*/ 369 h 389"/>
                  <a:gd name="T48" fmla="*/ 54 w 133"/>
                  <a:gd name="T49" fmla="*/ 368 h 389"/>
                  <a:gd name="T50" fmla="*/ 61 w 133"/>
                  <a:gd name="T51" fmla="*/ 364 h 389"/>
                  <a:gd name="T52" fmla="*/ 63 w 133"/>
                  <a:gd name="T53" fmla="*/ 357 h 389"/>
                  <a:gd name="T54" fmla="*/ 61 w 133"/>
                  <a:gd name="T55" fmla="*/ 179 h 389"/>
                  <a:gd name="T56" fmla="*/ 56 w 133"/>
                  <a:gd name="T57" fmla="*/ 181 h 389"/>
                  <a:gd name="T58" fmla="*/ 35 w 133"/>
                  <a:gd name="T59" fmla="*/ 186 h 389"/>
                  <a:gd name="T60" fmla="*/ 0 w 133"/>
                  <a:gd name="T61" fmla="*/ 213 h 389"/>
                  <a:gd name="T62" fmla="*/ 4 w 133"/>
                  <a:gd name="T63" fmla="*/ 138 h 389"/>
                  <a:gd name="T64" fmla="*/ 17 w 133"/>
                  <a:gd name="T65" fmla="*/ 82 h 389"/>
                  <a:gd name="T66" fmla="*/ 35 w 133"/>
                  <a:gd name="T67" fmla="*/ 44 h 389"/>
                  <a:gd name="T68" fmla="*/ 48 w 133"/>
                  <a:gd name="T69" fmla="*/ 27 h 389"/>
                  <a:gd name="T70" fmla="*/ 58 w 133"/>
                  <a:gd name="T71" fmla="*/ 19 h 389"/>
                  <a:gd name="T72" fmla="*/ 63 w 133"/>
                  <a:gd name="T73" fmla="*/ 4 h 389"/>
                  <a:gd name="T74" fmla="*/ 65 w 133"/>
                  <a:gd name="T7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389">
                    <a:moveTo>
                      <a:pt x="66" y="0"/>
                    </a:moveTo>
                    <a:lnTo>
                      <a:pt x="67" y="0"/>
                    </a:lnTo>
                    <a:lnTo>
                      <a:pt x="69" y="1"/>
                    </a:lnTo>
                    <a:lnTo>
                      <a:pt x="70" y="4"/>
                    </a:lnTo>
                    <a:lnTo>
                      <a:pt x="70" y="15"/>
                    </a:lnTo>
                    <a:lnTo>
                      <a:pt x="70" y="16"/>
                    </a:lnTo>
                    <a:lnTo>
                      <a:pt x="71" y="16"/>
                    </a:lnTo>
                    <a:lnTo>
                      <a:pt x="74" y="18"/>
                    </a:lnTo>
                    <a:lnTo>
                      <a:pt x="78" y="19"/>
                    </a:lnTo>
                    <a:lnTo>
                      <a:pt x="81" y="22"/>
                    </a:lnTo>
                    <a:lnTo>
                      <a:pt x="87" y="26"/>
                    </a:lnTo>
                    <a:lnTo>
                      <a:pt x="91" y="32"/>
                    </a:lnTo>
                    <a:lnTo>
                      <a:pt x="99" y="42"/>
                    </a:lnTo>
                    <a:lnTo>
                      <a:pt x="107" y="55"/>
                    </a:lnTo>
                    <a:lnTo>
                      <a:pt x="117" y="81"/>
                    </a:lnTo>
                    <a:lnTo>
                      <a:pt x="125" y="108"/>
                    </a:lnTo>
                    <a:lnTo>
                      <a:pt x="129" y="137"/>
                    </a:lnTo>
                    <a:lnTo>
                      <a:pt x="132" y="166"/>
                    </a:lnTo>
                    <a:lnTo>
                      <a:pt x="133" y="215"/>
                    </a:lnTo>
                    <a:lnTo>
                      <a:pt x="119" y="198"/>
                    </a:lnTo>
                    <a:lnTo>
                      <a:pt x="103" y="187"/>
                    </a:lnTo>
                    <a:lnTo>
                      <a:pt x="82" y="181"/>
                    </a:lnTo>
                    <a:lnTo>
                      <a:pt x="82" y="357"/>
                    </a:lnTo>
                    <a:lnTo>
                      <a:pt x="80" y="369"/>
                    </a:lnTo>
                    <a:lnTo>
                      <a:pt x="73" y="380"/>
                    </a:lnTo>
                    <a:lnTo>
                      <a:pt x="62" y="387"/>
                    </a:lnTo>
                    <a:lnTo>
                      <a:pt x="50" y="389"/>
                    </a:lnTo>
                    <a:lnTo>
                      <a:pt x="43" y="389"/>
                    </a:lnTo>
                    <a:lnTo>
                      <a:pt x="30" y="387"/>
                    </a:lnTo>
                    <a:lnTo>
                      <a:pt x="19" y="380"/>
                    </a:lnTo>
                    <a:lnTo>
                      <a:pt x="11" y="369"/>
                    </a:lnTo>
                    <a:lnTo>
                      <a:pt x="9" y="357"/>
                    </a:lnTo>
                    <a:lnTo>
                      <a:pt x="9" y="345"/>
                    </a:lnTo>
                    <a:lnTo>
                      <a:pt x="10" y="345"/>
                    </a:lnTo>
                    <a:lnTo>
                      <a:pt x="11" y="342"/>
                    </a:lnTo>
                    <a:lnTo>
                      <a:pt x="13" y="339"/>
                    </a:lnTo>
                    <a:lnTo>
                      <a:pt x="15" y="338"/>
                    </a:lnTo>
                    <a:lnTo>
                      <a:pt x="19" y="337"/>
                    </a:lnTo>
                    <a:lnTo>
                      <a:pt x="24" y="338"/>
                    </a:lnTo>
                    <a:lnTo>
                      <a:pt x="26" y="341"/>
                    </a:lnTo>
                    <a:lnTo>
                      <a:pt x="28" y="343"/>
                    </a:lnTo>
                    <a:lnTo>
                      <a:pt x="29" y="349"/>
                    </a:lnTo>
                    <a:lnTo>
                      <a:pt x="29" y="357"/>
                    </a:lnTo>
                    <a:lnTo>
                      <a:pt x="29" y="361"/>
                    </a:lnTo>
                    <a:lnTo>
                      <a:pt x="32" y="364"/>
                    </a:lnTo>
                    <a:lnTo>
                      <a:pt x="35" y="367"/>
                    </a:lnTo>
                    <a:lnTo>
                      <a:pt x="39" y="368"/>
                    </a:lnTo>
                    <a:lnTo>
                      <a:pt x="43" y="369"/>
                    </a:lnTo>
                    <a:lnTo>
                      <a:pt x="50" y="369"/>
                    </a:lnTo>
                    <a:lnTo>
                      <a:pt x="54" y="368"/>
                    </a:lnTo>
                    <a:lnTo>
                      <a:pt x="56" y="367"/>
                    </a:lnTo>
                    <a:lnTo>
                      <a:pt x="61" y="364"/>
                    </a:lnTo>
                    <a:lnTo>
                      <a:pt x="62" y="361"/>
                    </a:lnTo>
                    <a:lnTo>
                      <a:pt x="63" y="357"/>
                    </a:lnTo>
                    <a:lnTo>
                      <a:pt x="63" y="179"/>
                    </a:lnTo>
                    <a:lnTo>
                      <a:pt x="61" y="179"/>
                    </a:lnTo>
                    <a:lnTo>
                      <a:pt x="58" y="181"/>
                    </a:lnTo>
                    <a:lnTo>
                      <a:pt x="56" y="181"/>
                    </a:lnTo>
                    <a:lnTo>
                      <a:pt x="56" y="181"/>
                    </a:lnTo>
                    <a:lnTo>
                      <a:pt x="35" y="186"/>
                    </a:lnTo>
                    <a:lnTo>
                      <a:pt x="15" y="197"/>
                    </a:lnTo>
                    <a:lnTo>
                      <a:pt x="0" y="213"/>
                    </a:lnTo>
                    <a:lnTo>
                      <a:pt x="2" y="167"/>
                    </a:lnTo>
                    <a:lnTo>
                      <a:pt x="4" y="138"/>
                    </a:lnTo>
                    <a:lnTo>
                      <a:pt x="10" y="110"/>
                    </a:lnTo>
                    <a:lnTo>
                      <a:pt x="17" y="82"/>
                    </a:lnTo>
                    <a:lnTo>
                      <a:pt x="28" y="56"/>
                    </a:lnTo>
                    <a:lnTo>
                      <a:pt x="35" y="44"/>
                    </a:lnTo>
                    <a:lnTo>
                      <a:pt x="43" y="33"/>
                    </a:lnTo>
                    <a:lnTo>
                      <a:pt x="48" y="27"/>
                    </a:lnTo>
                    <a:lnTo>
                      <a:pt x="52" y="22"/>
                    </a:lnTo>
                    <a:lnTo>
                      <a:pt x="58" y="19"/>
                    </a:lnTo>
                    <a:lnTo>
                      <a:pt x="63" y="15"/>
                    </a:lnTo>
                    <a:lnTo>
                      <a:pt x="63" y="4"/>
                    </a:lnTo>
                    <a:lnTo>
                      <a:pt x="63" y="1"/>
                    </a:lnTo>
                    <a:lnTo>
                      <a:pt x="65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97"/>
              <p:cNvSpPr>
                <a:spLocks/>
              </p:cNvSpPr>
              <p:nvPr/>
            </p:nvSpPr>
            <p:spPr bwMode="auto">
              <a:xfrm>
                <a:off x="4646613" y="6008688"/>
                <a:ext cx="290513" cy="306388"/>
              </a:xfrm>
              <a:custGeom>
                <a:avLst/>
                <a:gdLst>
                  <a:gd name="T0" fmla="*/ 0 w 183"/>
                  <a:gd name="T1" fmla="*/ 0 h 193"/>
                  <a:gd name="T2" fmla="*/ 38 w 183"/>
                  <a:gd name="T3" fmla="*/ 6 h 193"/>
                  <a:gd name="T4" fmla="*/ 72 w 183"/>
                  <a:gd name="T5" fmla="*/ 18 h 193"/>
                  <a:gd name="T6" fmla="*/ 104 w 183"/>
                  <a:gd name="T7" fmla="*/ 37 h 193"/>
                  <a:gd name="T8" fmla="*/ 133 w 183"/>
                  <a:gd name="T9" fmla="*/ 60 h 193"/>
                  <a:gd name="T10" fmla="*/ 155 w 183"/>
                  <a:gd name="T11" fmla="*/ 89 h 193"/>
                  <a:gd name="T12" fmla="*/ 172 w 183"/>
                  <a:gd name="T13" fmla="*/ 122 h 193"/>
                  <a:gd name="T14" fmla="*/ 183 w 183"/>
                  <a:gd name="T15" fmla="*/ 157 h 193"/>
                  <a:gd name="T16" fmla="*/ 161 w 183"/>
                  <a:gd name="T17" fmla="*/ 147 h 193"/>
                  <a:gd name="T18" fmla="*/ 137 w 183"/>
                  <a:gd name="T19" fmla="*/ 144 h 193"/>
                  <a:gd name="T20" fmla="*/ 113 w 183"/>
                  <a:gd name="T21" fmla="*/ 147 h 193"/>
                  <a:gd name="T22" fmla="*/ 92 w 183"/>
                  <a:gd name="T23" fmla="*/ 157 h 193"/>
                  <a:gd name="T24" fmla="*/ 75 w 183"/>
                  <a:gd name="T25" fmla="*/ 172 h 193"/>
                  <a:gd name="T26" fmla="*/ 63 w 183"/>
                  <a:gd name="T27" fmla="*/ 193 h 193"/>
                  <a:gd name="T28" fmla="*/ 61 w 183"/>
                  <a:gd name="T29" fmla="*/ 149 h 193"/>
                  <a:gd name="T30" fmla="*/ 59 w 183"/>
                  <a:gd name="T31" fmla="*/ 121 h 193"/>
                  <a:gd name="T32" fmla="*/ 53 w 183"/>
                  <a:gd name="T33" fmla="*/ 93 h 193"/>
                  <a:gd name="T34" fmla="*/ 45 w 183"/>
                  <a:gd name="T35" fmla="*/ 64 h 193"/>
                  <a:gd name="T36" fmla="*/ 33 w 183"/>
                  <a:gd name="T37" fmla="*/ 38 h 193"/>
                  <a:gd name="T38" fmla="*/ 26 w 183"/>
                  <a:gd name="T39" fmla="*/ 26 h 193"/>
                  <a:gd name="T40" fmla="*/ 16 w 183"/>
                  <a:gd name="T41" fmla="*/ 15 h 193"/>
                  <a:gd name="T42" fmla="*/ 11 w 183"/>
                  <a:gd name="T43" fmla="*/ 10 h 193"/>
                  <a:gd name="T44" fmla="*/ 5 w 183"/>
                  <a:gd name="T45" fmla="*/ 4 h 193"/>
                  <a:gd name="T46" fmla="*/ 0 w 183"/>
                  <a:gd name="T4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" h="193">
                    <a:moveTo>
                      <a:pt x="0" y="0"/>
                    </a:moveTo>
                    <a:lnTo>
                      <a:pt x="38" y="6"/>
                    </a:lnTo>
                    <a:lnTo>
                      <a:pt x="72" y="18"/>
                    </a:lnTo>
                    <a:lnTo>
                      <a:pt x="104" y="37"/>
                    </a:lnTo>
                    <a:lnTo>
                      <a:pt x="133" y="60"/>
                    </a:lnTo>
                    <a:lnTo>
                      <a:pt x="155" y="89"/>
                    </a:lnTo>
                    <a:lnTo>
                      <a:pt x="172" y="122"/>
                    </a:lnTo>
                    <a:lnTo>
                      <a:pt x="183" y="157"/>
                    </a:lnTo>
                    <a:lnTo>
                      <a:pt x="161" y="147"/>
                    </a:lnTo>
                    <a:lnTo>
                      <a:pt x="137" y="144"/>
                    </a:lnTo>
                    <a:lnTo>
                      <a:pt x="113" y="147"/>
                    </a:lnTo>
                    <a:lnTo>
                      <a:pt x="92" y="157"/>
                    </a:lnTo>
                    <a:lnTo>
                      <a:pt x="75" y="172"/>
                    </a:lnTo>
                    <a:lnTo>
                      <a:pt x="63" y="193"/>
                    </a:lnTo>
                    <a:lnTo>
                      <a:pt x="61" y="149"/>
                    </a:lnTo>
                    <a:lnTo>
                      <a:pt x="59" y="121"/>
                    </a:lnTo>
                    <a:lnTo>
                      <a:pt x="53" y="93"/>
                    </a:lnTo>
                    <a:lnTo>
                      <a:pt x="45" y="64"/>
                    </a:lnTo>
                    <a:lnTo>
                      <a:pt x="33" y="38"/>
                    </a:lnTo>
                    <a:lnTo>
                      <a:pt x="26" y="26"/>
                    </a:lnTo>
                    <a:lnTo>
                      <a:pt x="16" y="15"/>
                    </a:lnTo>
                    <a:lnTo>
                      <a:pt x="11" y="10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83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208826" y="90621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분담 및 역할 설명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다이어그램 25"/>
          <p:cNvGraphicFramePr/>
          <p:nvPr>
            <p:extLst>
              <p:ext uri="{D42A27DB-BD31-4B8C-83A1-F6EECF244321}">
                <p14:modId xmlns:p14="http://schemas.microsoft.com/office/powerpoint/2010/main" val="4089611744"/>
              </p:ext>
            </p:extLst>
          </p:nvPr>
        </p:nvGraphicFramePr>
        <p:xfrm>
          <a:off x="402564" y="1443891"/>
          <a:ext cx="10017788" cy="489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85774" y="1901136"/>
            <a:ext cx="986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                       메인기획                 디자이너                 기획                       </a:t>
            </a:r>
            <a:r>
              <a:rPr lang="en-US" altLang="ko-KR" sz="1600" dirty="0" smtClean="0"/>
              <a:t>QA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9282828" y="6152979"/>
            <a:ext cx="141444" cy="141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80000"/>
              <a:hueOff val="20866"/>
              <a:satOff val="398"/>
              <a:lumOff val="1758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2" name="그룹 51"/>
          <p:cNvGrpSpPr/>
          <p:nvPr/>
        </p:nvGrpSpPr>
        <p:grpSpPr>
          <a:xfrm>
            <a:off x="9403004" y="6060855"/>
            <a:ext cx="1790624" cy="329705"/>
            <a:chOff x="137623" y="783841"/>
            <a:chExt cx="1790624" cy="329705"/>
          </a:xfrm>
        </p:grpSpPr>
        <p:sp>
          <p:nvSpPr>
            <p:cNvPr id="53" name="직사각형 52"/>
            <p:cNvSpPr/>
            <p:nvPr/>
          </p:nvSpPr>
          <p:spPr>
            <a:xfrm>
              <a:off x="137623" y="783841"/>
              <a:ext cx="1790624" cy="3297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직사각형 53"/>
            <p:cNvSpPr/>
            <p:nvPr/>
          </p:nvSpPr>
          <p:spPr>
            <a:xfrm>
              <a:off x="137623" y="783841"/>
              <a:ext cx="1790624" cy="3297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lvl="0" algn="l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 dirty="0" smtClean="0"/>
                <a:t>완</a:t>
              </a:r>
              <a:r>
                <a:rPr lang="ko-KR" altLang="en-US" sz="900" dirty="0"/>
                <a:t>성</a:t>
              </a:r>
              <a:endParaRPr lang="ko-KR" altLang="en-US" sz="900" kern="12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9282828" y="6372052"/>
            <a:ext cx="141444" cy="141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80000"/>
              <a:hueOff val="20866"/>
              <a:satOff val="398"/>
              <a:lumOff val="1758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6" name="그룹 55"/>
          <p:cNvGrpSpPr/>
          <p:nvPr/>
        </p:nvGrpSpPr>
        <p:grpSpPr>
          <a:xfrm>
            <a:off x="9403006" y="6279933"/>
            <a:ext cx="1800149" cy="329705"/>
            <a:chOff x="128098" y="783841"/>
            <a:chExt cx="1800149" cy="329705"/>
          </a:xfrm>
        </p:grpSpPr>
        <p:sp>
          <p:nvSpPr>
            <p:cNvPr id="57" name="직사각형 56"/>
            <p:cNvSpPr/>
            <p:nvPr/>
          </p:nvSpPr>
          <p:spPr>
            <a:xfrm>
              <a:off x="137623" y="783841"/>
              <a:ext cx="1790624" cy="3297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128098" y="783841"/>
              <a:ext cx="1790624" cy="3297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lvl="0" algn="l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 kern="1200" dirty="0" smtClean="0"/>
                <a:t>진행중</a:t>
              </a:r>
              <a:endParaRPr lang="ko-KR" altLang="en-US" sz="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208826" y="90621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5466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분담 및 역할 설명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박지호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 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48350"/>
              </p:ext>
            </p:extLst>
          </p:nvPr>
        </p:nvGraphicFramePr>
        <p:xfrm>
          <a:off x="461543" y="1170588"/>
          <a:ext cx="9996716" cy="533742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37412"/>
                <a:gridCol w="969913"/>
                <a:gridCol w="969913"/>
                <a:gridCol w="969913"/>
                <a:gridCol w="969913"/>
                <a:gridCol w="969913"/>
                <a:gridCol w="969913"/>
                <a:gridCol w="969913"/>
                <a:gridCol w="969913"/>
              </a:tblGrid>
              <a:tr h="4350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Week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898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온도페이지</a:t>
                      </a:r>
                      <a:r>
                        <a:rPr kumimoji="0" lang="ko-KR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773626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기상청 날씨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연동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8982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지역검색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 구현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8982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뉴스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크롤링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8982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조언페이지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8982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상세일기예보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8982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8982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논문작성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208826" y="90621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5787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분담 및 역할 설명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이준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 </a:t>
            </a:r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메인기획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89526"/>
              </p:ext>
            </p:extLst>
          </p:nvPr>
        </p:nvGraphicFramePr>
        <p:xfrm>
          <a:off x="432047" y="1154281"/>
          <a:ext cx="9996716" cy="53537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66908"/>
                <a:gridCol w="966226"/>
                <a:gridCol w="966226"/>
                <a:gridCol w="966226"/>
                <a:gridCol w="966226"/>
                <a:gridCol w="966226"/>
                <a:gridCol w="966226"/>
                <a:gridCol w="966226"/>
                <a:gridCol w="966226"/>
              </a:tblGrid>
              <a:tr h="51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Week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7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8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9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10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11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12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13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14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65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PPT </a:t>
                      </a:r>
                      <a:r>
                        <a:rPr kumimoji="0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제작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4644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메인페이지</a:t>
                      </a:r>
                      <a:endParaRPr kumimoji="0" lang="en-US" altLang="ko-KR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지역검색기능</a:t>
                      </a:r>
                      <a:r>
                        <a:rPr kumimoji="0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기획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94644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메뉴바</a:t>
                      </a:r>
                      <a:r>
                        <a:rPr kumimoji="0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레이아웃</a:t>
                      </a:r>
                      <a:endParaRPr kumimoji="0" lang="en-US" altLang="ko-KR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기획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94644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추천의상</a:t>
                      </a:r>
                      <a:r>
                        <a:rPr kumimoji="0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추천소품조사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65346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파이어베이스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연동</a:t>
                      </a:r>
                      <a:endParaRPr kumimoji="0" lang="en-US" altLang="ko-KR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65346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논문작성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8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208826" y="90621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610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분담 및 역할 설명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주하은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 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디자이너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07666"/>
              </p:ext>
            </p:extLst>
          </p:nvPr>
        </p:nvGraphicFramePr>
        <p:xfrm>
          <a:off x="461543" y="1189881"/>
          <a:ext cx="9996717" cy="533941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76941"/>
                <a:gridCol w="989972"/>
                <a:gridCol w="989972"/>
                <a:gridCol w="989972"/>
                <a:gridCol w="989972"/>
                <a:gridCol w="989972"/>
                <a:gridCol w="989972"/>
                <a:gridCol w="989972"/>
                <a:gridCol w="989972"/>
              </a:tblGrid>
              <a:tr h="40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Week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7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8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9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10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11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12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13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14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17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온도페이지</a:t>
                      </a:r>
                      <a:r>
                        <a:rPr kumimoji="0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기획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1783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메뉴바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개발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1783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날씨아이콘 제작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4622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조언페이지</a:t>
                      </a:r>
                      <a:r>
                        <a:rPr kumimoji="0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기획</a:t>
                      </a:r>
                      <a:endParaRPr kumimoji="0" lang="en-US" altLang="ko-KR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(with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박세훈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1783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상태아이콘 제작</a:t>
                      </a:r>
                      <a:endParaRPr kumimoji="0" lang="en-US" altLang="ko-KR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(with </a:t>
                      </a: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김경률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4622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로고 제작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1783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아두이노개발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1783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파이어베이스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연동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1783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논문작성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208826" y="90621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5466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분담 및 역할 설명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박세훈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 </a:t>
            </a:r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기획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12269"/>
              </p:ext>
            </p:extLst>
          </p:nvPr>
        </p:nvGraphicFramePr>
        <p:xfrm>
          <a:off x="461543" y="1189878"/>
          <a:ext cx="9996717" cy="531813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76941"/>
                <a:gridCol w="989972"/>
                <a:gridCol w="989972"/>
                <a:gridCol w="989972"/>
                <a:gridCol w="989972"/>
                <a:gridCol w="989972"/>
                <a:gridCol w="989972"/>
                <a:gridCol w="989972"/>
                <a:gridCol w="989972"/>
              </a:tblGrid>
              <a:tr h="382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Week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170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메뉴바기획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1700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 기상 자료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문서화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1700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지역검색 기획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1700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조언페이지 기획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(with </a:t>
                      </a: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주하은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1700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일기예보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페이지 기획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1700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날씨관련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뉴스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자료찾기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1700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주간날씨 페이지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17003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논문작성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208826" y="90621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9" y="90618"/>
            <a:ext cx="1210613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6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7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1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2" y="1726705"/>
            <a:ext cx="1210613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80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13" y="1858274"/>
            <a:ext cx="612777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9" y="199035"/>
            <a:ext cx="1211262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9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81" y="1037238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4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5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5" y="1008663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6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454" y="333691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분담 및 역할 설명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spc="-300" dirty="0" err="1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김경률</a:t>
            </a:r>
            <a:r>
              <a:rPr lang="en-US" altLang="ko-KR" sz="2800" spc="-3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 QA</a:t>
            </a:r>
            <a:endParaRPr lang="ko-KR" altLang="en-US" sz="2800" spc="-3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7" y="5703438"/>
            <a:ext cx="1240492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7" y="6170597"/>
            <a:ext cx="1240492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29563"/>
              </p:ext>
            </p:extLst>
          </p:nvPr>
        </p:nvGraphicFramePr>
        <p:xfrm>
          <a:off x="461543" y="1189877"/>
          <a:ext cx="9996717" cy="531813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76941"/>
                <a:gridCol w="989972"/>
                <a:gridCol w="989972"/>
                <a:gridCol w="989972"/>
                <a:gridCol w="989972"/>
                <a:gridCol w="989972"/>
                <a:gridCol w="989972"/>
                <a:gridCol w="989972"/>
                <a:gridCol w="989972"/>
              </a:tblGrid>
              <a:tr h="5812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Week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57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아이콘 디자인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(with </a:t>
                      </a: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주하은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26795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지역검색 기획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57416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아두이노</a:t>
                      </a: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연결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센서인식 테스트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26795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지역검색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테스트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26795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어플시작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테스트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57416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상세일기예보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657416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오늘의조언</a:t>
                      </a: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페이지</a:t>
                      </a:r>
                      <a:endParaRPr kumimoji="0" lang="en-US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</a:tr>
              <a:tr h="526795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논문작성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4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a:spPr>
      <a:bodyPr wrap="none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1237</Words>
  <Application>Microsoft Office PowerPoint</Application>
  <PresentationFormat>사용자 지정</PresentationFormat>
  <Paragraphs>564</Paragraphs>
  <Slides>33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굴림</vt:lpstr>
      <vt:lpstr>Arial</vt:lpstr>
      <vt:lpstr>맑은 고딕</vt:lpstr>
      <vt:lpstr>HY헤드라인M</vt:lpstr>
      <vt:lpstr>HY견고딕</vt:lpstr>
      <vt:lpstr>Wingdings</vt:lpstr>
      <vt:lpstr>나눔바른펜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</dc:creator>
  <cp:lastModifiedBy>Windows 사용자</cp:lastModifiedBy>
  <cp:revision>176</cp:revision>
  <dcterms:created xsi:type="dcterms:W3CDTF">2016-07-23T13:36:20Z</dcterms:created>
  <dcterms:modified xsi:type="dcterms:W3CDTF">2019-06-08T04:37:14Z</dcterms:modified>
</cp:coreProperties>
</file>