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8" r:id="rId3"/>
    <p:sldId id="265" r:id="rId4"/>
    <p:sldId id="340" r:id="rId5"/>
    <p:sldId id="275" r:id="rId6"/>
    <p:sldId id="342" r:id="rId7"/>
    <p:sldId id="341" r:id="rId8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10"/>
      <p:bold r:id="rId11"/>
      <p:italic r:id="rId12"/>
      <p:boldItalic r:id="rId13"/>
    </p:embeddedFont>
    <p:embeddedFont>
      <p:font typeface="Fira Sans Extra Condensed Medium" panose="020B0600000101010101" charset="0"/>
      <p:regular r:id="rId14"/>
      <p:bold r:id="rId15"/>
      <p:italic r:id="rId16"/>
      <p:boldItalic r:id="rId17"/>
    </p:embeddedFont>
    <p:embeddedFont>
      <p:font typeface="Lato Light" panose="020F0502020204030203" pitchFamily="34" charset="0"/>
      <p:regular r:id="rId18"/>
      <p:bold r:id="rId19"/>
      <p:italic r:id="rId20"/>
      <p:boldItalic r:id="rId21"/>
    </p:embeddedFont>
    <p:embeddedFont>
      <p:font typeface="Livvic" pitchFamily="2" charset="0"/>
      <p:regular r:id="rId22"/>
      <p:bold r:id="rId23"/>
      <p:italic r:id="rId24"/>
      <p:boldItalic r:id="rId25"/>
    </p:embeddedFont>
    <p:embeddedFont>
      <p:font typeface="Livvic Medium" pitchFamily="2" charset="0"/>
      <p:regular r:id="rId26"/>
      <p:bold r:id="rId27"/>
      <p:italic r:id="rId28"/>
      <p:boldItalic r:id="rId29"/>
    </p:embeddedFont>
    <p:embeddedFont>
      <p:font typeface="Ubuntu Condensed" panose="020B0506030602030204" pitchFamily="34" charset="0"/>
      <p:regular r:id="rId30"/>
    </p:embeddedFont>
    <p:embeddedFont>
      <p:font typeface="배달의민족 한나는 열한살" panose="020B0600000101010101" pitchFamily="50" charset="-127"/>
      <p:regular r:id="rId31"/>
    </p:embeddedFont>
    <p:embeddedFont>
      <p:font typeface="배달의민족 한나체 Air" panose="020B0600000101010101" pitchFamily="50" charset="-127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5CC24F-9CB1-45AD-8D3A-F97869557A88}">
  <a:tblStyle styleId="{7F5CC24F-9CB1-45AD-8D3A-F97869557A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bad74673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bad74673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bad74673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bad74673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bad74673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bad74673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29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bad74673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bad74673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bad74673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bad74673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157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bad74673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bad74673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99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925" y="396350"/>
            <a:ext cx="3206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91825" y="2333500"/>
            <a:ext cx="2538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8039750" y="381000"/>
            <a:ext cx="1457400" cy="14574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8900" y="-394400"/>
            <a:ext cx="4004400" cy="40044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 rot="5400000">
            <a:off x="8690975" y="4133625"/>
            <a:ext cx="810000" cy="8100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/>
          <p:nvPr/>
        </p:nvSpPr>
        <p:spPr>
          <a:xfrm rot="5400000">
            <a:off x="-388825" y="346550"/>
            <a:ext cx="810000" cy="8100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ctrTitle"/>
          </p:nvPr>
        </p:nvSpPr>
        <p:spPr>
          <a:xfrm flipH="1">
            <a:off x="2735660" y="2962504"/>
            <a:ext cx="163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 flipH="1">
            <a:off x="2597644" y="3616400"/>
            <a:ext cx="19065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703904" y="167588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>
            <a:spLocks noGrp="1"/>
          </p:cNvSpPr>
          <p:nvPr>
            <p:ph type="ctrTitle" idx="3"/>
          </p:nvPr>
        </p:nvSpPr>
        <p:spPr>
          <a:xfrm flipH="1">
            <a:off x="6515993" y="2962504"/>
            <a:ext cx="2042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 flipH="1">
            <a:off x="6584071" y="3616400"/>
            <a:ext cx="19065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6690326" y="167588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ctrTitle" idx="6"/>
          </p:nvPr>
        </p:nvSpPr>
        <p:spPr>
          <a:xfrm flipH="1">
            <a:off x="787428" y="2962504"/>
            <a:ext cx="1535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7"/>
          </p:nvPr>
        </p:nvSpPr>
        <p:spPr>
          <a:xfrm flipH="1">
            <a:off x="601998" y="3616400"/>
            <a:ext cx="19065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708262" y="167588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9"/>
          </p:nvPr>
        </p:nvSpPr>
        <p:spPr>
          <a:xfrm flipH="1">
            <a:off x="4730387" y="2962504"/>
            <a:ext cx="163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3"/>
          </p:nvPr>
        </p:nvSpPr>
        <p:spPr>
          <a:xfrm flipH="1">
            <a:off x="4592385" y="3616400"/>
            <a:ext cx="19065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4698643" y="167588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2"/>
          <p:cNvSpPr txBox="1">
            <a:spLocks noGrp="1"/>
          </p:cNvSpPr>
          <p:nvPr>
            <p:ph type="ctrTitle" idx="15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978750" y="2284840"/>
            <a:ext cx="1578000" cy="2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Livvic Medium"/>
                <a:ea typeface="Livvic Medium"/>
                <a:cs typeface="Livvic Medium"/>
                <a:sym typeface="Livvic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2"/>
          </p:nvPr>
        </p:nvSpPr>
        <p:spPr>
          <a:xfrm>
            <a:off x="3743100" y="2201140"/>
            <a:ext cx="1657800" cy="3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Livvic Medium"/>
                <a:ea typeface="Livvic Medium"/>
                <a:cs typeface="Livvic Medium"/>
                <a:sym typeface="Livvic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3"/>
          </p:nvPr>
        </p:nvSpPr>
        <p:spPr>
          <a:xfrm>
            <a:off x="6547400" y="2284840"/>
            <a:ext cx="1657800" cy="2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Livvic Medium"/>
                <a:ea typeface="Livvic Medium"/>
                <a:cs typeface="Livvic Medium"/>
                <a:sym typeface="Livvic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896100" y="2481750"/>
            <a:ext cx="17433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5"/>
          </p:nvPr>
        </p:nvSpPr>
        <p:spPr>
          <a:xfrm>
            <a:off x="3700350" y="2481750"/>
            <a:ext cx="17433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6504650" y="2481750"/>
            <a:ext cx="17433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14"/>
          <p:cNvSpPr/>
          <p:nvPr/>
        </p:nvSpPr>
        <p:spPr>
          <a:xfrm rot="-5400000">
            <a:off x="-284275" y="719125"/>
            <a:ext cx="692400" cy="6924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 rot="-5400000">
            <a:off x="8885400" y="4066125"/>
            <a:ext cx="692400" cy="6924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6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ctrTitle"/>
          </p:nvPr>
        </p:nvSpPr>
        <p:spPr>
          <a:xfrm flipH="1">
            <a:off x="3772913" y="628590"/>
            <a:ext cx="2385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1"/>
          </p:nvPr>
        </p:nvSpPr>
        <p:spPr>
          <a:xfrm>
            <a:off x="3772913" y="1161919"/>
            <a:ext cx="32595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ctrTitle" idx="2"/>
          </p:nvPr>
        </p:nvSpPr>
        <p:spPr>
          <a:xfrm flipH="1">
            <a:off x="3139462" y="2774775"/>
            <a:ext cx="2385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3"/>
          </p:nvPr>
        </p:nvSpPr>
        <p:spPr>
          <a:xfrm>
            <a:off x="2307862" y="3308104"/>
            <a:ext cx="32172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8495150" y="1328050"/>
            <a:ext cx="1032300" cy="10323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411250" y="2417750"/>
            <a:ext cx="1032300" cy="10323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 Medium"/>
              <a:buNone/>
              <a:defRPr sz="2800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●"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●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●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  <p:sldLayoutId id="2147483660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subTitle" idx="1"/>
          </p:nvPr>
        </p:nvSpPr>
        <p:spPr>
          <a:xfrm>
            <a:off x="726810" y="2335140"/>
            <a:ext cx="2538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2020180018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배지현</a:t>
            </a:r>
            <a:endParaRPr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3435385D-CD87-C585-C0BB-1B924D1C42AB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2" y="1205324"/>
            <a:ext cx="3053444" cy="2732853"/>
            <a:chOff x="4572000" y="1075414"/>
            <a:chExt cx="3343743" cy="2992671"/>
          </a:xfrm>
        </p:grpSpPr>
        <p:grpSp>
          <p:nvGrpSpPr>
            <p:cNvPr id="4" name="Google Shape;1009;p24">
              <a:extLst>
                <a:ext uri="{FF2B5EF4-FFF2-40B4-BE49-F238E27FC236}">
                  <a16:creationId xmlns:a16="http://schemas.microsoft.com/office/drawing/2014/main" id="{3B568A45-21CE-3B4F-64CD-1FFEBDC575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47034" y="2768511"/>
              <a:ext cx="1568709" cy="1299574"/>
              <a:chOff x="1190625" y="685825"/>
              <a:chExt cx="5219200" cy="4323775"/>
            </a:xfrm>
          </p:grpSpPr>
          <p:sp>
            <p:nvSpPr>
              <p:cNvPr id="5" name="Google Shape;1010;p24">
                <a:extLst>
                  <a:ext uri="{FF2B5EF4-FFF2-40B4-BE49-F238E27FC236}">
                    <a16:creationId xmlns:a16="http://schemas.microsoft.com/office/drawing/2014/main" id="{A3152502-C03A-5E3C-A4FB-44B0A1CEA907}"/>
                  </a:ext>
                </a:extLst>
              </p:cNvPr>
              <p:cNvSpPr/>
              <p:nvPr/>
            </p:nvSpPr>
            <p:spPr>
              <a:xfrm>
                <a:off x="1190625" y="1484200"/>
                <a:ext cx="5219200" cy="272132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08853" extrusionOk="0">
                    <a:moveTo>
                      <a:pt x="11254" y="0"/>
                    </a:moveTo>
                    <a:cubicBezTo>
                      <a:pt x="5023" y="0"/>
                      <a:pt x="0" y="5056"/>
                      <a:pt x="0" y="11287"/>
                    </a:cubicBezTo>
                    <a:lnTo>
                      <a:pt x="0" y="108853"/>
                    </a:lnTo>
                    <a:lnTo>
                      <a:pt x="208767" y="108853"/>
                    </a:lnTo>
                    <a:lnTo>
                      <a:pt x="208767" y="11287"/>
                    </a:lnTo>
                    <a:cubicBezTo>
                      <a:pt x="208767" y="5056"/>
                      <a:pt x="203744" y="0"/>
                      <a:pt x="19751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011;p24">
                <a:extLst>
                  <a:ext uri="{FF2B5EF4-FFF2-40B4-BE49-F238E27FC236}">
                    <a16:creationId xmlns:a16="http://schemas.microsoft.com/office/drawing/2014/main" id="{AE4FFEFC-80D7-B843-38BA-C0823C24114C}"/>
                  </a:ext>
                </a:extLst>
              </p:cNvPr>
              <p:cNvSpPr/>
              <p:nvPr/>
            </p:nvSpPr>
            <p:spPr>
              <a:xfrm>
                <a:off x="5708475" y="1484200"/>
                <a:ext cx="701350" cy="2721325"/>
              </a:xfrm>
              <a:custGeom>
                <a:avLst/>
                <a:gdLst/>
                <a:ahLst/>
                <a:cxnLst/>
                <a:rect l="l" t="t" r="r" b="b"/>
                <a:pathLst>
                  <a:path w="28054" h="108853" extrusionOk="0">
                    <a:moveTo>
                      <a:pt x="0" y="0"/>
                    </a:moveTo>
                    <a:cubicBezTo>
                      <a:pt x="6230" y="0"/>
                      <a:pt x="11254" y="5056"/>
                      <a:pt x="11254" y="11287"/>
                    </a:cubicBezTo>
                    <a:lnTo>
                      <a:pt x="11254" y="108853"/>
                    </a:lnTo>
                    <a:lnTo>
                      <a:pt x="28053" y="108853"/>
                    </a:lnTo>
                    <a:lnTo>
                      <a:pt x="28053" y="11287"/>
                    </a:lnTo>
                    <a:cubicBezTo>
                      <a:pt x="28053" y="5056"/>
                      <a:pt x="23030" y="0"/>
                      <a:pt x="1679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012;p24">
                <a:extLst>
                  <a:ext uri="{FF2B5EF4-FFF2-40B4-BE49-F238E27FC236}">
                    <a16:creationId xmlns:a16="http://schemas.microsoft.com/office/drawing/2014/main" id="{C2EA5796-2B25-50D9-1203-AC18ADF6C654}"/>
                  </a:ext>
                </a:extLst>
              </p:cNvPr>
              <p:cNvSpPr/>
              <p:nvPr/>
            </p:nvSpPr>
            <p:spPr>
              <a:xfrm>
                <a:off x="2987150" y="685825"/>
                <a:ext cx="1626125" cy="798400"/>
              </a:xfrm>
              <a:custGeom>
                <a:avLst/>
                <a:gdLst/>
                <a:ahLst/>
                <a:cxnLst/>
                <a:rect l="l" t="t" r="r" b="b"/>
                <a:pathLst>
                  <a:path w="65045" h="31936" extrusionOk="0">
                    <a:moveTo>
                      <a:pt x="9036" y="0"/>
                    </a:moveTo>
                    <a:cubicBezTo>
                      <a:pt x="4045" y="0"/>
                      <a:pt x="1" y="4045"/>
                      <a:pt x="1" y="9003"/>
                    </a:cubicBezTo>
                    <a:lnTo>
                      <a:pt x="1" y="31935"/>
                    </a:lnTo>
                    <a:lnTo>
                      <a:pt x="13538" y="31935"/>
                    </a:lnTo>
                    <a:lnTo>
                      <a:pt x="13538" y="13538"/>
                    </a:lnTo>
                    <a:lnTo>
                      <a:pt x="51507" y="13538"/>
                    </a:lnTo>
                    <a:lnTo>
                      <a:pt x="51507" y="31935"/>
                    </a:lnTo>
                    <a:lnTo>
                      <a:pt x="65045" y="31935"/>
                    </a:lnTo>
                    <a:lnTo>
                      <a:pt x="65045" y="9003"/>
                    </a:lnTo>
                    <a:cubicBezTo>
                      <a:pt x="65045" y="4045"/>
                      <a:pt x="61000" y="0"/>
                      <a:pt x="5600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013;p24">
                <a:extLst>
                  <a:ext uri="{FF2B5EF4-FFF2-40B4-BE49-F238E27FC236}">
                    <a16:creationId xmlns:a16="http://schemas.microsoft.com/office/drawing/2014/main" id="{118BB958-7410-9F09-6B38-4FC7920F6E63}"/>
                  </a:ext>
                </a:extLst>
              </p:cNvPr>
              <p:cNvSpPr/>
              <p:nvPr/>
            </p:nvSpPr>
            <p:spPr>
              <a:xfrm>
                <a:off x="1712525" y="1299075"/>
                <a:ext cx="866100" cy="371075"/>
              </a:xfrm>
              <a:custGeom>
                <a:avLst/>
                <a:gdLst/>
                <a:ahLst/>
                <a:cxnLst/>
                <a:rect l="l" t="t" r="r" b="b"/>
                <a:pathLst>
                  <a:path w="34644" h="14843" extrusionOk="0">
                    <a:moveTo>
                      <a:pt x="3491" y="0"/>
                    </a:moveTo>
                    <a:cubicBezTo>
                      <a:pt x="1566" y="0"/>
                      <a:pt x="1" y="1566"/>
                      <a:pt x="1" y="3491"/>
                    </a:cubicBezTo>
                    <a:lnTo>
                      <a:pt x="1" y="11320"/>
                    </a:lnTo>
                    <a:cubicBezTo>
                      <a:pt x="1" y="13277"/>
                      <a:pt x="1566" y="14842"/>
                      <a:pt x="3491" y="14842"/>
                    </a:cubicBezTo>
                    <a:lnTo>
                      <a:pt x="31153" y="14842"/>
                    </a:lnTo>
                    <a:cubicBezTo>
                      <a:pt x="33077" y="14842"/>
                      <a:pt x="34643" y="13277"/>
                      <a:pt x="34643" y="11320"/>
                    </a:cubicBezTo>
                    <a:lnTo>
                      <a:pt x="34643" y="3491"/>
                    </a:lnTo>
                    <a:cubicBezTo>
                      <a:pt x="34643" y="1566"/>
                      <a:pt x="33077" y="0"/>
                      <a:pt x="3115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014;p24">
                <a:extLst>
                  <a:ext uri="{FF2B5EF4-FFF2-40B4-BE49-F238E27FC236}">
                    <a16:creationId xmlns:a16="http://schemas.microsoft.com/office/drawing/2014/main" id="{0C353B46-4F77-BDD1-5930-AB507693D48F}"/>
                  </a:ext>
                </a:extLst>
              </p:cNvPr>
              <p:cNvSpPr/>
              <p:nvPr/>
            </p:nvSpPr>
            <p:spPr>
              <a:xfrm>
                <a:off x="5021825" y="1299075"/>
                <a:ext cx="866075" cy="371075"/>
              </a:xfrm>
              <a:custGeom>
                <a:avLst/>
                <a:gdLst/>
                <a:ahLst/>
                <a:cxnLst/>
                <a:rect l="l" t="t" r="r" b="b"/>
                <a:pathLst>
                  <a:path w="34643" h="14843" extrusionOk="0">
                    <a:moveTo>
                      <a:pt x="3490" y="0"/>
                    </a:moveTo>
                    <a:cubicBezTo>
                      <a:pt x="1566" y="0"/>
                      <a:pt x="0" y="1566"/>
                      <a:pt x="0" y="3491"/>
                    </a:cubicBezTo>
                    <a:lnTo>
                      <a:pt x="0" y="11320"/>
                    </a:lnTo>
                    <a:cubicBezTo>
                      <a:pt x="0" y="13277"/>
                      <a:pt x="1566" y="14842"/>
                      <a:pt x="3490" y="14842"/>
                    </a:cubicBezTo>
                    <a:lnTo>
                      <a:pt x="31152" y="14842"/>
                    </a:lnTo>
                    <a:cubicBezTo>
                      <a:pt x="33077" y="14842"/>
                      <a:pt x="34642" y="13277"/>
                      <a:pt x="34642" y="11320"/>
                    </a:cubicBezTo>
                    <a:lnTo>
                      <a:pt x="34642" y="3491"/>
                    </a:lnTo>
                    <a:cubicBezTo>
                      <a:pt x="34642" y="1566"/>
                      <a:pt x="33077" y="0"/>
                      <a:pt x="3115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15;p24">
                <a:extLst>
                  <a:ext uri="{FF2B5EF4-FFF2-40B4-BE49-F238E27FC236}">
                    <a16:creationId xmlns:a16="http://schemas.microsoft.com/office/drawing/2014/main" id="{84B5AB62-9062-4C2F-0F96-ACDA9FE50B1F}"/>
                  </a:ext>
                </a:extLst>
              </p:cNvPr>
              <p:cNvSpPr/>
              <p:nvPr/>
            </p:nvSpPr>
            <p:spPr>
              <a:xfrm>
                <a:off x="1190625" y="3889900"/>
                <a:ext cx="5219200" cy="11197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44788" extrusionOk="0">
                    <a:moveTo>
                      <a:pt x="0" y="1"/>
                    </a:moveTo>
                    <a:lnTo>
                      <a:pt x="0" y="33534"/>
                    </a:lnTo>
                    <a:cubicBezTo>
                      <a:pt x="0" y="39764"/>
                      <a:pt x="5023" y="44788"/>
                      <a:pt x="11254" y="44788"/>
                    </a:cubicBezTo>
                    <a:lnTo>
                      <a:pt x="197513" y="44788"/>
                    </a:lnTo>
                    <a:cubicBezTo>
                      <a:pt x="203744" y="44788"/>
                      <a:pt x="208767" y="39764"/>
                      <a:pt x="208767" y="33534"/>
                    </a:cubicBezTo>
                    <a:lnTo>
                      <a:pt x="208767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016;p24">
                <a:extLst>
                  <a:ext uri="{FF2B5EF4-FFF2-40B4-BE49-F238E27FC236}">
                    <a16:creationId xmlns:a16="http://schemas.microsoft.com/office/drawing/2014/main" id="{5887F3A0-DFB9-3BDE-21AB-FBEB4DC6A01A}"/>
                  </a:ext>
                </a:extLst>
              </p:cNvPr>
              <p:cNvSpPr/>
              <p:nvPr/>
            </p:nvSpPr>
            <p:spPr>
              <a:xfrm>
                <a:off x="5708475" y="3889900"/>
                <a:ext cx="701350" cy="1119700"/>
              </a:xfrm>
              <a:custGeom>
                <a:avLst/>
                <a:gdLst/>
                <a:ahLst/>
                <a:cxnLst/>
                <a:rect l="l" t="t" r="r" b="b"/>
                <a:pathLst>
                  <a:path w="28054" h="44788" extrusionOk="0">
                    <a:moveTo>
                      <a:pt x="11254" y="1"/>
                    </a:moveTo>
                    <a:lnTo>
                      <a:pt x="11254" y="33534"/>
                    </a:lnTo>
                    <a:cubicBezTo>
                      <a:pt x="11254" y="39764"/>
                      <a:pt x="6230" y="44788"/>
                      <a:pt x="0" y="44788"/>
                    </a:cubicBezTo>
                    <a:lnTo>
                      <a:pt x="16799" y="44788"/>
                    </a:lnTo>
                    <a:cubicBezTo>
                      <a:pt x="23030" y="44788"/>
                      <a:pt x="28053" y="39764"/>
                      <a:pt x="28053" y="33534"/>
                    </a:cubicBezTo>
                    <a:lnTo>
                      <a:pt x="28053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017;p24">
                <a:extLst>
                  <a:ext uri="{FF2B5EF4-FFF2-40B4-BE49-F238E27FC236}">
                    <a16:creationId xmlns:a16="http://schemas.microsoft.com/office/drawing/2014/main" id="{210841C0-380F-EB08-B49E-5D837A226784}"/>
                  </a:ext>
                </a:extLst>
              </p:cNvPr>
              <p:cNvSpPr/>
              <p:nvPr/>
            </p:nvSpPr>
            <p:spPr>
              <a:xfrm>
                <a:off x="3181250" y="2448700"/>
                <a:ext cx="593700" cy="703600"/>
              </a:xfrm>
              <a:custGeom>
                <a:avLst/>
                <a:gdLst/>
                <a:ahLst/>
                <a:cxnLst/>
                <a:rect l="l" t="t" r="r" b="b"/>
                <a:pathLst>
                  <a:path w="23748" h="28144" extrusionOk="0">
                    <a:moveTo>
                      <a:pt x="10916" y="1"/>
                    </a:moveTo>
                    <a:cubicBezTo>
                      <a:pt x="10475" y="1"/>
                      <a:pt x="10033" y="36"/>
                      <a:pt x="9590" y="107"/>
                    </a:cubicBezTo>
                    <a:cubicBezTo>
                      <a:pt x="3719" y="1086"/>
                      <a:pt x="0" y="8132"/>
                      <a:pt x="1272" y="15830"/>
                    </a:cubicBezTo>
                    <a:cubicBezTo>
                      <a:pt x="2446" y="22930"/>
                      <a:pt x="7475" y="28143"/>
                      <a:pt x="12831" y="28143"/>
                    </a:cubicBezTo>
                    <a:cubicBezTo>
                      <a:pt x="13282" y="28143"/>
                      <a:pt x="13736" y="28106"/>
                      <a:pt x="14190" y="28030"/>
                    </a:cubicBezTo>
                    <a:cubicBezTo>
                      <a:pt x="20061" y="27084"/>
                      <a:pt x="23747" y="20038"/>
                      <a:pt x="22475" y="12340"/>
                    </a:cubicBezTo>
                    <a:cubicBezTo>
                      <a:pt x="21299" y="5195"/>
                      <a:pt x="16279" y="1"/>
                      <a:pt x="1091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018;p24">
                <a:extLst>
                  <a:ext uri="{FF2B5EF4-FFF2-40B4-BE49-F238E27FC236}">
                    <a16:creationId xmlns:a16="http://schemas.microsoft.com/office/drawing/2014/main" id="{CA464DE5-AF1F-619C-8526-5016CC5DDB04}"/>
                  </a:ext>
                </a:extLst>
              </p:cNvPr>
              <p:cNvSpPr/>
              <p:nvPr/>
            </p:nvSpPr>
            <p:spPr>
              <a:xfrm>
                <a:off x="3823850" y="2447875"/>
                <a:ext cx="593700" cy="704250"/>
              </a:xfrm>
              <a:custGeom>
                <a:avLst/>
                <a:gdLst/>
                <a:ahLst/>
                <a:cxnLst/>
                <a:rect l="l" t="t" r="r" b="b"/>
                <a:pathLst>
                  <a:path w="23748" h="28170" extrusionOk="0">
                    <a:moveTo>
                      <a:pt x="12858" y="1"/>
                    </a:moveTo>
                    <a:cubicBezTo>
                      <a:pt x="7469" y="1"/>
                      <a:pt x="2448" y="5195"/>
                      <a:pt x="1273" y="12340"/>
                    </a:cubicBezTo>
                    <a:cubicBezTo>
                      <a:pt x="1" y="20038"/>
                      <a:pt x="3719" y="27084"/>
                      <a:pt x="9558" y="28063"/>
                    </a:cubicBezTo>
                    <a:cubicBezTo>
                      <a:pt x="10003" y="28135"/>
                      <a:pt x="10448" y="28170"/>
                      <a:pt x="10890" y="28170"/>
                    </a:cubicBezTo>
                    <a:cubicBezTo>
                      <a:pt x="16279" y="28170"/>
                      <a:pt x="21300" y="22975"/>
                      <a:pt x="22476" y="15830"/>
                    </a:cubicBezTo>
                    <a:cubicBezTo>
                      <a:pt x="23748" y="8132"/>
                      <a:pt x="20029" y="1086"/>
                      <a:pt x="14190" y="108"/>
                    </a:cubicBezTo>
                    <a:cubicBezTo>
                      <a:pt x="13745" y="36"/>
                      <a:pt x="13300" y="1"/>
                      <a:pt x="12858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19;p24">
                <a:extLst>
                  <a:ext uri="{FF2B5EF4-FFF2-40B4-BE49-F238E27FC236}">
                    <a16:creationId xmlns:a16="http://schemas.microsoft.com/office/drawing/2014/main" id="{E2CAA987-7E3B-E465-0571-BADC9709446B}"/>
                  </a:ext>
                </a:extLst>
              </p:cNvPr>
              <p:cNvSpPr/>
              <p:nvPr/>
            </p:nvSpPr>
            <p:spPr>
              <a:xfrm>
                <a:off x="2808550" y="2975225"/>
                <a:ext cx="536625" cy="589525"/>
              </a:xfrm>
              <a:custGeom>
                <a:avLst/>
                <a:gdLst/>
                <a:ahLst/>
                <a:cxnLst/>
                <a:rect l="l" t="t" r="r" b="b"/>
                <a:pathLst>
                  <a:path w="21465" h="23581" extrusionOk="0">
                    <a:moveTo>
                      <a:pt x="9239" y="0"/>
                    </a:moveTo>
                    <a:cubicBezTo>
                      <a:pt x="8501" y="0"/>
                      <a:pt x="7766" y="112"/>
                      <a:pt x="7047" y="347"/>
                    </a:cubicBezTo>
                    <a:cubicBezTo>
                      <a:pt x="2252" y="1880"/>
                      <a:pt x="1" y="8274"/>
                      <a:pt x="2056" y="14602"/>
                    </a:cubicBezTo>
                    <a:cubicBezTo>
                      <a:pt x="3780" y="19968"/>
                      <a:pt x="8063" y="23581"/>
                      <a:pt x="12260" y="23581"/>
                    </a:cubicBezTo>
                    <a:cubicBezTo>
                      <a:pt x="12987" y="23581"/>
                      <a:pt x="13711" y="23473"/>
                      <a:pt x="14419" y="23246"/>
                    </a:cubicBezTo>
                    <a:cubicBezTo>
                      <a:pt x="19214" y="21680"/>
                      <a:pt x="21465" y="15320"/>
                      <a:pt x="19410" y="8991"/>
                    </a:cubicBezTo>
                    <a:cubicBezTo>
                      <a:pt x="17690" y="3612"/>
                      <a:pt x="13425" y="0"/>
                      <a:pt x="923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20;p24">
                <a:extLst>
                  <a:ext uri="{FF2B5EF4-FFF2-40B4-BE49-F238E27FC236}">
                    <a16:creationId xmlns:a16="http://schemas.microsoft.com/office/drawing/2014/main" id="{4955E17D-5E58-AE0E-E92D-CD15A250F346}"/>
                  </a:ext>
                </a:extLst>
              </p:cNvPr>
              <p:cNvSpPr/>
              <p:nvPr/>
            </p:nvSpPr>
            <p:spPr>
              <a:xfrm>
                <a:off x="4253625" y="2971950"/>
                <a:ext cx="540700" cy="593625"/>
              </a:xfrm>
              <a:custGeom>
                <a:avLst/>
                <a:gdLst/>
                <a:ahLst/>
                <a:cxnLst/>
                <a:rect l="l" t="t" r="r" b="b"/>
                <a:pathLst>
                  <a:path w="21628" h="23745" extrusionOk="0">
                    <a:moveTo>
                      <a:pt x="12311" y="1"/>
                    </a:moveTo>
                    <a:cubicBezTo>
                      <a:pt x="8097" y="1"/>
                      <a:pt x="3803" y="3621"/>
                      <a:pt x="2055" y="9057"/>
                    </a:cubicBezTo>
                    <a:cubicBezTo>
                      <a:pt x="0" y="15418"/>
                      <a:pt x="2251" y="21844"/>
                      <a:pt x="7079" y="23410"/>
                    </a:cubicBezTo>
                    <a:cubicBezTo>
                      <a:pt x="7791" y="23636"/>
                      <a:pt x="8520" y="23744"/>
                      <a:pt x="9252" y="23744"/>
                    </a:cubicBezTo>
                    <a:cubicBezTo>
                      <a:pt x="13484" y="23744"/>
                      <a:pt x="17820" y="20123"/>
                      <a:pt x="19572" y="14700"/>
                    </a:cubicBezTo>
                    <a:cubicBezTo>
                      <a:pt x="21627" y="8307"/>
                      <a:pt x="19344" y="1881"/>
                      <a:pt x="14516" y="348"/>
                    </a:cubicBezTo>
                    <a:cubicBezTo>
                      <a:pt x="13793" y="113"/>
                      <a:pt x="13053" y="1"/>
                      <a:pt x="1231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021;p24">
                <a:extLst>
                  <a:ext uri="{FF2B5EF4-FFF2-40B4-BE49-F238E27FC236}">
                    <a16:creationId xmlns:a16="http://schemas.microsoft.com/office/drawing/2014/main" id="{46D1B928-7AA8-2800-13DE-2F869DDE3085}"/>
                  </a:ext>
                </a:extLst>
              </p:cNvPr>
              <p:cNvSpPr/>
              <p:nvPr/>
            </p:nvSpPr>
            <p:spPr>
              <a:xfrm>
                <a:off x="3262800" y="3182875"/>
                <a:ext cx="1070750" cy="888450"/>
              </a:xfrm>
              <a:custGeom>
                <a:avLst/>
                <a:gdLst/>
                <a:ahLst/>
                <a:cxnLst/>
                <a:rect l="l" t="t" r="r" b="b"/>
                <a:pathLst>
                  <a:path w="42830" h="35538" extrusionOk="0">
                    <a:moveTo>
                      <a:pt x="21399" y="0"/>
                    </a:moveTo>
                    <a:cubicBezTo>
                      <a:pt x="9590" y="0"/>
                      <a:pt x="0" y="12755"/>
                      <a:pt x="0" y="24139"/>
                    </a:cubicBezTo>
                    <a:cubicBezTo>
                      <a:pt x="0" y="28086"/>
                      <a:pt x="881" y="30663"/>
                      <a:pt x="2283" y="32327"/>
                    </a:cubicBezTo>
                    <a:cubicBezTo>
                      <a:pt x="4174" y="34628"/>
                      <a:pt x="6288" y="35365"/>
                      <a:pt x="8541" y="35365"/>
                    </a:cubicBezTo>
                    <a:cubicBezTo>
                      <a:pt x="12548" y="35365"/>
                      <a:pt x="16993" y="33033"/>
                      <a:pt x="21399" y="33012"/>
                    </a:cubicBezTo>
                    <a:cubicBezTo>
                      <a:pt x="25864" y="33012"/>
                      <a:pt x="30474" y="35537"/>
                      <a:pt x="34549" y="35537"/>
                    </a:cubicBezTo>
                    <a:cubicBezTo>
                      <a:pt x="36874" y="35537"/>
                      <a:pt x="39024" y="34715"/>
                      <a:pt x="40873" y="32131"/>
                    </a:cubicBezTo>
                    <a:cubicBezTo>
                      <a:pt x="42080" y="30435"/>
                      <a:pt x="42830" y="27890"/>
                      <a:pt x="42830" y="24139"/>
                    </a:cubicBezTo>
                    <a:cubicBezTo>
                      <a:pt x="42830" y="12755"/>
                      <a:pt x="33240" y="0"/>
                      <a:pt x="2139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413;p18">
              <a:extLst>
                <a:ext uri="{FF2B5EF4-FFF2-40B4-BE49-F238E27FC236}">
                  <a16:creationId xmlns:a16="http://schemas.microsoft.com/office/drawing/2014/main" id="{B0A29CAC-4855-D13A-9FA2-21CA3CAA18C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72000" y="1075414"/>
              <a:ext cx="1635716" cy="1586715"/>
              <a:chOff x="1110025" y="238125"/>
              <a:chExt cx="5380375" cy="5219200"/>
            </a:xfrm>
          </p:grpSpPr>
          <p:sp>
            <p:nvSpPr>
              <p:cNvPr id="40" name="Google Shape;414;p18">
                <a:extLst>
                  <a:ext uri="{FF2B5EF4-FFF2-40B4-BE49-F238E27FC236}">
                    <a16:creationId xmlns:a16="http://schemas.microsoft.com/office/drawing/2014/main" id="{10ED17E7-1A9B-71C4-C70A-1C87F99C615B}"/>
                  </a:ext>
                </a:extLst>
              </p:cNvPr>
              <p:cNvSpPr/>
              <p:nvPr/>
            </p:nvSpPr>
            <p:spPr>
              <a:xfrm>
                <a:off x="1505400" y="3940475"/>
                <a:ext cx="4589625" cy="1144150"/>
              </a:xfrm>
              <a:custGeom>
                <a:avLst/>
                <a:gdLst/>
                <a:ahLst/>
                <a:cxnLst/>
                <a:rect l="l" t="t" r="r" b="b"/>
                <a:pathLst>
                  <a:path w="183585" h="45766" extrusionOk="0">
                    <a:moveTo>
                      <a:pt x="0" y="0"/>
                    </a:moveTo>
                    <a:lnTo>
                      <a:pt x="0" y="45766"/>
                    </a:lnTo>
                    <a:lnTo>
                      <a:pt x="183585" y="45766"/>
                    </a:lnTo>
                    <a:lnTo>
                      <a:pt x="183585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5;p18">
                <a:extLst>
                  <a:ext uri="{FF2B5EF4-FFF2-40B4-BE49-F238E27FC236}">
                    <a16:creationId xmlns:a16="http://schemas.microsoft.com/office/drawing/2014/main" id="{65402F21-CE3B-B2C7-C293-E9B8CC63010B}"/>
                  </a:ext>
                </a:extLst>
              </p:cNvPr>
              <p:cNvSpPr/>
              <p:nvPr/>
            </p:nvSpPr>
            <p:spPr>
              <a:xfrm>
                <a:off x="5675025" y="3940475"/>
                <a:ext cx="420000" cy="1144150"/>
              </a:xfrm>
              <a:custGeom>
                <a:avLst/>
                <a:gdLst/>
                <a:ahLst/>
                <a:cxnLst/>
                <a:rect l="l" t="t" r="r" b="b"/>
                <a:pathLst>
                  <a:path w="16800" h="45766" extrusionOk="0">
                    <a:moveTo>
                      <a:pt x="1" y="0"/>
                    </a:moveTo>
                    <a:lnTo>
                      <a:pt x="1" y="45766"/>
                    </a:lnTo>
                    <a:lnTo>
                      <a:pt x="16800" y="45766"/>
                    </a:lnTo>
                    <a:lnTo>
                      <a:pt x="1680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16;p18">
                <a:extLst>
                  <a:ext uri="{FF2B5EF4-FFF2-40B4-BE49-F238E27FC236}">
                    <a16:creationId xmlns:a16="http://schemas.microsoft.com/office/drawing/2014/main" id="{4204987D-1E52-4619-E0C5-0B5584CFB4D4}"/>
                  </a:ext>
                </a:extLst>
              </p:cNvPr>
              <p:cNvSpPr/>
              <p:nvPr/>
            </p:nvSpPr>
            <p:spPr>
              <a:xfrm>
                <a:off x="1190625" y="4950050"/>
                <a:ext cx="5219200" cy="50727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291" extrusionOk="0">
                    <a:moveTo>
                      <a:pt x="0" y="1"/>
                    </a:moveTo>
                    <a:lnTo>
                      <a:pt x="0" y="20290"/>
                    </a:lnTo>
                    <a:lnTo>
                      <a:pt x="208767" y="20290"/>
                    </a:lnTo>
                    <a:lnTo>
                      <a:pt x="208767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17;p18">
                <a:extLst>
                  <a:ext uri="{FF2B5EF4-FFF2-40B4-BE49-F238E27FC236}">
                    <a16:creationId xmlns:a16="http://schemas.microsoft.com/office/drawing/2014/main" id="{6DE8B3E1-6C2F-62EA-E760-84541900CEE0}"/>
                  </a:ext>
                </a:extLst>
              </p:cNvPr>
              <p:cNvSpPr/>
              <p:nvPr/>
            </p:nvSpPr>
            <p:spPr>
              <a:xfrm>
                <a:off x="5989800" y="4950050"/>
                <a:ext cx="420025" cy="507275"/>
              </a:xfrm>
              <a:custGeom>
                <a:avLst/>
                <a:gdLst/>
                <a:ahLst/>
                <a:cxnLst/>
                <a:rect l="l" t="t" r="r" b="b"/>
                <a:pathLst>
                  <a:path w="16801" h="20291" extrusionOk="0">
                    <a:moveTo>
                      <a:pt x="1" y="1"/>
                    </a:moveTo>
                    <a:lnTo>
                      <a:pt x="1" y="20290"/>
                    </a:lnTo>
                    <a:lnTo>
                      <a:pt x="16800" y="20290"/>
                    </a:lnTo>
                    <a:lnTo>
                      <a:pt x="16800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18;p18">
                <a:extLst>
                  <a:ext uri="{FF2B5EF4-FFF2-40B4-BE49-F238E27FC236}">
                    <a16:creationId xmlns:a16="http://schemas.microsoft.com/office/drawing/2014/main" id="{ACFCBD7F-4BE5-5F9C-B6C0-236B8B05ABAA}"/>
                  </a:ext>
                </a:extLst>
              </p:cNvPr>
              <p:cNvSpPr/>
              <p:nvPr/>
            </p:nvSpPr>
            <p:spPr>
              <a:xfrm>
                <a:off x="1505400" y="2166750"/>
                <a:ext cx="4589625" cy="1258350"/>
              </a:xfrm>
              <a:custGeom>
                <a:avLst/>
                <a:gdLst/>
                <a:ahLst/>
                <a:cxnLst/>
                <a:rect l="l" t="t" r="r" b="b"/>
                <a:pathLst>
                  <a:path w="183585" h="50334" extrusionOk="0">
                    <a:moveTo>
                      <a:pt x="0" y="1"/>
                    </a:moveTo>
                    <a:lnTo>
                      <a:pt x="0" y="50333"/>
                    </a:lnTo>
                    <a:lnTo>
                      <a:pt x="183585" y="50333"/>
                    </a:lnTo>
                    <a:lnTo>
                      <a:pt x="183585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19;p18">
                <a:extLst>
                  <a:ext uri="{FF2B5EF4-FFF2-40B4-BE49-F238E27FC236}">
                    <a16:creationId xmlns:a16="http://schemas.microsoft.com/office/drawing/2014/main" id="{68A1423A-E12E-208C-096C-300EC756C7F9}"/>
                  </a:ext>
                </a:extLst>
              </p:cNvPr>
              <p:cNvSpPr/>
              <p:nvPr/>
            </p:nvSpPr>
            <p:spPr>
              <a:xfrm>
                <a:off x="5675025" y="2166750"/>
                <a:ext cx="420000" cy="1258350"/>
              </a:xfrm>
              <a:custGeom>
                <a:avLst/>
                <a:gdLst/>
                <a:ahLst/>
                <a:cxnLst/>
                <a:rect l="l" t="t" r="r" b="b"/>
                <a:pathLst>
                  <a:path w="16800" h="50334" extrusionOk="0">
                    <a:moveTo>
                      <a:pt x="1" y="1"/>
                    </a:moveTo>
                    <a:lnTo>
                      <a:pt x="1" y="50333"/>
                    </a:lnTo>
                    <a:lnTo>
                      <a:pt x="16800" y="50333"/>
                    </a:lnTo>
                    <a:lnTo>
                      <a:pt x="16800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20;p18">
                <a:extLst>
                  <a:ext uri="{FF2B5EF4-FFF2-40B4-BE49-F238E27FC236}">
                    <a16:creationId xmlns:a16="http://schemas.microsoft.com/office/drawing/2014/main" id="{4DFE4153-B46B-F35E-49FE-88A2D394D7CB}"/>
                  </a:ext>
                </a:extLst>
              </p:cNvPr>
              <p:cNvSpPr/>
              <p:nvPr/>
            </p:nvSpPr>
            <p:spPr>
              <a:xfrm>
                <a:off x="1505400" y="618125"/>
                <a:ext cx="4589625" cy="1738675"/>
              </a:xfrm>
              <a:custGeom>
                <a:avLst/>
                <a:gdLst/>
                <a:ahLst/>
                <a:cxnLst/>
                <a:rect l="l" t="t" r="r" b="b"/>
                <a:pathLst>
                  <a:path w="183585" h="69547" extrusionOk="0">
                    <a:moveTo>
                      <a:pt x="91793" y="1"/>
                    </a:moveTo>
                    <a:lnTo>
                      <a:pt x="0" y="57118"/>
                    </a:lnTo>
                    <a:lnTo>
                      <a:pt x="0" y="69546"/>
                    </a:lnTo>
                    <a:lnTo>
                      <a:pt x="183585" y="69546"/>
                    </a:lnTo>
                    <a:lnTo>
                      <a:pt x="183585" y="57118"/>
                    </a:lnTo>
                    <a:lnTo>
                      <a:pt x="91793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21;p18">
                <a:extLst>
                  <a:ext uri="{FF2B5EF4-FFF2-40B4-BE49-F238E27FC236}">
                    <a16:creationId xmlns:a16="http://schemas.microsoft.com/office/drawing/2014/main" id="{7DF65F41-8A05-317C-ED06-33EBDA9D4D7B}"/>
                  </a:ext>
                </a:extLst>
              </p:cNvPr>
              <p:cNvSpPr/>
              <p:nvPr/>
            </p:nvSpPr>
            <p:spPr>
              <a:xfrm>
                <a:off x="3590625" y="618125"/>
                <a:ext cx="2504400" cy="1738675"/>
              </a:xfrm>
              <a:custGeom>
                <a:avLst/>
                <a:gdLst/>
                <a:ahLst/>
                <a:cxnLst/>
                <a:rect l="l" t="t" r="r" b="b"/>
                <a:pathLst>
                  <a:path w="100176" h="69547" extrusionOk="0">
                    <a:moveTo>
                      <a:pt x="8384" y="1"/>
                    </a:moveTo>
                    <a:lnTo>
                      <a:pt x="0" y="5220"/>
                    </a:lnTo>
                    <a:lnTo>
                      <a:pt x="83377" y="57118"/>
                    </a:lnTo>
                    <a:lnTo>
                      <a:pt x="83377" y="69546"/>
                    </a:lnTo>
                    <a:lnTo>
                      <a:pt x="100176" y="69546"/>
                    </a:lnTo>
                    <a:lnTo>
                      <a:pt x="100176" y="57118"/>
                    </a:lnTo>
                    <a:lnTo>
                      <a:pt x="8384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22;p18">
                <a:extLst>
                  <a:ext uri="{FF2B5EF4-FFF2-40B4-BE49-F238E27FC236}">
                    <a16:creationId xmlns:a16="http://schemas.microsoft.com/office/drawing/2014/main" id="{35399414-ECAB-99B3-DCA1-2F4F2DCFC4E1}"/>
                  </a:ext>
                </a:extLst>
              </p:cNvPr>
              <p:cNvSpPr/>
              <p:nvPr/>
            </p:nvSpPr>
            <p:spPr>
              <a:xfrm>
                <a:off x="1505400" y="3228550"/>
                <a:ext cx="4589625" cy="872600"/>
              </a:xfrm>
              <a:custGeom>
                <a:avLst/>
                <a:gdLst/>
                <a:ahLst/>
                <a:cxnLst/>
                <a:rect l="l" t="t" r="r" b="b"/>
                <a:pathLst>
                  <a:path w="183585" h="34904" extrusionOk="0">
                    <a:moveTo>
                      <a:pt x="0" y="0"/>
                    </a:moveTo>
                    <a:lnTo>
                      <a:pt x="0" y="34903"/>
                    </a:lnTo>
                    <a:lnTo>
                      <a:pt x="183585" y="34903"/>
                    </a:lnTo>
                    <a:lnTo>
                      <a:pt x="183585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23;p18">
                <a:extLst>
                  <a:ext uri="{FF2B5EF4-FFF2-40B4-BE49-F238E27FC236}">
                    <a16:creationId xmlns:a16="http://schemas.microsoft.com/office/drawing/2014/main" id="{2AA1ACCF-AA5B-FB69-532F-514CCF20F2AD}"/>
                  </a:ext>
                </a:extLst>
              </p:cNvPr>
              <p:cNvSpPr/>
              <p:nvPr/>
            </p:nvSpPr>
            <p:spPr>
              <a:xfrm>
                <a:off x="5675025" y="3228550"/>
                <a:ext cx="420000" cy="872600"/>
              </a:xfrm>
              <a:custGeom>
                <a:avLst/>
                <a:gdLst/>
                <a:ahLst/>
                <a:cxnLst/>
                <a:rect l="l" t="t" r="r" b="b"/>
                <a:pathLst>
                  <a:path w="16800" h="34904" extrusionOk="0">
                    <a:moveTo>
                      <a:pt x="1" y="0"/>
                    </a:moveTo>
                    <a:lnTo>
                      <a:pt x="1" y="34903"/>
                    </a:lnTo>
                    <a:lnTo>
                      <a:pt x="16800" y="34903"/>
                    </a:lnTo>
                    <a:lnTo>
                      <a:pt x="1680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24;p18">
                <a:extLst>
                  <a:ext uri="{FF2B5EF4-FFF2-40B4-BE49-F238E27FC236}">
                    <a16:creationId xmlns:a16="http://schemas.microsoft.com/office/drawing/2014/main" id="{040F00E1-588F-6495-D02A-444B31F0D400}"/>
                  </a:ext>
                </a:extLst>
              </p:cNvPr>
              <p:cNvSpPr/>
              <p:nvPr/>
            </p:nvSpPr>
            <p:spPr>
              <a:xfrm>
                <a:off x="1110025" y="238125"/>
                <a:ext cx="5380375" cy="1870900"/>
              </a:xfrm>
              <a:custGeom>
                <a:avLst/>
                <a:gdLst/>
                <a:ahLst/>
                <a:cxnLst/>
                <a:rect l="l" t="t" r="r" b="b"/>
                <a:pathLst>
                  <a:path w="215215" h="74836" extrusionOk="0">
                    <a:moveTo>
                      <a:pt x="107608" y="0"/>
                    </a:moveTo>
                    <a:lnTo>
                      <a:pt x="6290" y="62956"/>
                    </a:lnTo>
                    <a:cubicBezTo>
                      <a:pt x="1" y="66884"/>
                      <a:pt x="4511" y="74836"/>
                      <a:pt x="9988" y="74836"/>
                    </a:cubicBezTo>
                    <a:cubicBezTo>
                      <a:pt x="11015" y="74836"/>
                      <a:pt x="12077" y="74556"/>
                      <a:pt x="13108" y="73917"/>
                    </a:cubicBezTo>
                    <a:lnTo>
                      <a:pt x="107608" y="15201"/>
                    </a:lnTo>
                    <a:lnTo>
                      <a:pt x="202107" y="73917"/>
                    </a:lnTo>
                    <a:cubicBezTo>
                      <a:pt x="203138" y="74556"/>
                      <a:pt x="204200" y="74836"/>
                      <a:pt x="205227" y="74836"/>
                    </a:cubicBezTo>
                    <a:cubicBezTo>
                      <a:pt x="210704" y="74836"/>
                      <a:pt x="215215" y="66884"/>
                      <a:pt x="208925" y="62956"/>
                    </a:cubicBezTo>
                    <a:lnTo>
                      <a:pt x="107608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25;p18">
                <a:extLst>
                  <a:ext uri="{FF2B5EF4-FFF2-40B4-BE49-F238E27FC236}">
                    <a16:creationId xmlns:a16="http://schemas.microsoft.com/office/drawing/2014/main" id="{DBF4B258-0DD9-F88B-8C8A-EE1C38E2E6CE}"/>
                  </a:ext>
                </a:extLst>
              </p:cNvPr>
              <p:cNvSpPr/>
              <p:nvPr/>
            </p:nvSpPr>
            <p:spPr>
              <a:xfrm>
                <a:off x="3182050" y="1376550"/>
                <a:ext cx="1244475" cy="584725"/>
              </a:xfrm>
              <a:custGeom>
                <a:avLst/>
                <a:gdLst/>
                <a:ahLst/>
                <a:cxnLst/>
                <a:rect l="l" t="t" r="r" b="b"/>
                <a:pathLst>
                  <a:path w="49779" h="23389" extrusionOk="0">
                    <a:moveTo>
                      <a:pt x="6166" y="0"/>
                    </a:moveTo>
                    <a:cubicBezTo>
                      <a:pt x="2773" y="0"/>
                      <a:pt x="1" y="2773"/>
                      <a:pt x="1" y="6198"/>
                    </a:cubicBezTo>
                    <a:cubicBezTo>
                      <a:pt x="1" y="8579"/>
                      <a:pt x="1403" y="10667"/>
                      <a:pt x="3393" y="11678"/>
                    </a:cubicBezTo>
                    <a:cubicBezTo>
                      <a:pt x="1403" y="12689"/>
                      <a:pt x="1" y="14777"/>
                      <a:pt x="1" y="17191"/>
                    </a:cubicBezTo>
                    <a:cubicBezTo>
                      <a:pt x="1" y="20616"/>
                      <a:pt x="2773" y="23356"/>
                      <a:pt x="6166" y="23356"/>
                    </a:cubicBezTo>
                    <a:cubicBezTo>
                      <a:pt x="9558" y="23356"/>
                      <a:pt x="12331" y="20616"/>
                      <a:pt x="12331" y="17191"/>
                    </a:cubicBezTo>
                    <a:lnTo>
                      <a:pt x="37448" y="17224"/>
                    </a:lnTo>
                    <a:cubicBezTo>
                      <a:pt x="37448" y="20616"/>
                      <a:pt x="40221" y="23389"/>
                      <a:pt x="43613" y="23389"/>
                    </a:cubicBezTo>
                    <a:cubicBezTo>
                      <a:pt x="47006" y="23356"/>
                      <a:pt x="49779" y="20616"/>
                      <a:pt x="49779" y="17191"/>
                    </a:cubicBezTo>
                    <a:cubicBezTo>
                      <a:pt x="49779" y="14810"/>
                      <a:pt x="48409" y="12722"/>
                      <a:pt x="46386" y="11711"/>
                    </a:cubicBezTo>
                    <a:cubicBezTo>
                      <a:pt x="48409" y="10667"/>
                      <a:pt x="49779" y="8612"/>
                      <a:pt x="49779" y="6198"/>
                    </a:cubicBezTo>
                    <a:cubicBezTo>
                      <a:pt x="49779" y="2773"/>
                      <a:pt x="47039" y="33"/>
                      <a:pt x="43613" y="33"/>
                    </a:cubicBezTo>
                    <a:cubicBezTo>
                      <a:pt x="40221" y="33"/>
                      <a:pt x="37448" y="2773"/>
                      <a:pt x="37448" y="6198"/>
                    </a:cubicBezTo>
                    <a:lnTo>
                      <a:pt x="12331" y="6165"/>
                    </a:lnTo>
                    <a:cubicBezTo>
                      <a:pt x="12331" y="2773"/>
                      <a:pt x="9591" y="0"/>
                      <a:pt x="616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26;p18">
                <a:extLst>
                  <a:ext uri="{FF2B5EF4-FFF2-40B4-BE49-F238E27FC236}">
                    <a16:creationId xmlns:a16="http://schemas.microsoft.com/office/drawing/2014/main" id="{9E99FC71-F10C-F0B8-6245-89B1DF73CA06}"/>
                  </a:ext>
                </a:extLst>
              </p:cNvPr>
              <p:cNvSpPr/>
              <p:nvPr/>
            </p:nvSpPr>
            <p:spPr>
              <a:xfrm>
                <a:off x="2043625" y="2674000"/>
                <a:ext cx="1289325" cy="2276075"/>
              </a:xfrm>
              <a:custGeom>
                <a:avLst/>
                <a:gdLst/>
                <a:ahLst/>
                <a:cxnLst/>
                <a:rect l="l" t="t" r="r" b="b"/>
                <a:pathLst>
                  <a:path w="51573" h="91043" extrusionOk="0">
                    <a:moveTo>
                      <a:pt x="25803" y="1"/>
                    </a:moveTo>
                    <a:cubicBezTo>
                      <a:pt x="11548" y="1"/>
                      <a:pt x="0" y="11548"/>
                      <a:pt x="0" y="25803"/>
                    </a:cubicBezTo>
                    <a:lnTo>
                      <a:pt x="0" y="91043"/>
                    </a:lnTo>
                    <a:lnTo>
                      <a:pt x="51572" y="91043"/>
                    </a:lnTo>
                    <a:lnTo>
                      <a:pt x="51572" y="25803"/>
                    </a:lnTo>
                    <a:cubicBezTo>
                      <a:pt x="51572" y="11548"/>
                      <a:pt x="40025" y="1"/>
                      <a:pt x="25803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27;p18">
                <a:extLst>
                  <a:ext uri="{FF2B5EF4-FFF2-40B4-BE49-F238E27FC236}">
                    <a16:creationId xmlns:a16="http://schemas.microsoft.com/office/drawing/2014/main" id="{A7EC8167-F298-09AA-101E-58AED456011D}"/>
                  </a:ext>
                </a:extLst>
              </p:cNvPr>
              <p:cNvSpPr/>
              <p:nvPr/>
            </p:nvSpPr>
            <p:spPr>
              <a:xfrm>
                <a:off x="3699900" y="4546375"/>
                <a:ext cx="2028150" cy="403700"/>
              </a:xfrm>
              <a:custGeom>
                <a:avLst/>
                <a:gdLst/>
                <a:ahLst/>
                <a:cxnLst/>
                <a:rect l="l" t="t" r="r" b="b"/>
                <a:pathLst>
                  <a:path w="81126" h="16148" extrusionOk="0">
                    <a:moveTo>
                      <a:pt x="8090" y="1"/>
                    </a:moveTo>
                    <a:cubicBezTo>
                      <a:pt x="3621" y="1"/>
                      <a:pt x="0" y="3589"/>
                      <a:pt x="0" y="8058"/>
                    </a:cubicBezTo>
                    <a:cubicBezTo>
                      <a:pt x="0" y="12527"/>
                      <a:pt x="3621" y="16148"/>
                      <a:pt x="8090" y="16148"/>
                    </a:cubicBezTo>
                    <a:lnTo>
                      <a:pt x="73036" y="16148"/>
                    </a:lnTo>
                    <a:cubicBezTo>
                      <a:pt x="77505" y="16148"/>
                      <a:pt x="81126" y="12527"/>
                      <a:pt x="81126" y="8058"/>
                    </a:cubicBezTo>
                    <a:cubicBezTo>
                      <a:pt x="81126" y="3589"/>
                      <a:pt x="77505" y="1"/>
                      <a:pt x="73036" y="1"/>
                    </a:cubicBezTo>
                    <a:lnTo>
                      <a:pt x="45342" y="1"/>
                    </a:lnTo>
                    <a:cubicBezTo>
                      <a:pt x="42634" y="1"/>
                      <a:pt x="40253" y="1306"/>
                      <a:pt x="38785" y="3328"/>
                    </a:cubicBezTo>
                    <a:cubicBezTo>
                      <a:pt x="37317" y="1306"/>
                      <a:pt x="34936" y="1"/>
                      <a:pt x="322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71;p24">
              <a:extLst>
                <a:ext uri="{FF2B5EF4-FFF2-40B4-BE49-F238E27FC236}">
                  <a16:creationId xmlns:a16="http://schemas.microsoft.com/office/drawing/2014/main" id="{C817582D-EFCA-8730-787E-76A1F7F2F6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28146" y="1364504"/>
              <a:ext cx="1191241" cy="1191242"/>
              <a:chOff x="1190625" y="238125"/>
              <a:chExt cx="5219200" cy="5219200"/>
            </a:xfrm>
          </p:grpSpPr>
          <p:sp>
            <p:nvSpPr>
              <p:cNvPr id="100" name="Google Shape;972;p24">
                <a:extLst>
                  <a:ext uri="{FF2B5EF4-FFF2-40B4-BE49-F238E27FC236}">
                    <a16:creationId xmlns:a16="http://schemas.microsoft.com/office/drawing/2014/main" id="{C85F1EBA-D005-7DA7-367E-2576E1AEEB38}"/>
                  </a:ext>
                </a:extLst>
              </p:cNvPr>
              <p:cNvSpPr/>
              <p:nvPr/>
            </p:nvSpPr>
            <p:spPr>
              <a:xfrm>
                <a:off x="1709275" y="238125"/>
                <a:ext cx="3007575" cy="592875"/>
              </a:xfrm>
              <a:custGeom>
                <a:avLst/>
                <a:gdLst/>
                <a:ahLst/>
                <a:cxnLst/>
                <a:rect l="l" t="t" r="r" b="b"/>
                <a:pathLst>
                  <a:path w="120303" h="23715" extrusionOk="0">
                    <a:moveTo>
                      <a:pt x="8481" y="0"/>
                    </a:moveTo>
                    <a:cubicBezTo>
                      <a:pt x="3784" y="0"/>
                      <a:pt x="0" y="3784"/>
                      <a:pt x="0" y="8481"/>
                    </a:cubicBezTo>
                    <a:lnTo>
                      <a:pt x="0" y="23715"/>
                    </a:lnTo>
                    <a:lnTo>
                      <a:pt x="120302" y="23715"/>
                    </a:lnTo>
                    <a:lnTo>
                      <a:pt x="120302" y="8481"/>
                    </a:lnTo>
                    <a:cubicBezTo>
                      <a:pt x="120302" y="3784"/>
                      <a:pt x="116518" y="0"/>
                      <a:pt x="11182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973;p24">
                <a:extLst>
                  <a:ext uri="{FF2B5EF4-FFF2-40B4-BE49-F238E27FC236}">
                    <a16:creationId xmlns:a16="http://schemas.microsoft.com/office/drawing/2014/main" id="{8616FEAC-9422-EE36-CB1E-680ED7193217}"/>
                  </a:ext>
                </a:extLst>
              </p:cNvPr>
              <p:cNvSpPr/>
              <p:nvPr/>
            </p:nvSpPr>
            <p:spPr>
              <a:xfrm>
                <a:off x="4084800" y="238125"/>
                <a:ext cx="632050" cy="592875"/>
              </a:xfrm>
              <a:custGeom>
                <a:avLst/>
                <a:gdLst/>
                <a:ahLst/>
                <a:cxnLst/>
                <a:rect l="l" t="t" r="r" b="b"/>
                <a:pathLst>
                  <a:path w="25282" h="23715" extrusionOk="0">
                    <a:moveTo>
                      <a:pt x="1" y="0"/>
                    </a:moveTo>
                    <a:cubicBezTo>
                      <a:pt x="4698" y="0"/>
                      <a:pt x="8482" y="3784"/>
                      <a:pt x="8482" y="8481"/>
                    </a:cubicBezTo>
                    <a:lnTo>
                      <a:pt x="8482" y="23715"/>
                    </a:lnTo>
                    <a:lnTo>
                      <a:pt x="25281" y="23715"/>
                    </a:lnTo>
                    <a:lnTo>
                      <a:pt x="25281" y="8481"/>
                    </a:lnTo>
                    <a:cubicBezTo>
                      <a:pt x="25281" y="3784"/>
                      <a:pt x="21497" y="0"/>
                      <a:pt x="1680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974;p24">
                <a:extLst>
                  <a:ext uri="{FF2B5EF4-FFF2-40B4-BE49-F238E27FC236}">
                    <a16:creationId xmlns:a16="http://schemas.microsoft.com/office/drawing/2014/main" id="{1D664663-601B-CDA5-190D-CD52306491B8}"/>
                  </a:ext>
                </a:extLst>
              </p:cNvPr>
              <p:cNvSpPr/>
              <p:nvPr/>
            </p:nvSpPr>
            <p:spPr>
              <a:xfrm>
                <a:off x="1190625" y="830975"/>
                <a:ext cx="4044875" cy="1143350"/>
              </a:xfrm>
              <a:custGeom>
                <a:avLst/>
                <a:gdLst/>
                <a:ahLst/>
                <a:cxnLst/>
                <a:rect l="l" t="t" r="r" b="b"/>
                <a:pathLst>
                  <a:path w="161795" h="45734" extrusionOk="0">
                    <a:moveTo>
                      <a:pt x="20746" y="1"/>
                    </a:moveTo>
                    <a:lnTo>
                      <a:pt x="0" y="45734"/>
                    </a:lnTo>
                    <a:lnTo>
                      <a:pt x="161795" y="45734"/>
                    </a:lnTo>
                    <a:lnTo>
                      <a:pt x="141048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75;p24">
                <a:extLst>
                  <a:ext uri="{FF2B5EF4-FFF2-40B4-BE49-F238E27FC236}">
                    <a16:creationId xmlns:a16="http://schemas.microsoft.com/office/drawing/2014/main" id="{1C9AF844-D2EC-5FD9-D6D2-3A19B7316AD7}"/>
                  </a:ext>
                </a:extLst>
              </p:cNvPr>
              <p:cNvSpPr/>
              <p:nvPr/>
            </p:nvSpPr>
            <p:spPr>
              <a:xfrm>
                <a:off x="1190625" y="1974300"/>
                <a:ext cx="4044875" cy="3483025"/>
              </a:xfrm>
              <a:custGeom>
                <a:avLst/>
                <a:gdLst/>
                <a:ahLst/>
                <a:cxnLst/>
                <a:rect l="l" t="t" r="r" b="b"/>
                <a:pathLst>
                  <a:path w="161795" h="139321" extrusionOk="0">
                    <a:moveTo>
                      <a:pt x="0" y="1"/>
                    </a:moveTo>
                    <a:lnTo>
                      <a:pt x="0" y="139320"/>
                    </a:lnTo>
                    <a:lnTo>
                      <a:pt x="161795" y="139320"/>
                    </a:lnTo>
                    <a:lnTo>
                      <a:pt x="161795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976;p24">
                <a:extLst>
                  <a:ext uri="{FF2B5EF4-FFF2-40B4-BE49-F238E27FC236}">
                    <a16:creationId xmlns:a16="http://schemas.microsoft.com/office/drawing/2014/main" id="{856188DC-0F20-2863-2C22-C3F28EDD0C7B}"/>
                  </a:ext>
                </a:extLst>
              </p:cNvPr>
              <p:cNvSpPr/>
              <p:nvPr/>
            </p:nvSpPr>
            <p:spPr>
              <a:xfrm>
                <a:off x="1727200" y="2822600"/>
                <a:ext cx="1922150" cy="1808975"/>
              </a:xfrm>
              <a:custGeom>
                <a:avLst/>
                <a:gdLst/>
                <a:ahLst/>
                <a:cxnLst/>
                <a:rect l="l" t="t" r="r" b="b"/>
                <a:pathLst>
                  <a:path w="76886" h="72359" extrusionOk="0">
                    <a:moveTo>
                      <a:pt x="38437" y="0"/>
                    </a:moveTo>
                    <a:cubicBezTo>
                      <a:pt x="29178" y="0"/>
                      <a:pt x="19916" y="3532"/>
                      <a:pt x="12853" y="10595"/>
                    </a:cubicBezTo>
                    <a:cubicBezTo>
                      <a:pt x="2969" y="20479"/>
                      <a:pt x="1" y="34701"/>
                      <a:pt x="3980" y="47162"/>
                    </a:cubicBezTo>
                    <a:lnTo>
                      <a:pt x="27467" y="70648"/>
                    </a:lnTo>
                    <a:cubicBezTo>
                      <a:pt x="31038" y="71788"/>
                      <a:pt x="34753" y="72358"/>
                      <a:pt x="38470" y="72358"/>
                    </a:cubicBezTo>
                    <a:cubicBezTo>
                      <a:pt x="47723" y="72358"/>
                      <a:pt x="56982" y="68827"/>
                      <a:pt x="64034" y="61775"/>
                    </a:cubicBezTo>
                    <a:cubicBezTo>
                      <a:pt x="73917" y="51892"/>
                      <a:pt x="76886" y="37702"/>
                      <a:pt x="72939" y="25241"/>
                    </a:cubicBezTo>
                    <a:lnTo>
                      <a:pt x="49387" y="1690"/>
                    </a:lnTo>
                    <a:cubicBezTo>
                      <a:pt x="45831" y="563"/>
                      <a:pt x="42134" y="0"/>
                      <a:pt x="3843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977;p24">
                <a:extLst>
                  <a:ext uri="{FF2B5EF4-FFF2-40B4-BE49-F238E27FC236}">
                    <a16:creationId xmlns:a16="http://schemas.microsoft.com/office/drawing/2014/main" id="{A2568BB1-6B27-5E86-7607-E7A1D5E62A1F}"/>
                  </a:ext>
                </a:extLst>
              </p:cNvPr>
              <p:cNvSpPr/>
              <p:nvPr/>
            </p:nvSpPr>
            <p:spPr>
              <a:xfrm>
                <a:off x="1728850" y="2787550"/>
                <a:ext cx="1919700" cy="1878725"/>
              </a:xfrm>
              <a:custGeom>
                <a:avLst/>
                <a:gdLst/>
                <a:ahLst/>
                <a:cxnLst/>
                <a:rect l="l" t="t" r="r" b="b"/>
                <a:pathLst>
                  <a:path w="76788" h="75149" extrusionOk="0">
                    <a:moveTo>
                      <a:pt x="56905" y="1"/>
                    </a:moveTo>
                    <a:cubicBezTo>
                      <a:pt x="54753" y="1"/>
                      <a:pt x="52600" y="825"/>
                      <a:pt x="50952" y="2472"/>
                    </a:cubicBezTo>
                    <a:cubicBezTo>
                      <a:pt x="47658" y="5766"/>
                      <a:pt x="47658" y="11083"/>
                      <a:pt x="50952" y="14378"/>
                    </a:cubicBezTo>
                    <a:lnTo>
                      <a:pt x="15168" y="50162"/>
                    </a:lnTo>
                    <a:cubicBezTo>
                      <a:pt x="13537" y="48515"/>
                      <a:pt x="11384" y="47691"/>
                      <a:pt x="9227" y="47691"/>
                    </a:cubicBezTo>
                    <a:cubicBezTo>
                      <a:pt x="7070" y="47691"/>
                      <a:pt x="4909" y="48515"/>
                      <a:pt x="3262" y="50162"/>
                    </a:cubicBezTo>
                    <a:cubicBezTo>
                      <a:pt x="0" y="53424"/>
                      <a:pt x="0" y="58774"/>
                      <a:pt x="3262" y="62068"/>
                    </a:cubicBezTo>
                    <a:cubicBezTo>
                      <a:pt x="4918" y="63701"/>
                      <a:pt x="7060" y="64523"/>
                      <a:pt x="9209" y="64523"/>
                    </a:cubicBezTo>
                    <a:cubicBezTo>
                      <a:pt x="10108" y="64523"/>
                      <a:pt x="11008" y="64379"/>
                      <a:pt x="11874" y="64091"/>
                    </a:cubicBezTo>
                    <a:lnTo>
                      <a:pt x="11874" y="64091"/>
                    </a:lnTo>
                    <a:cubicBezTo>
                      <a:pt x="10895" y="67027"/>
                      <a:pt x="11580" y="70354"/>
                      <a:pt x="13896" y="72702"/>
                    </a:cubicBezTo>
                    <a:cubicBezTo>
                      <a:pt x="15543" y="74333"/>
                      <a:pt x="17705" y="75149"/>
                      <a:pt x="19862" y="75149"/>
                    </a:cubicBezTo>
                    <a:cubicBezTo>
                      <a:pt x="22019" y="75149"/>
                      <a:pt x="24171" y="74333"/>
                      <a:pt x="25802" y="72702"/>
                    </a:cubicBezTo>
                    <a:cubicBezTo>
                      <a:pt x="29097" y="69408"/>
                      <a:pt x="29097" y="64058"/>
                      <a:pt x="25802" y="60796"/>
                    </a:cubicBezTo>
                    <a:lnTo>
                      <a:pt x="61586" y="25012"/>
                    </a:lnTo>
                    <a:cubicBezTo>
                      <a:pt x="63234" y="26659"/>
                      <a:pt x="65387" y="27483"/>
                      <a:pt x="67540" y="27483"/>
                    </a:cubicBezTo>
                    <a:cubicBezTo>
                      <a:pt x="69692" y="27483"/>
                      <a:pt x="71845" y="26659"/>
                      <a:pt x="73493" y="25012"/>
                    </a:cubicBezTo>
                    <a:cubicBezTo>
                      <a:pt x="76787" y="21718"/>
                      <a:pt x="76787" y="16400"/>
                      <a:pt x="73493" y="13106"/>
                    </a:cubicBezTo>
                    <a:cubicBezTo>
                      <a:pt x="71860" y="11473"/>
                      <a:pt x="69708" y="10651"/>
                      <a:pt x="67552" y="10651"/>
                    </a:cubicBezTo>
                    <a:cubicBezTo>
                      <a:pt x="66650" y="10651"/>
                      <a:pt x="65747" y="10795"/>
                      <a:pt x="64881" y="11083"/>
                    </a:cubicBezTo>
                    <a:cubicBezTo>
                      <a:pt x="65860" y="8148"/>
                      <a:pt x="65175" y="4788"/>
                      <a:pt x="62859" y="2472"/>
                    </a:cubicBezTo>
                    <a:cubicBezTo>
                      <a:pt x="61211" y="825"/>
                      <a:pt x="59058" y="1"/>
                      <a:pt x="56905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978;p24">
                <a:extLst>
                  <a:ext uri="{FF2B5EF4-FFF2-40B4-BE49-F238E27FC236}">
                    <a16:creationId xmlns:a16="http://schemas.microsoft.com/office/drawing/2014/main" id="{63425A5D-10D7-D35C-E4DB-0CF57A85D71D}"/>
                  </a:ext>
                </a:extLst>
              </p:cNvPr>
              <p:cNvSpPr/>
              <p:nvPr/>
            </p:nvSpPr>
            <p:spPr>
              <a:xfrm>
                <a:off x="4198175" y="830975"/>
                <a:ext cx="1037325" cy="4448550"/>
              </a:xfrm>
              <a:custGeom>
                <a:avLst/>
                <a:gdLst/>
                <a:ahLst/>
                <a:cxnLst/>
                <a:rect l="l" t="t" r="r" b="b"/>
                <a:pathLst>
                  <a:path w="41493" h="177942" extrusionOk="0">
                    <a:moveTo>
                      <a:pt x="20746" y="1"/>
                    </a:moveTo>
                    <a:lnTo>
                      <a:pt x="0" y="45734"/>
                    </a:lnTo>
                    <a:lnTo>
                      <a:pt x="0" y="177942"/>
                    </a:lnTo>
                    <a:lnTo>
                      <a:pt x="41493" y="177942"/>
                    </a:lnTo>
                    <a:lnTo>
                      <a:pt x="41493" y="45734"/>
                    </a:lnTo>
                    <a:lnTo>
                      <a:pt x="20746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979;p24">
                <a:extLst>
                  <a:ext uri="{FF2B5EF4-FFF2-40B4-BE49-F238E27FC236}">
                    <a16:creationId xmlns:a16="http://schemas.microsoft.com/office/drawing/2014/main" id="{E44340A3-58ED-A5EC-579A-0D39B4CEE250}"/>
                  </a:ext>
                </a:extLst>
              </p:cNvPr>
              <p:cNvSpPr/>
              <p:nvPr/>
            </p:nvSpPr>
            <p:spPr>
              <a:xfrm>
                <a:off x="4300100" y="3907025"/>
                <a:ext cx="1643250" cy="886475"/>
              </a:xfrm>
              <a:custGeom>
                <a:avLst/>
                <a:gdLst/>
                <a:ahLst/>
                <a:cxnLst/>
                <a:rect l="l" t="t" r="r" b="b"/>
                <a:pathLst>
                  <a:path w="65730" h="35459" extrusionOk="0">
                    <a:moveTo>
                      <a:pt x="38525" y="1"/>
                    </a:moveTo>
                    <a:cubicBezTo>
                      <a:pt x="32881" y="1"/>
                      <a:pt x="28054" y="3491"/>
                      <a:pt x="26031" y="8384"/>
                    </a:cubicBezTo>
                    <a:lnTo>
                      <a:pt x="25966" y="8351"/>
                    </a:lnTo>
                    <a:cubicBezTo>
                      <a:pt x="24395" y="6816"/>
                      <a:pt x="22328" y="5997"/>
                      <a:pt x="20235" y="5997"/>
                    </a:cubicBezTo>
                    <a:cubicBezTo>
                      <a:pt x="18459" y="5997"/>
                      <a:pt x="16663" y="6587"/>
                      <a:pt x="15136" y="7830"/>
                    </a:cubicBezTo>
                    <a:cubicBezTo>
                      <a:pt x="11809" y="10537"/>
                      <a:pt x="12070" y="14973"/>
                      <a:pt x="12070" y="14973"/>
                    </a:cubicBezTo>
                    <a:cubicBezTo>
                      <a:pt x="5415" y="14973"/>
                      <a:pt x="1" y="20388"/>
                      <a:pt x="1" y="27043"/>
                    </a:cubicBezTo>
                    <a:lnTo>
                      <a:pt x="32620" y="35459"/>
                    </a:lnTo>
                    <a:lnTo>
                      <a:pt x="65730" y="27043"/>
                    </a:lnTo>
                    <a:cubicBezTo>
                      <a:pt x="65730" y="20714"/>
                      <a:pt x="60608" y="15593"/>
                      <a:pt x="54280" y="15593"/>
                    </a:cubicBezTo>
                    <a:cubicBezTo>
                      <a:pt x="53432" y="15593"/>
                      <a:pt x="52616" y="15691"/>
                      <a:pt x="51834" y="15854"/>
                    </a:cubicBezTo>
                    <a:cubicBezTo>
                      <a:pt x="51964" y="15104"/>
                      <a:pt x="52029" y="14321"/>
                      <a:pt x="52029" y="13538"/>
                    </a:cubicBezTo>
                    <a:cubicBezTo>
                      <a:pt x="52029" y="6068"/>
                      <a:pt x="45995" y="1"/>
                      <a:pt x="38525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980;p24">
                <a:extLst>
                  <a:ext uri="{FF2B5EF4-FFF2-40B4-BE49-F238E27FC236}">
                    <a16:creationId xmlns:a16="http://schemas.microsoft.com/office/drawing/2014/main" id="{5435D558-F00F-9C1E-D2C1-CFAC0D26FF76}"/>
                  </a:ext>
                </a:extLst>
              </p:cNvPr>
              <p:cNvSpPr/>
              <p:nvPr/>
            </p:nvSpPr>
            <p:spPr>
              <a:xfrm>
                <a:off x="5052800" y="3907025"/>
                <a:ext cx="890550" cy="782900"/>
              </a:xfrm>
              <a:custGeom>
                <a:avLst/>
                <a:gdLst/>
                <a:ahLst/>
                <a:cxnLst/>
                <a:rect l="l" t="t" r="r" b="b"/>
                <a:pathLst>
                  <a:path w="35622" h="31316" extrusionOk="0">
                    <a:moveTo>
                      <a:pt x="8417" y="1"/>
                    </a:moveTo>
                    <a:cubicBezTo>
                      <a:pt x="5220" y="1"/>
                      <a:pt x="2317" y="1110"/>
                      <a:pt x="1" y="2937"/>
                    </a:cubicBezTo>
                    <a:cubicBezTo>
                      <a:pt x="3132" y="5416"/>
                      <a:pt x="5122" y="9232"/>
                      <a:pt x="5122" y="13538"/>
                    </a:cubicBezTo>
                    <a:cubicBezTo>
                      <a:pt x="5122" y="14321"/>
                      <a:pt x="5057" y="15104"/>
                      <a:pt x="4926" y="15854"/>
                    </a:cubicBezTo>
                    <a:cubicBezTo>
                      <a:pt x="5709" y="15691"/>
                      <a:pt x="6525" y="15593"/>
                      <a:pt x="7373" y="15593"/>
                    </a:cubicBezTo>
                    <a:cubicBezTo>
                      <a:pt x="13701" y="15593"/>
                      <a:pt x="18822" y="20714"/>
                      <a:pt x="18822" y="27043"/>
                    </a:cubicBezTo>
                    <a:lnTo>
                      <a:pt x="18822" y="31316"/>
                    </a:lnTo>
                    <a:lnTo>
                      <a:pt x="35622" y="27043"/>
                    </a:lnTo>
                    <a:cubicBezTo>
                      <a:pt x="35622" y="20714"/>
                      <a:pt x="30500" y="15593"/>
                      <a:pt x="24172" y="15593"/>
                    </a:cubicBezTo>
                    <a:cubicBezTo>
                      <a:pt x="23324" y="15593"/>
                      <a:pt x="22508" y="15691"/>
                      <a:pt x="21726" y="15854"/>
                    </a:cubicBezTo>
                    <a:cubicBezTo>
                      <a:pt x="21856" y="15104"/>
                      <a:pt x="21921" y="14321"/>
                      <a:pt x="21921" y="13538"/>
                    </a:cubicBezTo>
                    <a:cubicBezTo>
                      <a:pt x="21921" y="6068"/>
                      <a:pt x="15887" y="1"/>
                      <a:pt x="841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981;p24">
                <a:extLst>
                  <a:ext uri="{FF2B5EF4-FFF2-40B4-BE49-F238E27FC236}">
                    <a16:creationId xmlns:a16="http://schemas.microsoft.com/office/drawing/2014/main" id="{651AA5B8-6838-5EC0-F111-F2BF3211FD31}"/>
                  </a:ext>
                </a:extLst>
              </p:cNvPr>
              <p:cNvSpPr/>
              <p:nvPr/>
            </p:nvSpPr>
            <p:spPr>
              <a:xfrm>
                <a:off x="3833625" y="4583075"/>
                <a:ext cx="2576200" cy="874250"/>
              </a:xfrm>
              <a:custGeom>
                <a:avLst/>
                <a:gdLst/>
                <a:ahLst/>
                <a:cxnLst/>
                <a:rect l="l" t="t" r="r" b="b"/>
                <a:pathLst>
                  <a:path w="103048" h="34970" extrusionOk="0">
                    <a:moveTo>
                      <a:pt x="13930" y="1"/>
                    </a:moveTo>
                    <a:lnTo>
                      <a:pt x="1" y="34969"/>
                    </a:lnTo>
                    <a:lnTo>
                      <a:pt x="103047" y="34969"/>
                    </a:lnTo>
                    <a:lnTo>
                      <a:pt x="89118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982;p24">
                <a:extLst>
                  <a:ext uri="{FF2B5EF4-FFF2-40B4-BE49-F238E27FC236}">
                    <a16:creationId xmlns:a16="http://schemas.microsoft.com/office/drawing/2014/main" id="{F14E9416-72D6-C77D-8A46-7A66419208F4}"/>
                  </a:ext>
                </a:extLst>
              </p:cNvPr>
              <p:cNvSpPr/>
              <p:nvPr/>
            </p:nvSpPr>
            <p:spPr>
              <a:xfrm>
                <a:off x="5641600" y="4583075"/>
                <a:ext cx="768225" cy="874250"/>
              </a:xfrm>
              <a:custGeom>
                <a:avLst/>
                <a:gdLst/>
                <a:ahLst/>
                <a:cxnLst/>
                <a:rect l="l" t="t" r="r" b="b"/>
                <a:pathLst>
                  <a:path w="30729" h="34970" extrusionOk="0">
                    <a:moveTo>
                      <a:pt x="0" y="1"/>
                    </a:moveTo>
                    <a:lnTo>
                      <a:pt x="13929" y="34969"/>
                    </a:lnTo>
                    <a:lnTo>
                      <a:pt x="30728" y="34969"/>
                    </a:lnTo>
                    <a:lnTo>
                      <a:pt x="16799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000;p24">
              <a:extLst>
                <a:ext uri="{FF2B5EF4-FFF2-40B4-BE49-F238E27FC236}">
                  <a16:creationId xmlns:a16="http://schemas.microsoft.com/office/drawing/2014/main" id="{698837C8-2EE8-5569-1DF9-B8A9E5D33A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48071" y="2765994"/>
              <a:ext cx="1287474" cy="1259399"/>
              <a:chOff x="4330724" y="3717494"/>
              <a:chExt cx="352653" cy="344963"/>
            </a:xfrm>
          </p:grpSpPr>
          <p:sp>
            <p:nvSpPr>
              <p:cNvPr id="112" name="Google Shape;1001;p24">
                <a:extLst>
                  <a:ext uri="{FF2B5EF4-FFF2-40B4-BE49-F238E27FC236}">
                    <a16:creationId xmlns:a16="http://schemas.microsoft.com/office/drawing/2014/main" id="{0781EFBD-F40F-7F03-1642-E45CF3E8D0BA}"/>
                  </a:ext>
                </a:extLst>
              </p:cNvPr>
              <p:cNvSpPr/>
              <p:nvPr/>
            </p:nvSpPr>
            <p:spPr>
              <a:xfrm>
                <a:off x="4330724" y="3717494"/>
                <a:ext cx="352653" cy="344290"/>
              </a:xfrm>
              <a:custGeom>
                <a:avLst/>
                <a:gdLst/>
                <a:ahLst/>
                <a:cxnLst/>
                <a:rect l="l" t="t" r="r" b="b"/>
                <a:pathLst>
                  <a:path w="213406" h="208345" extrusionOk="0">
                    <a:moveTo>
                      <a:pt x="178878" y="0"/>
                    </a:moveTo>
                    <a:cubicBezTo>
                      <a:pt x="176170" y="0"/>
                      <a:pt x="173463" y="1028"/>
                      <a:pt x="171392" y="3083"/>
                    </a:cubicBezTo>
                    <a:lnTo>
                      <a:pt x="79469" y="94843"/>
                    </a:lnTo>
                    <a:cubicBezTo>
                      <a:pt x="77088" y="97224"/>
                      <a:pt x="75098" y="99931"/>
                      <a:pt x="73597" y="102932"/>
                    </a:cubicBezTo>
                    <a:lnTo>
                      <a:pt x="63126" y="123972"/>
                    </a:lnTo>
                    <a:cubicBezTo>
                      <a:pt x="54873" y="140543"/>
                      <a:pt x="43978" y="155646"/>
                      <a:pt x="30865" y="168727"/>
                    </a:cubicBezTo>
                    <a:lnTo>
                      <a:pt x="6172" y="193387"/>
                    </a:lnTo>
                    <a:cubicBezTo>
                      <a:pt x="1" y="199533"/>
                      <a:pt x="5967" y="208345"/>
                      <a:pt x="12716" y="208345"/>
                    </a:cubicBezTo>
                    <a:cubicBezTo>
                      <a:pt x="14706" y="208345"/>
                      <a:pt x="16765" y="207578"/>
                      <a:pt x="18600" y="205750"/>
                    </a:cubicBezTo>
                    <a:lnTo>
                      <a:pt x="43293" y="181122"/>
                    </a:lnTo>
                    <a:cubicBezTo>
                      <a:pt x="56407" y="168042"/>
                      <a:pt x="71542" y="157179"/>
                      <a:pt x="88146" y="148926"/>
                    </a:cubicBezTo>
                    <a:lnTo>
                      <a:pt x="109218" y="138455"/>
                    </a:lnTo>
                    <a:cubicBezTo>
                      <a:pt x="112219" y="136987"/>
                      <a:pt x="114959" y="134998"/>
                      <a:pt x="117340" y="132649"/>
                    </a:cubicBezTo>
                    <a:lnTo>
                      <a:pt x="209263" y="40889"/>
                    </a:lnTo>
                    <a:cubicBezTo>
                      <a:pt x="213406" y="36747"/>
                      <a:pt x="213406" y="30060"/>
                      <a:pt x="209263" y="25949"/>
                    </a:cubicBezTo>
                    <a:lnTo>
                      <a:pt x="186364" y="3083"/>
                    </a:lnTo>
                    <a:cubicBezTo>
                      <a:pt x="184293" y="1028"/>
                      <a:pt x="181585" y="0"/>
                      <a:pt x="17887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002;p24">
                <a:extLst>
                  <a:ext uri="{FF2B5EF4-FFF2-40B4-BE49-F238E27FC236}">
                    <a16:creationId xmlns:a16="http://schemas.microsoft.com/office/drawing/2014/main" id="{16892DAC-BA75-B007-79B7-75055937136B}"/>
                  </a:ext>
                </a:extLst>
              </p:cNvPr>
              <p:cNvSpPr/>
              <p:nvPr/>
            </p:nvSpPr>
            <p:spPr>
              <a:xfrm>
                <a:off x="4336934" y="3717494"/>
                <a:ext cx="346443" cy="344305"/>
              </a:xfrm>
              <a:custGeom>
                <a:avLst/>
                <a:gdLst/>
                <a:ahLst/>
                <a:cxnLst/>
                <a:rect l="l" t="t" r="r" b="b"/>
                <a:pathLst>
                  <a:path w="209648" h="208354" extrusionOk="0">
                    <a:moveTo>
                      <a:pt x="175120" y="0"/>
                    </a:moveTo>
                    <a:cubicBezTo>
                      <a:pt x="172412" y="0"/>
                      <a:pt x="169705" y="1028"/>
                      <a:pt x="167634" y="3083"/>
                    </a:cubicBezTo>
                    <a:lnTo>
                      <a:pt x="161501" y="9183"/>
                    </a:lnTo>
                    <a:lnTo>
                      <a:pt x="181954" y="29603"/>
                    </a:lnTo>
                    <a:cubicBezTo>
                      <a:pt x="186096" y="33746"/>
                      <a:pt x="186096" y="40433"/>
                      <a:pt x="181954" y="44543"/>
                    </a:cubicBezTo>
                    <a:lnTo>
                      <a:pt x="90031" y="136302"/>
                    </a:lnTo>
                    <a:cubicBezTo>
                      <a:pt x="87650" y="138684"/>
                      <a:pt x="84910" y="140641"/>
                      <a:pt x="81909" y="142141"/>
                    </a:cubicBezTo>
                    <a:lnTo>
                      <a:pt x="60836" y="152580"/>
                    </a:lnTo>
                    <a:cubicBezTo>
                      <a:pt x="44233" y="160833"/>
                      <a:pt x="29097" y="171695"/>
                      <a:pt x="15984" y="184808"/>
                    </a:cubicBezTo>
                    <a:lnTo>
                      <a:pt x="0" y="200759"/>
                    </a:lnTo>
                    <a:cubicBezTo>
                      <a:pt x="799" y="204866"/>
                      <a:pt x="4725" y="208353"/>
                      <a:pt x="8961" y="208353"/>
                    </a:cubicBezTo>
                    <a:cubicBezTo>
                      <a:pt x="10950" y="208353"/>
                      <a:pt x="13008" y="207584"/>
                      <a:pt x="14842" y="205750"/>
                    </a:cubicBezTo>
                    <a:lnTo>
                      <a:pt x="39535" y="181122"/>
                    </a:lnTo>
                    <a:cubicBezTo>
                      <a:pt x="52649" y="168042"/>
                      <a:pt x="67784" y="157179"/>
                      <a:pt x="84388" y="148926"/>
                    </a:cubicBezTo>
                    <a:lnTo>
                      <a:pt x="105428" y="138455"/>
                    </a:lnTo>
                    <a:cubicBezTo>
                      <a:pt x="108461" y="136987"/>
                      <a:pt x="111201" y="134998"/>
                      <a:pt x="113582" y="132649"/>
                    </a:cubicBezTo>
                    <a:lnTo>
                      <a:pt x="205505" y="40889"/>
                    </a:lnTo>
                    <a:cubicBezTo>
                      <a:pt x="209648" y="36747"/>
                      <a:pt x="209648" y="30060"/>
                      <a:pt x="205505" y="25949"/>
                    </a:cubicBezTo>
                    <a:lnTo>
                      <a:pt x="182606" y="3083"/>
                    </a:lnTo>
                    <a:cubicBezTo>
                      <a:pt x="180535" y="1028"/>
                      <a:pt x="177827" y="0"/>
                      <a:pt x="17512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003;p24">
                <a:extLst>
                  <a:ext uri="{FF2B5EF4-FFF2-40B4-BE49-F238E27FC236}">
                    <a16:creationId xmlns:a16="http://schemas.microsoft.com/office/drawing/2014/main" id="{1CBAF8DF-7DB5-5A88-A32C-A9A18B98D515}"/>
                  </a:ext>
                </a:extLst>
              </p:cNvPr>
              <p:cNvSpPr/>
              <p:nvPr/>
            </p:nvSpPr>
            <p:spPr>
              <a:xfrm>
                <a:off x="4330724" y="3998954"/>
                <a:ext cx="68901" cy="62830"/>
              </a:xfrm>
              <a:custGeom>
                <a:avLst/>
                <a:gdLst/>
                <a:ahLst/>
                <a:cxnLst/>
                <a:rect l="l" t="t" r="r" b="b"/>
                <a:pathLst>
                  <a:path w="41695" h="38021" extrusionOk="0">
                    <a:moveTo>
                      <a:pt x="29267" y="1"/>
                    </a:moveTo>
                    <a:lnTo>
                      <a:pt x="6172" y="23063"/>
                    </a:lnTo>
                    <a:cubicBezTo>
                      <a:pt x="1" y="29209"/>
                      <a:pt x="5967" y="38021"/>
                      <a:pt x="12716" y="38021"/>
                    </a:cubicBezTo>
                    <a:cubicBezTo>
                      <a:pt x="14706" y="38021"/>
                      <a:pt x="16765" y="37254"/>
                      <a:pt x="18600" y="35426"/>
                    </a:cubicBezTo>
                    <a:lnTo>
                      <a:pt x="41695" y="12396"/>
                    </a:lnTo>
                    <a:lnTo>
                      <a:pt x="29267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004;p24">
                <a:extLst>
                  <a:ext uri="{FF2B5EF4-FFF2-40B4-BE49-F238E27FC236}">
                    <a16:creationId xmlns:a16="http://schemas.microsoft.com/office/drawing/2014/main" id="{59CC2DC8-0B07-DE88-5859-C5043A07E405}"/>
                  </a:ext>
                </a:extLst>
              </p:cNvPr>
              <p:cNvSpPr/>
              <p:nvPr/>
            </p:nvSpPr>
            <p:spPr>
              <a:xfrm>
                <a:off x="4496382" y="3749795"/>
                <a:ext cx="153306" cy="152187"/>
              </a:xfrm>
              <a:custGeom>
                <a:avLst/>
                <a:gdLst/>
                <a:ahLst/>
                <a:cxnLst/>
                <a:rect l="l" t="t" r="r" b="b"/>
                <a:pathLst>
                  <a:path w="92772" h="92095" extrusionOk="0">
                    <a:moveTo>
                      <a:pt x="75985" y="1"/>
                    </a:moveTo>
                    <a:cubicBezTo>
                      <a:pt x="75312" y="1"/>
                      <a:pt x="74635" y="254"/>
                      <a:pt x="74113" y="759"/>
                    </a:cubicBezTo>
                    <a:lnTo>
                      <a:pt x="1044" y="73730"/>
                    </a:lnTo>
                    <a:cubicBezTo>
                      <a:pt x="1" y="74741"/>
                      <a:pt x="1" y="76405"/>
                      <a:pt x="1044" y="77448"/>
                    </a:cubicBezTo>
                    <a:lnTo>
                      <a:pt x="14941" y="91312"/>
                    </a:lnTo>
                    <a:cubicBezTo>
                      <a:pt x="15446" y="91834"/>
                      <a:pt x="16115" y="92095"/>
                      <a:pt x="16788" y="92095"/>
                    </a:cubicBezTo>
                    <a:cubicBezTo>
                      <a:pt x="17460" y="92095"/>
                      <a:pt x="18137" y="91834"/>
                      <a:pt x="18659" y="91312"/>
                    </a:cubicBezTo>
                    <a:lnTo>
                      <a:pt x="91728" y="18374"/>
                    </a:lnTo>
                    <a:cubicBezTo>
                      <a:pt x="92772" y="17330"/>
                      <a:pt x="92772" y="15666"/>
                      <a:pt x="91728" y="14655"/>
                    </a:cubicBezTo>
                    <a:lnTo>
                      <a:pt x="77832" y="759"/>
                    </a:lnTo>
                    <a:cubicBezTo>
                      <a:pt x="77326" y="254"/>
                      <a:pt x="76657" y="1"/>
                      <a:pt x="75985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005;p24">
                <a:extLst>
                  <a:ext uri="{FF2B5EF4-FFF2-40B4-BE49-F238E27FC236}">
                    <a16:creationId xmlns:a16="http://schemas.microsoft.com/office/drawing/2014/main" id="{85A681BB-E07D-2989-A10E-F4A1365BE3C2}"/>
                  </a:ext>
                </a:extLst>
              </p:cNvPr>
              <p:cNvSpPr/>
              <p:nvPr/>
            </p:nvSpPr>
            <p:spPr>
              <a:xfrm>
                <a:off x="4582252" y="3749795"/>
                <a:ext cx="67435" cy="66857"/>
              </a:xfrm>
              <a:custGeom>
                <a:avLst/>
                <a:gdLst/>
                <a:ahLst/>
                <a:cxnLst/>
                <a:rect l="l" t="t" r="r" b="b"/>
                <a:pathLst>
                  <a:path w="40808" h="40458" extrusionOk="0">
                    <a:moveTo>
                      <a:pt x="24021" y="1"/>
                    </a:moveTo>
                    <a:cubicBezTo>
                      <a:pt x="23348" y="1"/>
                      <a:pt x="22671" y="254"/>
                      <a:pt x="22149" y="759"/>
                    </a:cubicBezTo>
                    <a:lnTo>
                      <a:pt x="0" y="22875"/>
                    </a:lnTo>
                    <a:lnTo>
                      <a:pt x="17647" y="40458"/>
                    </a:lnTo>
                    <a:lnTo>
                      <a:pt x="39764" y="18374"/>
                    </a:lnTo>
                    <a:cubicBezTo>
                      <a:pt x="40808" y="17330"/>
                      <a:pt x="40808" y="15666"/>
                      <a:pt x="39764" y="14655"/>
                    </a:cubicBezTo>
                    <a:lnTo>
                      <a:pt x="25868" y="759"/>
                    </a:lnTo>
                    <a:cubicBezTo>
                      <a:pt x="25362" y="254"/>
                      <a:pt x="24693" y="1"/>
                      <a:pt x="2402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006;p24">
                <a:extLst>
                  <a:ext uri="{FF2B5EF4-FFF2-40B4-BE49-F238E27FC236}">
                    <a16:creationId xmlns:a16="http://schemas.microsoft.com/office/drawing/2014/main" id="{759A5549-EE9E-9513-644E-CF53A89DDF84}"/>
                  </a:ext>
                </a:extLst>
              </p:cNvPr>
              <p:cNvSpPr/>
              <p:nvPr/>
            </p:nvSpPr>
            <p:spPr>
              <a:xfrm>
                <a:off x="4547699" y="3921171"/>
                <a:ext cx="133955" cy="141285"/>
              </a:xfrm>
              <a:custGeom>
                <a:avLst/>
                <a:gdLst/>
                <a:ahLst/>
                <a:cxnLst/>
                <a:rect l="l" t="t" r="r" b="b"/>
                <a:pathLst>
                  <a:path w="81062" h="85498" extrusionOk="0">
                    <a:moveTo>
                      <a:pt x="12201" y="0"/>
                    </a:moveTo>
                    <a:lnTo>
                      <a:pt x="12201" y="21106"/>
                    </a:lnTo>
                    <a:cubicBezTo>
                      <a:pt x="5481" y="21106"/>
                      <a:pt x="1" y="26586"/>
                      <a:pt x="1" y="33305"/>
                    </a:cubicBezTo>
                    <a:lnTo>
                      <a:pt x="1" y="73265"/>
                    </a:lnTo>
                    <a:cubicBezTo>
                      <a:pt x="1" y="80017"/>
                      <a:pt x="5481" y="85497"/>
                      <a:pt x="12201" y="85497"/>
                    </a:cubicBezTo>
                    <a:lnTo>
                      <a:pt x="68861" y="85497"/>
                    </a:lnTo>
                    <a:cubicBezTo>
                      <a:pt x="75581" y="85497"/>
                      <a:pt x="81061" y="80017"/>
                      <a:pt x="81061" y="73265"/>
                    </a:cubicBezTo>
                    <a:lnTo>
                      <a:pt x="81061" y="33305"/>
                    </a:lnTo>
                    <a:cubicBezTo>
                      <a:pt x="81061" y="26586"/>
                      <a:pt x="75581" y="21106"/>
                      <a:pt x="68861" y="21106"/>
                    </a:cubicBezTo>
                    <a:lnTo>
                      <a:pt x="33306" y="21106"/>
                    </a:lnTo>
                    <a:lnTo>
                      <a:pt x="12201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007;p24">
                <a:extLst>
                  <a:ext uri="{FF2B5EF4-FFF2-40B4-BE49-F238E27FC236}">
                    <a16:creationId xmlns:a16="http://schemas.microsoft.com/office/drawing/2014/main" id="{F5C60E31-D8CE-CBFD-3DD2-EF628A08B01E}"/>
                  </a:ext>
                </a:extLst>
              </p:cNvPr>
              <p:cNvSpPr/>
              <p:nvPr/>
            </p:nvSpPr>
            <p:spPr>
              <a:xfrm>
                <a:off x="4570824" y="3979603"/>
                <a:ext cx="28517" cy="28463"/>
              </a:xfrm>
              <a:custGeom>
                <a:avLst/>
                <a:gdLst/>
                <a:ahLst/>
                <a:cxnLst/>
                <a:rect l="l" t="t" r="r" b="b"/>
                <a:pathLst>
                  <a:path w="17257" h="17224" extrusionOk="0">
                    <a:moveTo>
                      <a:pt x="8612" y="6296"/>
                    </a:moveTo>
                    <a:cubicBezTo>
                      <a:pt x="9917" y="6296"/>
                      <a:pt x="10961" y="7340"/>
                      <a:pt x="10961" y="8612"/>
                    </a:cubicBezTo>
                    <a:cubicBezTo>
                      <a:pt x="10961" y="9884"/>
                      <a:pt x="9917" y="10928"/>
                      <a:pt x="8612" y="10928"/>
                    </a:cubicBezTo>
                    <a:cubicBezTo>
                      <a:pt x="7340" y="10928"/>
                      <a:pt x="6296" y="9884"/>
                      <a:pt x="6296" y="8612"/>
                    </a:cubicBezTo>
                    <a:cubicBezTo>
                      <a:pt x="6296" y="7340"/>
                      <a:pt x="7340" y="6296"/>
                      <a:pt x="8612" y="6296"/>
                    </a:cubicBezTo>
                    <a:close/>
                    <a:moveTo>
                      <a:pt x="8612" y="0"/>
                    </a:moveTo>
                    <a:cubicBezTo>
                      <a:pt x="3882" y="0"/>
                      <a:pt x="1" y="3850"/>
                      <a:pt x="1" y="8612"/>
                    </a:cubicBezTo>
                    <a:cubicBezTo>
                      <a:pt x="1" y="13375"/>
                      <a:pt x="3882" y="17224"/>
                      <a:pt x="8612" y="17224"/>
                    </a:cubicBezTo>
                    <a:cubicBezTo>
                      <a:pt x="13375" y="17224"/>
                      <a:pt x="17257" y="13375"/>
                      <a:pt x="17257" y="8612"/>
                    </a:cubicBezTo>
                    <a:cubicBezTo>
                      <a:pt x="17257" y="3850"/>
                      <a:pt x="13375" y="0"/>
                      <a:pt x="861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008;p24">
                <a:extLst>
                  <a:ext uri="{FF2B5EF4-FFF2-40B4-BE49-F238E27FC236}">
                    <a16:creationId xmlns:a16="http://schemas.microsoft.com/office/drawing/2014/main" id="{FA84D520-F37C-B423-3F3F-32905173F162}"/>
                  </a:ext>
                </a:extLst>
              </p:cNvPr>
              <p:cNvSpPr/>
              <p:nvPr/>
            </p:nvSpPr>
            <p:spPr>
              <a:xfrm>
                <a:off x="4603760" y="3979603"/>
                <a:ext cx="55469" cy="58865"/>
              </a:xfrm>
              <a:custGeom>
                <a:avLst/>
                <a:gdLst/>
                <a:ahLst/>
                <a:cxnLst/>
                <a:rect l="l" t="t" r="r" b="b"/>
                <a:pathLst>
                  <a:path w="33567" h="35622" extrusionOk="0">
                    <a:moveTo>
                      <a:pt x="17843" y="0"/>
                    </a:moveTo>
                    <a:cubicBezTo>
                      <a:pt x="7992" y="0"/>
                      <a:pt x="0" y="7992"/>
                      <a:pt x="0" y="17811"/>
                    </a:cubicBezTo>
                    <a:cubicBezTo>
                      <a:pt x="0" y="27629"/>
                      <a:pt x="7992" y="35621"/>
                      <a:pt x="17843" y="35621"/>
                    </a:cubicBezTo>
                    <a:cubicBezTo>
                      <a:pt x="23291" y="35621"/>
                      <a:pt x="28380" y="33175"/>
                      <a:pt x="31772" y="28902"/>
                    </a:cubicBezTo>
                    <a:cubicBezTo>
                      <a:pt x="32849" y="27532"/>
                      <a:pt x="32620" y="25542"/>
                      <a:pt x="31283" y="24465"/>
                    </a:cubicBezTo>
                    <a:cubicBezTo>
                      <a:pt x="30702" y="24009"/>
                      <a:pt x="30011" y="23787"/>
                      <a:pt x="29324" y="23787"/>
                    </a:cubicBezTo>
                    <a:cubicBezTo>
                      <a:pt x="28391" y="23787"/>
                      <a:pt x="27467" y="24198"/>
                      <a:pt x="26847" y="24987"/>
                    </a:cubicBezTo>
                    <a:cubicBezTo>
                      <a:pt x="24628" y="27727"/>
                      <a:pt x="21366" y="29326"/>
                      <a:pt x="17843" y="29326"/>
                    </a:cubicBezTo>
                    <a:cubicBezTo>
                      <a:pt x="11483" y="29326"/>
                      <a:pt x="6329" y="24172"/>
                      <a:pt x="6329" y="17811"/>
                    </a:cubicBezTo>
                    <a:cubicBezTo>
                      <a:pt x="6329" y="11450"/>
                      <a:pt x="11483" y="6296"/>
                      <a:pt x="17843" y="6296"/>
                    </a:cubicBezTo>
                    <a:cubicBezTo>
                      <a:pt x="21660" y="6296"/>
                      <a:pt x="25216" y="8188"/>
                      <a:pt x="27368" y="11385"/>
                    </a:cubicBezTo>
                    <a:cubicBezTo>
                      <a:pt x="27980" y="12282"/>
                      <a:pt x="28975" y="12759"/>
                      <a:pt x="29985" y="12759"/>
                    </a:cubicBezTo>
                    <a:cubicBezTo>
                      <a:pt x="30590" y="12759"/>
                      <a:pt x="31202" y="12587"/>
                      <a:pt x="31740" y="12233"/>
                    </a:cubicBezTo>
                    <a:cubicBezTo>
                      <a:pt x="33207" y="11254"/>
                      <a:pt x="33566" y="9297"/>
                      <a:pt x="32588" y="7829"/>
                    </a:cubicBezTo>
                    <a:cubicBezTo>
                      <a:pt x="29293" y="2936"/>
                      <a:pt x="23748" y="0"/>
                      <a:pt x="1784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6" name="Google Shape;206;p31"/>
          <p:cNvSpPr txBox="1">
            <a:spLocks noGrp="1"/>
          </p:cNvSpPr>
          <p:nvPr>
            <p:ph type="ctrTitle"/>
          </p:nvPr>
        </p:nvSpPr>
        <p:spPr>
          <a:xfrm>
            <a:off x="392910" y="431863"/>
            <a:ext cx="3206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2022 </a:t>
            </a:r>
            <a:r>
              <a:rPr lang="ko-KR" altLang="en-US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스크립트언어</a:t>
            </a:r>
            <a:br>
              <a:rPr lang="en-US" altLang="ko-KR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최종발표</a:t>
            </a:r>
            <a:endParaRPr sz="4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ctrTitle" idx="15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목차</a:t>
            </a:r>
            <a:endParaRPr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19" name="Google Shape;219;p33"/>
          <p:cNvCxnSpPr/>
          <p:nvPr/>
        </p:nvCxnSpPr>
        <p:spPr>
          <a:xfrm>
            <a:off x="7540953" y="2484061"/>
            <a:ext cx="0" cy="632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220" name="Google Shape;220;p33"/>
          <p:cNvCxnSpPr/>
          <p:nvPr/>
        </p:nvCxnSpPr>
        <p:spPr>
          <a:xfrm>
            <a:off x="3550353" y="2484061"/>
            <a:ext cx="0" cy="632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221" name="Google Shape;221;p33"/>
          <p:cNvCxnSpPr/>
          <p:nvPr/>
        </p:nvCxnSpPr>
        <p:spPr>
          <a:xfrm>
            <a:off x="1555278" y="2484061"/>
            <a:ext cx="0" cy="6327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222" name="Google Shape;222;p33"/>
          <p:cNvSpPr/>
          <p:nvPr/>
        </p:nvSpPr>
        <p:spPr>
          <a:xfrm>
            <a:off x="4928022" y="1578745"/>
            <a:ext cx="1233000" cy="12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3"/>
          <p:cNvSpPr/>
          <p:nvPr/>
        </p:nvSpPr>
        <p:spPr>
          <a:xfrm>
            <a:off x="6924455" y="1578745"/>
            <a:ext cx="1233000" cy="12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2930733" y="1578745"/>
            <a:ext cx="1233000" cy="12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938753" y="1578745"/>
            <a:ext cx="1233000" cy="12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ctrTitle"/>
          </p:nvPr>
        </p:nvSpPr>
        <p:spPr>
          <a:xfrm flipH="1">
            <a:off x="2735660" y="3192961"/>
            <a:ext cx="163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사용한</a:t>
            </a:r>
            <a:b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Open API</a:t>
            </a:r>
            <a:endParaRPr lang="ko-KR" altLang="en-US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title" idx="2"/>
          </p:nvPr>
        </p:nvSpPr>
        <p:spPr>
          <a:xfrm flipH="1">
            <a:off x="2674000" y="190634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9" name="Google Shape;229;p33"/>
          <p:cNvSpPr txBox="1">
            <a:spLocks noGrp="1"/>
          </p:cNvSpPr>
          <p:nvPr>
            <p:ph type="ctrTitle" idx="3"/>
          </p:nvPr>
        </p:nvSpPr>
        <p:spPr>
          <a:xfrm flipH="1">
            <a:off x="6515993" y="3192961"/>
            <a:ext cx="2042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 시연</a:t>
            </a:r>
          </a:p>
        </p:txBody>
      </p:sp>
      <p:sp>
        <p:nvSpPr>
          <p:cNvPr id="231" name="Google Shape;231;p33"/>
          <p:cNvSpPr txBox="1">
            <a:spLocks noGrp="1"/>
          </p:cNvSpPr>
          <p:nvPr>
            <p:ph type="title" idx="5"/>
          </p:nvPr>
        </p:nvSpPr>
        <p:spPr>
          <a:xfrm flipH="1">
            <a:off x="6660422" y="190634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ctrTitle" idx="6"/>
          </p:nvPr>
        </p:nvSpPr>
        <p:spPr>
          <a:xfrm flipH="1">
            <a:off x="787428" y="3192961"/>
            <a:ext cx="1535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</a:t>
            </a:r>
            <a:b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기능 소개</a:t>
            </a:r>
            <a:endParaRPr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34" name="Google Shape;234;p33"/>
          <p:cNvSpPr txBox="1">
            <a:spLocks noGrp="1"/>
          </p:cNvSpPr>
          <p:nvPr>
            <p:ph type="title" idx="8"/>
          </p:nvPr>
        </p:nvSpPr>
        <p:spPr>
          <a:xfrm flipH="1">
            <a:off x="678357" y="190634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5" name="Google Shape;235;p33"/>
          <p:cNvSpPr txBox="1">
            <a:spLocks noGrp="1"/>
          </p:cNvSpPr>
          <p:nvPr>
            <p:ph type="ctrTitle" idx="9"/>
          </p:nvPr>
        </p:nvSpPr>
        <p:spPr>
          <a:xfrm flipH="1">
            <a:off x="4730387" y="3192961"/>
            <a:ext cx="163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소스 설명</a:t>
            </a:r>
            <a:b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commit 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내역</a:t>
            </a:r>
          </a:p>
        </p:txBody>
      </p:sp>
      <p:sp>
        <p:nvSpPr>
          <p:cNvPr id="237" name="Google Shape;237;p33"/>
          <p:cNvSpPr txBox="1">
            <a:spLocks noGrp="1"/>
          </p:cNvSpPr>
          <p:nvPr>
            <p:ph type="title" idx="14"/>
          </p:nvPr>
        </p:nvSpPr>
        <p:spPr>
          <a:xfrm flipH="1">
            <a:off x="4668739" y="190634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38" name="Google Shape;238;p33"/>
          <p:cNvCxnSpPr/>
          <p:nvPr/>
        </p:nvCxnSpPr>
        <p:spPr>
          <a:xfrm>
            <a:off x="5545653" y="2484061"/>
            <a:ext cx="0" cy="6327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oval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>
            <a:spLocks noGrp="1"/>
          </p:cNvSpPr>
          <p:nvPr>
            <p:ph type="ctrTitle"/>
          </p:nvPr>
        </p:nvSpPr>
        <p:spPr>
          <a:xfrm flipH="1">
            <a:off x="1553964" y="1263549"/>
            <a:ext cx="3143095" cy="326222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동물병원 검색 프로그램</a:t>
            </a:r>
            <a:endParaRPr sz="18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96" name="Google Shape;296;p40"/>
          <p:cNvSpPr txBox="1">
            <a:spLocks noGrp="1"/>
          </p:cNvSpPr>
          <p:nvPr>
            <p:ph type="subTitle" idx="1"/>
          </p:nvPr>
        </p:nvSpPr>
        <p:spPr>
          <a:xfrm>
            <a:off x="4697059" y="1179214"/>
            <a:ext cx="3363868" cy="419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경기도에 위치한 동물병원의 데이터 사용</a:t>
            </a:r>
            <a:endParaRPr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01" name="Google Shape;301;p40"/>
          <p:cNvSpPr>
            <a:spLocks noChangeAspect="1"/>
          </p:cNvSpPr>
          <p:nvPr/>
        </p:nvSpPr>
        <p:spPr>
          <a:xfrm>
            <a:off x="823165" y="1138166"/>
            <a:ext cx="617261" cy="617261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40"/>
          <p:cNvGrpSpPr>
            <a:grpSpLocks noChangeAspect="1"/>
          </p:cNvGrpSpPr>
          <p:nvPr/>
        </p:nvGrpSpPr>
        <p:grpSpPr>
          <a:xfrm>
            <a:off x="979925" y="1263549"/>
            <a:ext cx="344847" cy="344754"/>
            <a:chOff x="2701450" y="3236000"/>
            <a:chExt cx="369025" cy="368925"/>
          </a:xfrm>
        </p:grpSpPr>
        <p:sp>
          <p:nvSpPr>
            <p:cNvPr id="304" name="Google Shape;304;p40"/>
            <p:cNvSpPr/>
            <p:nvPr/>
          </p:nvSpPr>
          <p:spPr>
            <a:xfrm>
              <a:off x="2701450" y="3236000"/>
              <a:ext cx="369025" cy="368925"/>
            </a:xfrm>
            <a:custGeom>
              <a:avLst/>
              <a:gdLst/>
              <a:ahLst/>
              <a:cxnLst/>
              <a:rect l="l" t="t" r="r" b="b"/>
              <a:pathLst>
                <a:path w="14761" h="14757" extrusionOk="0">
                  <a:moveTo>
                    <a:pt x="3994" y="5291"/>
                  </a:moveTo>
                  <a:lnTo>
                    <a:pt x="3994" y="9468"/>
                  </a:lnTo>
                  <a:lnTo>
                    <a:pt x="2235" y="9468"/>
                  </a:lnTo>
                  <a:cubicBezTo>
                    <a:pt x="1719" y="9466"/>
                    <a:pt x="1302" y="9048"/>
                    <a:pt x="1299" y="8533"/>
                  </a:cubicBezTo>
                  <a:lnTo>
                    <a:pt x="1299" y="6227"/>
                  </a:lnTo>
                  <a:cubicBezTo>
                    <a:pt x="1302" y="5709"/>
                    <a:pt x="1719" y="5291"/>
                    <a:pt x="2235" y="5291"/>
                  </a:cubicBezTo>
                  <a:close/>
                  <a:moveTo>
                    <a:pt x="3994" y="4422"/>
                  </a:moveTo>
                  <a:lnTo>
                    <a:pt x="3994" y="4854"/>
                  </a:lnTo>
                  <a:lnTo>
                    <a:pt x="2235" y="4854"/>
                  </a:lnTo>
                  <a:cubicBezTo>
                    <a:pt x="1480" y="4857"/>
                    <a:pt x="870" y="5467"/>
                    <a:pt x="867" y="6221"/>
                  </a:cubicBezTo>
                  <a:lnTo>
                    <a:pt x="867" y="8527"/>
                  </a:lnTo>
                  <a:cubicBezTo>
                    <a:pt x="870" y="9281"/>
                    <a:pt x="1480" y="9895"/>
                    <a:pt x="2235" y="9895"/>
                  </a:cubicBezTo>
                  <a:lnTo>
                    <a:pt x="3994" y="9895"/>
                  </a:lnTo>
                  <a:lnTo>
                    <a:pt x="3994" y="10326"/>
                  </a:lnTo>
                  <a:lnTo>
                    <a:pt x="2235" y="10332"/>
                  </a:lnTo>
                  <a:cubicBezTo>
                    <a:pt x="1241" y="10329"/>
                    <a:pt x="435" y="9523"/>
                    <a:pt x="435" y="8530"/>
                  </a:cubicBezTo>
                  <a:lnTo>
                    <a:pt x="435" y="6224"/>
                  </a:lnTo>
                  <a:cubicBezTo>
                    <a:pt x="435" y="5228"/>
                    <a:pt x="1241" y="4425"/>
                    <a:pt x="2235" y="4422"/>
                  </a:cubicBezTo>
                  <a:close/>
                  <a:moveTo>
                    <a:pt x="12526" y="4425"/>
                  </a:moveTo>
                  <a:cubicBezTo>
                    <a:pt x="13519" y="4425"/>
                    <a:pt x="14325" y="5231"/>
                    <a:pt x="14325" y="6227"/>
                  </a:cubicBezTo>
                  <a:lnTo>
                    <a:pt x="14325" y="8530"/>
                  </a:lnTo>
                  <a:cubicBezTo>
                    <a:pt x="14325" y="9523"/>
                    <a:pt x="13519" y="10329"/>
                    <a:pt x="12526" y="10332"/>
                  </a:cubicBezTo>
                  <a:lnTo>
                    <a:pt x="10767" y="10332"/>
                  </a:lnTo>
                  <a:lnTo>
                    <a:pt x="10767" y="9900"/>
                  </a:lnTo>
                  <a:lnTo>
                    <a:pt x="11069" y="9900"/>
                  </a:lnTo>
                  <a:cubicBezTo>
                    <a:pt x="11190" y="9900"/>
                    <a:pt x="11285" y="9802"/>
                    <a:pt x="11285" y="9684"/>
                  </a:cubicBezTo>
                  <a:cubicBezTo>
                    <a:pt x="11285" y="9563"/>
                    <a:pt x="11190" y="9468"/>
                    <a:pt x="11069" y="9468"/>
                  </a:cubicBezTo>
                  <a:lnTo>
                    <a:pt x="10767" y="9468"/>
                  </a:lnTo>
                  <a:lnTo>
                    <a:pt x="10767" y="5289"/>
                  </a:lnTo>
                  <a:lnTo>
                    <a:pt x="12526" y="5289"/>
                  </a:lnTo>
                  <a:cubicBezTo>
                    <a:pt x="13041" y="5289"/>
                    <a:pt x="13459" y="5706"/>
                    <a:pt x="13462" y="6224"/>
                  </a:cubicBezTo>
                  <a:lnTo>
                    <a:pt x="13462" y="8530"/>
                  </a:lnTo>
                  <a:cubicBezTo>
                    <a:pt x="13459" y="9045"/>
                    <a:pt x="13041" y="9463"/>
                    <a:pt x="12526" y="9466"/>
                  </a:cubicBezTo>
                  <a:lnTo>
                    <a:pt x="11991" y="9466"/>
                  </a:lnTo>
                  <a:cubicBezTo>
                    <a:pt x="11873" y="9466"/>
                    <a:pt x="11778" y="9561"/>
                    <a:pt x="11778" y="9681"/>
                  </a:cubicBezTo>
                  <a:cubicBezTo>
                    <a:pt x="11778" y="9800"/>
                    <a:pt x="11873" y="9897"/>
                    <a:pt x="11991" y="9897"/>
                  </a:cubicBezTo>
                  <a:lnTo>
                    <a:pt x="12526" y="9897"/>
                  </a:lnTo>
                  <a:cubicBezTo>
                    <a:pt x="13280" y="9895"/>
                    <a:pt x="13891" y="9284"/>
                    <a:pt x="13894" y="8530"/>
                  </a:cubicBezTo>
                  <a:lnTo>
                    <a:pt x="13894" y="6224"/>
                  </a:lnTo>
                  <a:cubicBezTo>
                    <a:pt x="13891" y="5470"/>
                    <a:pt x="13280" y="4857"/>
                    <a:pt x="12526" y="4857"/>
                  </a:cubicBezTo>
                  <a:lnTo>
                    <a:pt x="10767" y="4857"/>
                  </a:lnTo>
                  <a:lnTo>
                    <a:pt x="10767" y="4425"/>
                  </a:lnTo>
                  <a:close/>
                  <a:moveTo>
                    <a:pt x="6227" y="0"/>
                  </a:moveTo>
                  <a:cubicBezTo>
                    <a:pt x="4995" y="0"/>
                    <a:pt x="3996" y="999"/>
                    <a:pt x="3994" y="2234"/>
                  </a:cubicBezTo>
                  <a:lnTo>
                    <a:pt x="3994" y="2758"/>
                  </a:lnTo>
                  <a:cubicBezTo>
                    <a:pt x="3994" y="2879"/>
                    <a:pt x="4091" y="2974"/>
                    <a:pt x="4209" y="2974"/>
                  </a:cubicBezTo>
                  <a:cubicBezTo>
                    <a:pt x="4330" y="2974"/>
                    <a:pt x="4425" y="2879"/>
                    <a:pt x="4425" y="2758"/>
                  </a:cubicBezTo>
                  <a:lnTo>
                    <a:pt x="4425" y="2234"/>
                  </a:lnTo>
                  <a:cubicBezTo>
                    <a:pt x="4428" y="1238"/>
                    <a:pt x="5231" y="432"/>
                    <a:pt x="6227" y="432"/>
                  </a:cubicBezTo>
                  <a:lnTo>
                    <a:pt x="8533" y="432"/>
                  </a:lnTo>
                  <a:cubicBezTo>
                    <a:pt x="9526" y="432"/>
                    <a:pt x="10333" y="1238"/>
                    <a:pt x="10333" y="2234"/>
                  </a:cubicBezTo>
                  <a:lnTo>
                    <a:pt x="10333" y="12523"/>
                  </a:lnTo>
                  <a:cubicBezTo>
                    <a:pt x="10333" y="13516"/>
                    <a:pt x="9526" y="14319"/>
                    <a:pt x="8533" y="14322"/>
                  </a:cubicBezTo>
                  <a:lnTo>
                    <a:pt x="6227" y="14322"/>
                  </a:lnTo>
                  <a:cubicBezTo>
                    <a:pt x="5234" y="14319"/>
                    <a:pt x="4428" y="13516"/>
                    <a:pt x="4425" y="12523"/>
                  </a:cubicBezTo>
                  <a:lnTo>
                    <a:pt x="4425" y="3682"/>
                  </a:lnTo>
                  <a:cubicBezTo>
                    <a:pt x="4425" y="3561"/>
                    <a:pt x="4330" y="3466"/>
                    <a:pt x="4209" y="3466"/>
                  </a:cubicBezTo>
                  <a:cubicBezTo>
                    <a:pt x="4091" y="3466"/>
                    <a:pt x="3994" y="3561"/>
                    <a:pt x="3994" y="3682"/>
                  </a:cubicBezTo>
                  <a:lnTo>
                    <a:pt x="3994" y="3990"/>
                  </a:lnTo>
                  <a:lnTo>
                    <a:pt x="2235" y="3990"/>
                  </a:lnTo>
                  <a:cubicBezTo>
                    <a:pt x="1002" y="3993"/>
                    <a:pt x="4" y="4992"/>
                    <a:pt x="1" y="6224"/>
                  </a:cubicBezTo>
                  <a:lnTo>
                    <a:pt x="1" y="8530"/>
                  </a:lnTo>
                  <a:cubicBezTo>
                    <a:pt x="4" y="9762"/>
                    <a:pt x="1002" y="10764"/>
                    <a:pt x="2235" y="10764"/>
                  </a:cubicBezTo>
                  <a:lnTo>
                    <a:pt x="3994" y="10764"/>
                  </a:lnTo>
                  <a:lnTo>
                    <a:pt x="3994" y="12523"/>
                  </a:lnTo>
                  <a:cubicBezTo>
                    <a:pt x="3996" y="13755"/>
                    <a:pt x="4995" y="14754"/>
                    <a:pt x="6227" y="14757"/>
                  </a:cubicBezTo>
                  <a:lnTo>
                    <a:pt x="8533" y="14757"/>
                  </a:lnTo>
                  <a:cubicBezTo>
                    <a:pt x="9765" y="14754"/>
                    <a:pt x="10764" y="13755"/>
                    <a:pt x="10767" y="12523"/>
                  </a:cubicBezTo>
                  <a:lnTo>
                    <a:pt x="10767" y="10767"/>
                  </a:lnTo>
                  <a:lnTo>
                    <a:pt x="12526" y="10767"/>
                  </a:lnTo>
                  <a:cubicBezTo>
                    <a:pt x="13758" y="10764"/>
                    <a:pt x="14757" y="9765"/>
                    <a:pt x="14760" y="8533"/>
                  </a:cubicBezTo>
                  <a:lnTo>
                    <a:pt x="14760" y="6227"/>
                  </a:lnTo>
                  <a:cubicBezTo>
                    <a:pt x="14757" y="4992"/>
                    <a:pt x="13758" y="3993"/>
                    <a:pt x="12526" y="3990"/>
                  </a:cubicBezTo>
                  <a:lnTo>
                    <a:pt x="10767" y="3990"/>
                  </a:lnTo>
                  <a:lnTo>
                    <a:pt x="10767" y="2234"/>
                  </a:lnTo>
                  <a:cubicBezTo>
                    <a:pt x="10764" y="999"/>
                    <a:pt x="9765" y="0"/>
                    <a:pt x="85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2822950" y="3257575"/>
              <a:ext cx="126100" cy="325700"/>
            </a:xfrm>
            <a:custGeom>
              <a:avLst/>
              <a:gdLst/>
              <a:ahLst/>
              <a:cxnLst/>
              <a:rect l="l" t="t" r="r" b="b"/>
              <a:pathLst>
                <a:path w="5044" h="13028" extrusionOk="0">
                  <a:moveTo>
                    <a:pt x="1367" y="1"/>
                  </a:moveTo>
                  <a:cubicBezTo>
                    <a:pt x="613" y="1"/>
                    <a:pt x="0" y="614"/>
                    <a:pt x="0" y="1371"/>
                  </a:cubicBezTo>
                  <a:lnTo>
                    <a:pt x="0" y="10203"/>
                  </a:lnTo>
                  <a:cubicBezTo>
                    <a:pt x="0" y="10324"/>
                    <a:pt x="95" y="10419"/>
                    <a:pt x="216" y="10419"/>
                  </a:cubicBezTo>
                  <a:cubicBezTo>
                    <a:pt x="334" y="10419"/>
                    <a:pt x="432" y="10324"/>
                    <a:pt x="432" y="10203"/>
                  </a:cubicBezTo>
                  <a:lnTo>
                    <a:pt x="432" y="1371"/>
                  </a:lnTo>
                  <a:cubicBezTo>
                    <a:pt x="432" y="853"/>
                    <a:pt x="849" y="436"/>
                    <a:pt x="1367" y="436"/>
                  </a:cubicBezTo>
                  <a:lnTo>
                    <a:pt x="3670" y="436"/>
                  </a:lnTo>
                  <a:cubicBezTo>
                    <a:pt x="4189" y="436"/>
                    <a:pt x="4606" y="853"/>
                    <a:pt x="4606" y="1371"/>
                  </a:cubicBezTo>
                  <a:lnTo>
                    <a:pt x="4606" y="11660"/>
                  </a:lnTo>
                  <a:cubicBezTo>
                    <a:pt x="4606" y="12175"/>
                    <a:pt x="4189" y="12593"/>
                    <a:pt x="3670" y="12595"/>
                  </a:cubicBezTo>
                  <a:lnTo>
                    <a:pt x="1367" y="12595"/>
                  </a:lnTo>
                  <a:cubicBezTo>
                    <a:pt x="849" y="12593"/>
                    <a:pt x="432" y="12175"/>
                    <a:pt x="432" y="11660"/>
                  </a:cubicBezTo>
                  <a:lnTo>
                    <a:pt x="432" y="11127"/>
                  </a:lnTo>
                  <a:cubicBezTo>
                    <a:pt x="432" y="11006"/>
                    <a:pt x="334" y="10911"/>
                    <a:pt x="216" y="10911"/>
                  </a:cubicBezTo>
                  <a:cubicBezTo>
                    <a:pt x="95" y="10911"/>
                    <a:pt x="0" y="11006"/>
                    <a:pt x="0" y="11127"/>
                  </a:cubicBezTo>
                  <a:lnTo>
                    <a:pt x="0" y="11660"/>
                  </a:lnTo>
                  <a:cubicBezTo>
                    <a:pt x="0" y="12414"/>
                    <a:pt x="613" y="13024"/>
                    <a:pt x="1367" y="13027"/>
                  </a:cubicBezTo>
                  <a:lnTo>
                    <a:pt x="3673" y="13027"/>
                  </a:lnTo>
                  <a:cubicBezTo>
                    <a:pt x="4428" y="13024"/>
                    <a:pt x="5041" y="12414"/>
                    <a:pt x="5044" y="11660"/>
                  </a:cubicBezTo>
                  <a:lnTo>
                    <a:pt x="5044" y="1371"/>
                  </a:lnTo>
                  <a:cubicBezTo>
                    <a:pt x="5041" y="614"/>
                    <a:pt x="4430" y="1"/>
                    <a:pt x="3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2836400" y="3381925"/>
              <a:ext cx="99200" cy="77050"/>
            </a:xfrm>
            <a:custGeom>
              <a:avLst/>
              <a:gdLst/>
              <a:ahLst/>
              <a:cxnLst/>
              <a:rect l="l" t="t" r="r" b="b"/>
              <a:pathLst>
                <a:path w="3968" h="3082" extrusionOk="0">
                  <a:moveTo>
                    <a:pt x="916" y="430"/>
                  </a:moveTo>
                  <a:cubicBezTo>
                    <a:pt x="1068" y="430"/>
                    <a:pt x="1204" y="525"/>
                    <a:pt x="1255" y="669"/>
                  </a:cubicBezTo>
                  <a:cubicBezTo>
                    <a:pt x="1042" y="761"/>
                    <a:pt x="852" y="905"/>
                    <a:pt x="706" y="1084"/>
                  </a:cubicBezTo>
                  <a:cubicBezTo>
                    <a:pt x="421" y="879"/>
                    <a:pt x="567" y="430"/>
                    <a:pt x="916" y="430"/>
                  </a:cubicBezTo>
                  <a:close/>
                  <a:moveTo>
                    <a:pt x="3052" y="430"/>
                  </a:moveTo>
                  <a:cubicBezTo>
                    <a:pt x="3400" y="430"/>
                    <a:pt x="3547" y="879"/>
                    <a:pt x="3262" y="1084"/>
                  </a:cubicBezTo>
                  <a:cubicBezTo>
                    <a:pt x="3112" y="905"/>
                    <a:pt x="2925" y="761"/>
                    <a:pt x="2712" y="669"/>
                  </a:cubicBezTo>
                  <a:cubicBezTo>
                    <a:pt x="2764" y="525"/>
                    <a:pt x="2899" y="430"/>
                    <a:pt x="3052" y="430"/>
                  </a:cubicBezTo>
                  <a:close/>
                  <a:moveTo>
                    <a:pt x="1984" y="949"/>
                  </a:moveTo>
                  <a:cubicBezTo>
                    <a:pt x="2126" y="949"/>
                    <a:pt x="2267" y="970"/>
                    <a:pt x="2404" y="1012"/>
                  </a:cubicBezTo>
                  <a:lnTo>
                    <a:pt x="2416" y="1018"/>
                  </a:lnTo>
                  <a:cubicBezTo>
                    <a:pt x="2678" y="1101"/>
                    <a:pt x="2888" y="1262"/>
                    <a:pt x="3003" y="1464"/>
                  </a:cubicBezTo>
                  <a:cubicBezTo>
                    <a:pt x="3003" y="1467"/>
                    <a:pt x="3006" y="1467"/>
                    <a:pt x="3006" y="1470"/>
                  </a:cubicBezTo>
                  <a:cubicBezTo>
                    <a:pt x="3063" y="1570"/>
                    <a:pt x="3092" y="1685"/>
                    <a:pt x="3092" y="1801"/>
                  </a:cubicBezTo>
                  <a:cubicBezTo>
                    <a:pt x="3092" y="2267"/>
                    <a:pt x="2594" y="2650"/>
                    <a:pt x="1984" y="2650"/>
                  </a:cubicBezTo>
                  <a:cubicBezTo>
                    <a:pt x="1371" y="2650"/>
                    <a:pt x="873" y="2270"/>
                    <a:pt x="873" y="1801"/>
                  </a:cubicBezTo>
                  <a:cubicBezTo>
                    <a:pt x="873" y="1685"/>
                    <a:pt x="904" y="1570"/>
                    <a:pt x="959" y="1470"/>
                  </a:cubicBezTo>
                  <a:cubicBezTo>
                    <a:pt x="959" y="1467"/>
                    <a:pt x="962" y="1464"/>
                    <a:pt x="965" y="1461"/>
                  </a:cubicBezTo>
                  <a:cubicBezTo>
                    <a:pt x="1077" y="1262"/>
                    <a:pt x="1290" y="1101"/>
                    <a:pt x="1549" y="1018"/>
                  </a:cubicBezTo>
                  <a:cubicBezTo>
                    <a:pt x="1555" y="1015"/>
                    <a:pt x="1561" y="1015"/>
                    <a:pt x="1566" y="1012"/>
                  </a:cubicBezTo>
                  <a:cubicBezTo>
                    <a:pt x="1702" y="970"/>
                    <a:pt x="1843" y="949"/>
                    <a:pt x="1984" y="949"/>
                  </a:cubicBezTo>
                  <a:close/>
                  <a:moveTo>
                    <a:pt x="3051" y="1"/>
                  </a:moveTo>
                  <a:cubicBezTo>
                    <a:pt x="2726" y="1"/>
                    <a:pt x="2412" y="201"/>
                    <a:pt x="2298" y="545"/>
                  </a:cubicBezTo>
                  <a:cubicBezTo>
                    <a:pt x="2194" y="527"/>
                    <a:pt x="2089" y="517"/>
                    <a:pt x="1984" y="517"/>
                  </a:cubicBezTo>
                  <a:cubicBezTo>
                    <a:pt x="1879" y="517"/>
                    <a:pt x="1774" y="527"/>
                    <a:pt x="1670" y="545"/>
                  </a:cubicBezTo>
                  <a:cubicBezTo>
                    <a:pt x="1556" y="202"/>
                    <a:pt x="1241" y="1"/>
                    <a:pt x="916" y="1"/>
                  </a:cubicBezTo>
                  <a:cubicBezTo>
                    <a:pt x="748" y="1"/>
                    <a:pt x="577" y="55"/>
                    <a:pt x="429" y="171"/>
                  </a:cubicBezTo>
                  <a:cubicBezTo>
                    <a:pt x="0" y="508"/>
                    <a:pt x="32" y="1170"/>
                    <a:pt x="495" y="1464"/>
                  </a:cubicBezTo>
                  <a:cubicBezTo>
                    <a:pt x="461" y="1570"/>
                    <a:pt x="441" y="1685"/>
                    <a:pt x="441" y="1801"/>
                  </a:cubicBezTo>
                  <a:cubicBezTo>
                    <a:pt x="441" y="2506"/>
                    <a:pt x="1132" y="3082"/>
                    <a:pt x="1984" y="3082"/>
                  </a:cubicBezTo>
                  <a:cubicBezTo>
                    <a:pt x="2833" y="3082"/>
                    <a:pt x="3524" y="2506"/>
                    <a:pt x="3524" y="1801"/>
                  </a:cubicBezTo>
                  <a:cubicBezTo>
                    <a:pt x="3524" y="1685"/>
                    <a:pt x="3507" y="1570"/>
                    <a:pt x="3469" y="1464"/>
                  </a:cubicBezTo>
                  <a:cubicBezTo>
                    <a:pt x="3933" y="1170"/>
                    <a:pt x="3967" y="508"/>
                    <a:pt x="3535" y="168"/>
                  </a:cubicBezTo>
                  <a:cubicBezTo>
                    <a:pt x="3389" y="54"/>
                    <a:pt x="3219" y="1"/>
                    <a:pt x="3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2777525" y="3379575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0"/>
                  </a:moveTo>
                  <a:cubicBezTo>
                    <a:pt x="96" y="0"/>
                    <a:pt x="1" y="234"/>
                    <a:pt x="136" y="369"/>
                  </a:cubicBezTo>
                  <a:cubicBezTo>
                    <a:pt x="180" y="413"/>
                    <a:pt x="234" y="432"/>
                    <a:pt x="287" y="432"/>
                  </a:cubicBezTo>
                  <a:cubicBezTo>
                    <a:pt x="398" y="432"/>
                    <a:pt x="504" y="347"/>
                    <a:pt x="504" y="216"/>
                  </a:cubicBezTo>
                  <a:cubicBezTo>
                    <a:pt x="504" y="98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2777525" y="3403175"/>
              <a:ext cx="12625" cy="10875"/>
            </a:xfrm>
            <a:custGeom>
              <a:avLst/>
              <a:gdLst/>
              <a:ahLst/>
              <a:cxnLst/>
              <a:rect l="l" t="t" r="r" b="b"/>
              <a:pathLst>
                <a:path w="505" h="435" extrusionOk="0">
                  <a:moveTo>
                    <a:pt x="288" y="1"/>
                  </a:moveTo>
                  <a:cubicBezTo>
                    <a:pt x="96" y="1"/>
                    <a:pt x="1" y="234"/>
                    <a:pt x="136" y="372"/>
                  </a:cubicBezTo>
                  <a:cubicBezTo>
                    <a:pt x="179" y="415"/>
                    <a:pt x="233" y="435"/>
                    <a:pt x="285" y="435"/>
                  </a:cubicBezTo>
                  <a:cubicBezTo>
                    <a:pt x="397" y="435"/>
                    <a:pt x="504" y="348"/>
                    <a:pt x="504" y="216"/>
                  </a:cubicBezTo>
                  <a:cubicBezTo>
                    <a:pt x="504" y="98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2777525" y="34268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2777525" y="34504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2979975" y="3379575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0"/>
                  </a:moveTo>
                  <a:cubicBezTo>
                    <a:pt x="95" y="0"/>
                    <a:pt x="0" y="234"/>
                    <a:pt x="136" y="369"/>
                  </a:cubicBezTo>
                  <a:cubicBezTo>
                    <a:pt x="180" y="413"/>
                    <a:pt x="234" y="432"/>
                    <a:pt x="287" y="432"/>
                  </a:cubicBezTo>
                  <a:cubicBezTo>
                    <a:pt x="398" y="432"/>
                    <a:pt x="504" y="347"/>
                    <a:pt x="504" y="216"/>
                  </a:cubicBezTo>
                  <a:cubicBezTo>
                    <a:pt x="504" y="98"/>
                    <a:pt x="409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2979975" y="3403175"/>
              <a:ext cx="12625" cy="10875"/>
            </a:xfrm>
            <a:custGeom>
              <a:avLst/>
              <a:gdLst/>
              <a:ahLst/>
              <a:cxnLst/>
              <a:rect l="l" t="t" r="r" b="b"/>
              <a:pathLst>
                <a:path w="505" h="435" extrusionOk="0">
                  <a:moveTo>
                    <a:pt x="288" y="1"/>
                  </a:moveTo>
                  <a:cubicBezTo>
                    <a:pt x="95" y="1"/>
                    <a:pt x="0" y="234"/>
                    <a:pt x="136" y="372"/>
                  </a:cubicBezTo>
                  <a:cubicBezTo>
                    <a:pt x="179" y="415"/>
                    <a:pt x="233" y="435"/>
                    <a:pt x="285" y="435"/>
                  </a:cubicBezTo>
                  <a:cubicBezTo>
                    <a:pt x="397" y="435"/>
                    <a:pt x="504" y="348"/>
                    <a:pt x="504" y="216"/>
                  </a:cubicBezTo>
                  <a:cubicBezTo>
                    <a:pt x="504" y="98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2979975" y="34268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2979975" y="34504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29142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8" y="0"/>
                  </a:moveTo>
                  <a:cubicBezTo>
                    <a:pt x="95" y="0"/>
                    <a:pt x="0" y="233"/>
                    <a:pt x="136" y="369"/>
                  </a:cubicBezTo>
                  <a:cubicBezTo>
                    <a:pt x="179" y="414"/>
                    <a:pt x="234" y="434"/>
                    <a:pt x="287" y="434"/>
                  </a:cubicBezTo>
                  <a:cubicBezTo>
                    <a:pt x="398" y="434"/>
                    <a:pt x="504" y="347"/>
                    <a:pt x="504" y="216"/>
                  </a:cubicBezTo>
                  <a:cubicBezTo>
                    <a:pt x="504" y="98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2890525" y="3351725"/>
              <a:ext cx="12675" cy="10850"/>
            </a:xfrm>
            <a:custGeom>
              <a:avLst/>
              <a:gdLst/>
              <a:ahLst/>
              <a:cxnLst/>
              <a:rect l="l" t="t" r="r" b="b"/>
              <a:pathLst>
                <a:path w="507" h="434" extrusionOk="0">
                  <a:moveTo>
                    <a:pt x="291" y="0"/>
                  </a:moveTo>
                  <a:cubicBezTo>
                    <a:pt x="98" y="0"/>
                    <a:pt x="0" y="233"/>
                    <a:pt x="138" y="369"/>
                  </a:cubicBezTo>
                  <a:cubicBezTo>
                    <a:pt x="182" y="414"/>
                    <a:pt x="236" y="434"/>
                    <a:pt x="289" y="434"/>
                  </a:cubicBezTo>
                  <a:cubicBezTo>
                    <a:pt x="400" y="434"/>
                    <a:pt x="507" y="347"/>
                    <a:pt x="507" y="216"/>
                  </a:cubicBezTo>
                  <a:cubicBezTo>
                    <a:pt x="507" y="98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28669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9" y="0"/>
                  </a:moveTo>
                  <a:cubicBezTo>
                    <a:pt x="99" y="0"/>
                    <a:pt x="1" y="233"/>
                    <a:pt x="136" y="369"/>
                  </a:cubicBezTo>
                  <a:cubicBezTo>
                    <a:pt x="181" y="414"/>
                    <a:pt x="235" y="434"/>
                    <a:pt x="289" y="434"/>
                  </a:cubicBezTo>
                  <a:cubicBezTo>
                    <a:pt x="399" y="434"/>
                    <a:pt x="505" y="347"/>
                    <a:pt x="505" y="216"/>
                  </a:cubicBezTo>
                  <a:cubicBezTo>
                    <a:pt x="505" y="98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28433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9" y="0"/>
                  </a:moveTo>
                  <a:cubicBezTo>
                    <a:pt x="96" y="0"/>
                    <a:pt x="1" y="233"/>
                    <a:pt x="136" y="369"/>
                  </a:cubicBezTo>
                  <a:cubicBezTo>
                    <a:pt x="180" y="414"/>
                    <a:pt x="234" y="434"/>
                    <a:pt x="287" y="434"/>
                  </a:cubicBezTo>
                  <a:cubicBezTo>
                    <a:pt x="398" y="434"/>
                    <a:pt x="504" y="347"/>
                    <a:pt x="504" y="216"/>
                  </a:cubicBezTo>
                  <a:cubicBezTo>
                    <a:pt x="504" y="98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29142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1"/>
                  </a:moveTo>
                  <a:cubicBezTo>
                    <a:pt x="95" y="1"/>
                    <a:pt x="0" y="231"/>
                    <a:pt x="136" y="369"/>
                  </a:cubicBezTo>
                  <a:cubicBezTo>
                    <a:pt x="179" y="413"/>
                    <a:pt x="233" y="432"/>
                    <a:pt x="285" y="432"/>
                  </a:cubicBezTo>
                  <a:cubicBezTo>
                    <a:pt x="397" y="432"/>
                    <a:pt x="504" y="345"/>
                    <a:pt x="504" y="217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2890525" y="333135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1"/>
                  </a:moveTo>
                  <a:cubicBezTo>
                    <a:pt x="98" y="1"/>
                    <a:pt x="0" y="231"/>
                    <a:pt x="138" y="369"/>
                  </a:cubicBezTo>
                  <a:cubicBezTo>
                    <a:pt x="182" y="413"/>
                    <a:pt x="235" y="432"/>
                    <a:pt x="288" y="432"/>
                  </a:cubicBezTo>
                  <a:cubicBezTo>
                    <a:pt x="399" y="432"/>
                    <a:pt x="507" y="345"/>
                    <a:pt x="507" y="217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28669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1"/>
                  </a:moveTo>
                  <a:cubicBezTo>
                    <a:pt x="99" y="1"/>
                    <a:pt x="1" y="231"/>
                    <a:pt x="136" y="369"/>
                  </a:cubicBezTo>
                  <a:cubicBezTo>
                    <a:pt x="181" y="413"/>
                    <a:pt x="235" y="432"/>
                    <a:pt x="287" y="432"/>
                  </a:cubicBezTo>
                  <a:cubicBezTo>
                    <a:pt x="399" y="432"/>
                    <a:pt x="505" y="345"/>
                    <a:pt x="505" y="217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28433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1"/>
                  </a:moveTo>
                  <a:cubicBezTo>
                    <a:pt x="96" y="1"/>
                    <a:pt x="1" y="231"/>
                    <a:pt x="136" y="369"/>
                  </a:cubicBezTo>
                  <a:cubicBezTo>
                    <a:pt x="179" y="413"/>
                    <a:pt x="233" y="432"/>
                    <a:pt x="286" y="432"/>
                  </a:cubicBezTo>
                  <a:cubicBezTo>
                    <a:pt x="397" y="432"/>
                    <a:pt x="504" y="345"/>
                    <a:pt x="504" y="217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29142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0"/>
                  </a:moveTo>
                  <a:cubicBezTo>
                    <a:pt x="95" y="0"/>
                    <a:pt x="0" y="230"/>
                    <a:pt x="136" y="369"/>
                  </a:cubicBezTo>
                  <a:cubicBezTo>
                    <a:pt x="179" y="412"/>
                    <a:pt x="233" y="431"/>
                    <a:pt x="285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2890525" y="3310925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0"/>
                    <a:pt x="138" y="369"/>
                  </a:cubicBezTo>
                  <a:cubicBezTo>
                    <a:pt x="182" y="412"/>
                    <a:pt x="235" y="431"/>
                    <a:pt x="288" y="431"/>
                  </a:cubicBezTo>
                  <a:cubicBezTo>
                    <a:pt x="399" y="431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28669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0"/>
                    <a:pt x="136" y="369"/>
                  </a:cubicBezTo>
                  <a:cubicBezTo>
                    <a:pt x="181" y="412"/>
                    <a:pt x="235" y="431"/>
                    <a:pt x="287" y="431"/>
                  </a:cubicBezTo>
                  <a:cubicBezTo>
                    <a:pt x="399" y="431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28433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6" y="0"/>
                    <a:pt x="1" y="230"/>
                    <a:pt x="136" y="369"/>
                  </a:cubicBezTo>
                  <a:cubicBezTo>
                    <a:pt x="179" y="412"/>
                    <a:pt x="233" y="431"/>
                    <a:pt x="286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29142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0"/>
                  </a:moveTo>
                  <a:cubicBezTo>
                    <a:pt x="95" y="0"/>
                    <a:pt x="0" y="230"/>
                    <a:pt x="136" y="369"/>
                  </a:cubicBezTo>
                  <a:cubicBezTo>
                    <a:pt x="179" y="412"/>
                    <a:pt x="233" y="431"/>
                    <a:pt x="285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2890525" y="351920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0"/>
                    <a:pt x="138" y="369"/>
                  </a:cubicBezTo>
                  <a:cubicBezTo>
                    <a:pt x="182" y="412"/>
                    <a:pt x="235" y="431"/>
                    <a:pt x="288" y="431"/>
                  </a:cubicBezTo>
                  <a:cubicBezTo>
                    <a:pt x="399" y="431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28669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0"/>
                    <a:pt x="136" y="369"/>
                  </a:cubicBezTo>
                  <a:cubicBezTo>
                    <a:pt x="181" y="412"/>
                    <a:pt x="235" y="431"/>
                    <a:pt x="287" y="431"/>
                  </a:cubicBezTo>
                  <a:cubicBezTo>
                    <a:pt x="399" y="431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28433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6" y="0"/>
                    <a:pt x="1" y="230"/>
                    <a:pt x="136" y="369"/>
                  </a:cubicBezTo>
                  <a:cubicBezTo>
                    <a:pt x="179" y="412"/>
                    <a:pt x="233" y="431"/>
                    <a:pt x="286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29142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79" y="413"/>
                    <a:pt x="233" y="433"/>
                    <a:pt x="287" y="433"/>
                  </a:cubicBezTo>
                  <a:cubicBezTo>
                    <a:pt x="397" y="433"/>
                    <a:pt x="504" y="347"/>
                    <a:pt x="504" y="216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2890525" y="3498750"/>
              <a:ext cx="12675" cy="10825"/>
            </a:xfrm>
            <a:custGeom>
              <a:avLst/>
              <a:gdLst/>
              <a:ahLst/>
              <a:cxnLst/>
              <a:rect l="l" t="t" r="r" b="b"/>
              <a:pathLst>
                <a:path w="507" h="433" extrusionOk="0">
                  <a:moveTo>
                    <a:pt x="291" y="1"/>
                  </a:moveTo>
                  <a:cubicBezTo>
                    <a:pt x="98" y="1"/>
                    <a:pt x="0" y="234"/>
                    <a:pt x="138" y="369"/>
                  </a:cubicBezTo>
                  <a:cubicBezTo>
                    <a:pt x="182" y="413"/>
                    <a:pt x="236" y="433"/>
                    <a:pt x="289" y="433"/>
                  </a:cubicBezTo>
                  <a:cubicBezTo>
                    <a:pt x="400" y="433"/>
                    <a:pt x="507" y="347"/>
                    <a:pt x="507" y="216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28669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9" y="1"/>
                    <a:pt x="1" y="234"/>
                    <a:pt x="136" y="369"/>
                  </a:cubicBezTo>
                  <a:cubicBezTo>
                    <a:pt x="181" y="413"/>
                    <a:pt x="235" y="433"/>
                    <a:pt x="289" y="433"/>
                  </a:cubicBezTo>
                  <a:cubicBezTo>
                    <a:pt x="399" y="433"/>
                    <a:pt x="505" y="347"/>
                    <a:pt x="505" y="216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28433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6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29142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79" y="413"/>
                    <a:pt x="233" y="433"/>
                    <a:pt x="287" y="433"/>
                  </a:cubicBezTo>
                  <a:cubicBezTo>
                    <a:pt x="397" y="433"/>
                    <a:pt x="504" y="347"/>
                    <a:pt x="504" y="217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2890525" y="3478300"/>
              <a:ext cx="12675" cy="10825"/>
            </a:xfrm>
            <a:custGeom>
              <a:avLst/>
              <a:gdLst/>
              <a:ahLst/>
              <a:cxnLst/>
              <a:rect l="l" t="t" r="r" b="b"/>
              <a:pathLst>
                <a:path w="507" h="433" extrusionOk="0">
                  <a:moveTo>
                    <a:pt x="291" y="1"/>
                  </a:moveTo>
                  <a:cubicBezTo>
                    <a:pt x="98" y="1"/>
                    <a:pt x="0" y="234"/>
                    <a:pt x="138" y="369"/>
                  </a:cubicBezTo>
                  <a:cubicBezTo>
                    <a:pt x="182" y="413"/>
                    <a:pt x="236" y="433"/>
                    <a:pt x="289" y="433"/>
                  </a:cubicBezTo>
                  <a:cubicBezTo>
                    <a:pt x="400" y="433"/>
                    <a:pt x="507" y="347"/>
                    <a:pt x="507" y="217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28669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9" y="1"/>
                    <a:pt x="1" y="234"/>
                    <a:pt x="136" y="369"/>
                  </a:cubicBezTo>
                  <a:cubicBezTo>
                    <a:pt x="181" y="413"/>
                    <a:pt x="235" y="433"/>
                    <a:pt x="289" y="433"/>
                  </a:cubicBezTo>
                  <a:cubicBezTo>
                    <a:pt x="399" y="433"/>
                    <a:pt x="505" y="347"/>
                    <a:pt x="505" y="217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28433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2869350" y="34116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1"/>
                    <a:pt x="136" y="369"/>
                  </a:cubicBezTo>
                  <a:cubicBezTo>
                    <a:pt x="181" y="412"/>
                    <a:pt x="234" y="432"/>
                    <a:pt x="287" y="432"/>
                  </a:cubicBezTo>
                  <a:cubicBezTo>
                    <a:pt x="399" y="432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2888075" y="341160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1"/>
                    <a:pt x="138" y="369"/>
                  </a:cubicBezTo>
                  <a:cubicBezTo>
                    <a:pt x="182" y="412"/>
                    <a:pt x="236" y="432"/>
                    <a:pt x="288" y="432"/>
                  </a:cubicBezTo>
                  <a:cubicBezTo>
                    <a:pt x="400" y="432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0B6C29-6A69-B826-FAE6-4717EC05C71E}"/>
              </a:ext>
            </a:extLst>
          </p:cNvPr>
          <p:cNvGrpSpPr/>
          <p:nvPr/>
        </p:nvGrpSpPr>
        <p:grpSpPr>
          <a:xfrm>
            <a:off x="823165" y="2121400"/>
            <a:ext cx="619200" cy="619200"/>
            <a:chOff x="7471358" y="1803665"/>
            <a:chExt cx="619200" cy="619200"/>
          </a:xfrm>
        </p:grpSpPr>
        <p:sp>
          <p:nvSpPr>
            <p:cNvPr id="302" name="Google Shape;302;p40"/>
            <p:cNvSpPr>
              <a:spLocks noChangeAspect="1"/>
            </p:cNvSpPr>
            <p:nvPr/>
          </p:nvSpPr>
          <p:spPr>
            <a:xfrm>
              <a:off x="7471358" y="1803665"/>
              <a:ext cx="619200" cy="61920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40"/>
            <p:cNvGrpSpPr>
              <a:grpSpLocks noChangeAspect="1"/>
            </p:cNvGrpSpPr>
            <p:nvPr/>
          </p:nvGrpSpPr>
          <p:grpSpPr>
            <a:xfrm>
              <a:off x="7564573" y="1940465"/>
              <a:ext cx="432769" cy="345600"/>
              <a:chOff x="3323850" y="3901625"/>
              <a:chExt cx="369000" cy="294675"/>
            </a:xfrm>
          </p:grpSpPr>
          <p:sp>
            <p:nvSpPr>
              <p:cNvPr id="342" name="Google Shape;342;p40"/>
              <p:cNvSpPr/>
              <p:nvPr/>
            </p:nvSpPr>
            <p:spPr>
              <a:xfrm>
                <a:off x="3323850" y="3943375"/>
                <a:ext cx="313225" cy="252925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10117" extrusionOk="0">
                    <a:moveTo>
                      <a:pt x="1796" y="1"/>
                    </a:moveTo>
                    <a:cubicBezTo>
                      <a:pt x="1719" y="1"/>
                      <a:pt x="1644" y="43"/>
                      <a:pt x="1606" y="116"/>
                    </a:cubicBezTo>
                    <a:cubicBezTo>
                      <a:pt x="1261" y="772"/>
                      <a:pt x="1080" y="1538"/>
                      <a:pt x="1080" y="2338"/>
                    </a:cubicBezTo>
                    <a:cubicBezTo>
                      <a:pt x="1082" y="2914"/>
                      <a:pt x="1177" y="3484"/>
                      <a:pt x="1353" y="4031"/>
                    </a:cubicBezTo>
                    <a:lnTo>
                      <a:pt x="1183" y="4632"/>
                    </a:lnTo>
                    <a:lnTo>
                      <a:pt x="907" y="3685"/>
                    </a:lnTo>
                    <a:cubicBezTo>
                      <a:pt x="881" y="3590"/>
                      <a:pt x="797" y="3527"/>
                      <a:pt x="700" y="3527"/>
                    </a:cubicBezTo>
                    <a:lnTo>
                      <a:pt x="216" y="3527"/>
                    </a:lnTo>
                    <a:cubicBezTo>
                      <a:pt x="95" y="3527"/>
                      <a:pt x="0" y="3625"/>
                      <a:pt x="0" y="3743"/>
                    </a:cubicBezTo>
                    <a:cubicBezTo>
                      <a:pt x="0" y="3864"/>
                      <a:pt x="95" y="3959"/>
                      <a:pt x="216" y="3959"/>
                    </a:cubicBezTo>
                    <a:lnTo>
                      <a:pt x="538" y="3959"/>
                    </a:lnTo>
                    <a:lnTo>
                      <a:pt x="973" y="5470"/>
                    </a:lnTo>
                    <a:cubicBezTo>
                      <a:pt x="1002" y="5562"/>
                      <a:pt x="1085" y="5628"/>
                      <a:pt x="1183" y="5628"/>
                    </a:cubicBezTo>
                    <a:cubicBezTo>
                      <a:pt x="1278" y="5628"/>
                      <a:pt x="1362" y="5562"/>
                      <a:pt x="1391" y="5470"/>
                    </a:cubicBezTo>
                    <a:lnTo>
                      <a:pt x="1609" y="4701"/>
                    </a:lnTo>
                    <a:cubicBezTo>
                      <a:pt x="2312" y="6282"/>
                      <a:pt x="3872" y="8213"/>
                      <a:pt x="7214" y="10073"/>
                    </a:cubicBezTo>
                    <a:cubicBezTo>
                      <a:pt x="7265" y="10102"/>
                      <a:pt x="7321" y="10116"/>
                      <a:pt x="7377" y="10116"/>
                    </a:cubicBezTo>
                    <a:cubicBezTo>
                      <a:pt x="7433" y="10116"/>
                      <a:pt x="7489" y="10102"/>
                      <a:pt x="7540" y="10073"/>
                    </a:cubicBezTo>
                    <a:cubicBezTo>
                      <a:pt x="9768" y="8835"/>
                      <a:pt x="11423" y="7436"/>
                      <a:pt x="12462" y="5919"/>
                    </a:cubicBezTo>
                    <a:cubicBezTo>
                      <a:pt x="12528" y="5821"/>
                      <a:pt x="12502" y="5686"/>
                      <a:pt x="12407" y="5620"/>
                    </a:cubicBezTo>
                    <a:cubicBezTo>
                      <a:pt x="12369" y="5593"/>
                      <a:pt x="12326" y="5581"/>
                      <a:pt x="12283" y="5581"/>
                    </a:cubicBezTo>
                    <a:cubicBezTo>
                      <a:pt x="12214" y="5581"/>
                      <a:pt x="12146" y="5614"/>
                      <a:pt x="12105" y="5674"/>
                    </a:cubicBezTo>
                    <a:cubicBezTo>
                      <a:pt x="11112" y="7128"/>
                      <a:pt x="9523" y="8473"/>
                      <a:pt x="7378" y="9670"/>
                    </a:cubicBezTo>
                    <a:cubicBezTo>
                      <a:pt x="5378" y="8550"/>
                      <a:pt x="3855" y="7301"/>
                      <a:pt x="2853" y="5954"/>
                    </a:cubicBezTo>
                    <a:cubicBezTo>
                      <a:pt x="2378" y="5317"/>
                      <a:pt x="2027" y="4673"/>
                      <a:pt x="1805" y="4028"/>
                    </a:cubicBezTo>
                    <a:lnTo>
                      <a:pt x="1949" y="3527"/>
                    </a:lnTo>
                    <a:lnTo>
                      <a:pt x="2130" y="3849"/>
                    </a:lnTo>
                    <a:cubicBezTo>
                      <a:pt x="2168" y="3918"/>
                      <a:pt x="2243" y="3959"/>
                      <a:pt x="2320" y="3959"/>
                    </a:cubicBezTo>
                    <a:lnTo>
                      <a:pt x="3550" y="3959"/>
                    </a:lnTo>
                    <a:cubicBezTo>
                      <a:pt x="3670" y="3959"/>
                      <a:pt x="3765" y="3864"/>
                      <a:pt x="3765" y="3743"/>
                    </a:cubicBezTo>
                    <a:cubicBezTo>
                      <a:pt x="3765" y="3625"/>
                      <a:pt x="3670" y="3527"/>
                      <a:pt x="3550" y="3527"/>
                    </a:cubicBezTo>
                    <a:lnTo>
                      <a:pt x="2444" y="3527"/>
                    </a:lnTo>
                    <a:lnTo>
                      <a:pt x="2070" y="2865"/>
                    </a:lnTo>
                    <a:cubicBezTo>
                      <a:pt x="2029" y="2790"/>
                      <a:pt x="1956" y="2755"/>
                      <a:pt x="1884" y="2755"/>
                    </a:cubicBezTo>
                    <a:cubicBezTo>
                      <a:pt x="1794" y="2755"/>
                      <a:pt x="1704" y="2810"/>
                      <a:pt x="1676" y="2914"/>
                    </a:cubicBezTo>
                    <a:lnTo>
                      <a:pt x="1589" y="3207"/>
                    </a:lnTo>
                    <a:cubicBezTo>
                      <a:pt x="1540" y="2919"/>
                      <a:pt x="1514" y="2629"/>
                      <a:pt x="1514" y="2338"/>
                    </a:cubicBezTo>
                    <a:cubicBezTo>
                      <a:pt x="1514" y="1610"/>
                      <a:pt x="1678" y="910"/>
                      <a:pt x="1989" y="317"/>
                    </a:cubicBezTo>
                    <a:cubicBezTo>
                      <a:pt x="2044" y="211"/>
                      <a:pt x="2004" y="81"/>
                      <a:pt x="1897" y="26"/>
                    </a:cubicBezTo>
                    <a:cubicBezTo>
                      <a:pt x="1865" y="9"/>
                      <a:pt x="1830" y="1"/>
                      <a:pt x="1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3" name="Google Shape;343;p40"/>
              <p:cNvSpPr/>
              <p:nvPr/>
            </p:nvSpPr>
            <p:spPr>
              <a:xfrm>
                <a:off x="3434375" y="4013700"/>
                <a:ext cx="154550" cy="147775"/>
              </a:xfrm>
              <a:custGeom>
                <a:avLst/>
                <a:gdLst/>
                <a:ahLst/>
                <a:cxnLst/>
                <a:rect l="l" t="t" r="r" b="b"/>
                <a:pathLst>
                  <a:path w="6182" h="5911" extrusionOk="0">
                    <a:moveTo>
                      <a:pt x="2956" y="1"/>
                    </a:moveTo>
                    <a:cubicBezTo>
                      <a:pt x="2699" y="1"/>
                      <a:pt x="2440" y="34"/>
                      <a:pt x="2183" y="104"/>
                    </a:cubicBezTo>
                    <a:cubicBezTo>
                      <a:pt x="896" y="452"/>
                      <a:pt x="4" y="1621"/>
                      <a:pt x="4" y="2956"/>
                    </a:cubicBezTo>
                    <a:cubicBezTo>
                      <a:pt x="1" y="3679"/>
                      <a:pt x="266" y="4373"/>
                      <a:pt x="744" y="4914"/>
                    </a:cubicBezTo>
                    <a:cubicBezTo>
                      <a:pt x="791" y="4968"/>
                      <a:pt x="847" y="4990"/>
                      <a:pt x="901" y="4990"/>
                    </a:cubicBezTo>
                    <a:cubicBezTo>
                      <a:pt x="1064" y="4990"/>
                      <a:pt x="1211" y="4788"/>
                      <a:pt x="1066" y="4626"/>
                    </a:cubicBezTo>
                    <a:cubicBezTo>
                      <a:pt x="202" y="3644"/>
                      <a:pt x="231" y="2165"/>
                      <a:pt x="1135" y="1221"/>
                    </a:cubicBezTo>
                    <a:cubicBezTo>
                      <a:pt x="1628" y="707"/>
                      <a:pt x="2288" y="446"/>
                      <a:pt x="2952" y="446"/>
                    </a:cubicBezTo>
                    <a:cubicBezTo>
                      <a:pt x="3510" y="446"/>
                      <a:pt x="4070" y="630"/>
                      <a:pt x="4535" y="1005"/>
                    </a:cubicBezTo>
                    <a:cubicBezTo>
                      <a:pt x="5551" y="1828"/>
                      <a:pt x="5770" y="3290"/>
                      <a:pt x="5036" y="4373"/>
                    </a:cubicBezTo>
                    <a:cubicBezTo>
                      <a:pt x="4553" y="5087"/>
                      <a:pt x="3762" y="5478"/>
                      <a:pt x="2952" y="5478"/>
                    </a:cubicBezTo>
                    <a:cubicBezTo>
                      <a:pt x="2534" y="5478"/>
                      <a:pt x="2110" y="5373"/>
                      <a:pt x="1722" y="5156"/>
                    </a:cubicBezTo>
                    <a:cubicBezTo>
                      <a:pt x="1689" y="5137"/>
                      <a:pt x="1653" y="5129"/>
                      <a:pt x="1618" y="5129"/>
                    </a:cubicBezTo>
                    <a:cubicBezTo>
                      <a:pt x="1542" y="5129"/>
                      <a:pt x="1468" y="5169"/>
                      <a:pt x="1429" y="5239"/>
                    </a:cubicBezTo>
                    <a:cubicBezTo>
                      <a:pt x="1371" y="5343"/>
                      <a:pt x="1406" y="5475"/>
                      <a:pt x="1512" y="5533"/>
                    </a:cubicBezTo>
                    <a:cubicBezTo>
                      <a:pt x="1965" y="5787"/>
                      <a:pt x="2462" y="5911"/>
                      <a:pt x="2955" y="5911"/>
                    </a:cubicBezTo>
                    <a:cubicBezTo>
                      <a:pt x="3730" y="5911"/>
                      <a:pt x="4495" y="5607"/>
                      <a:pt x="5065" y="5026"/>
                    </a:cubicBezTo>
                    <a:cubicBezTo>
                      <a:pt x="6000" y="4073"/>
                      <a:pt x="6182" y="2614"/>
                      <a:pt x="5505" y="1462"/>
                    </a:cubicBezTo>
                    <a:cubicBezTo>
                      <a:pt x="4966" y="541"/>
                      <a:pt x="3986" y="1"/>
                      <a:pt x="29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4" name="Google Shape;344;p40"/>
              <p:cNvSpPr/>
              <p:nvPr/>
            </p:nvSpPr>
            <p:spPr>
              <a:xfrm>
                <a:off x="3403725" y="3982300"/>
                <a:ext cx="631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159" extrusionOk="0">
                    <a:moveTo>
                      <a:pt x="1438" y="433"/>
                    </a:moveTo>
                    <a:cubicBezTo>
                      <a:pt x="1773" y="433"/>
                      <a:pt x="2093" y="691"/>
                      <a:pt x="2093" y="1083"/>
                    </a:cubicBezTo>
                    <a:cubicBezTo>
                      <a:pt x="2093" y="1440"/>
                      <a:pt x="1803" y="1731"/>
                      <a:pt x="1446" y="1731"/>
                    </a:cubicBezTo>
                    <a:cubicBezTo>
                      <a:pt x="867" y="1731"/>
                      <a:pt x="579" y="1031"/>
                      <a:pt x="985" y="623"/>
                    </a:cubicBezTo>
                    <a:cubicBezTo>
                      <a:pt x="1117" y="492"/>
                      <a:pt x="1279" y="433"/>
                      <a:pt x="1438" y="433"/>
                    </a:cubicBezTo>
                    <a:close/>
                    <a:moveTo>
                      <a:pt x="1446" y="1"/>
                    </a:moveTo>
                    <a:cubicBezTo>
                      <a:pt x="481" y="1"/>
                      <a:pt x="0" y="1164"/>
                      <a:pt x="680" y="1843"/>
                    </a:cubicBezTo>
                    <a:cubicBezTo>
                      <a:pt x="888" y="2049"/>
                      <a:pt x="1164" y="2159"/>
                      <a:pt x="1444" y="2159"/>
                    </a:cubicBezTo>
                    <a:cubicBezTo>
                      <a:pt x="1584" y="2159"/>
                      <a:pt x="1724" y="2132"/>
                      <a:pt x="1857" y="2076"/>
                    </a:cubicBezTo>
                    <a:cubicBezTo>
                      <a:pt x="2260" y="1909"/>
                      <a:pt x="2525" y="1515"/>
                      <a:pt x="2525" y="1080"/>
                    </a:cubicBezTo>
                    <a:cubicBezTo>
                      <a:pt x="2522" y="484"/>
                      <a:pt x="2039" y="1"/>
                      <a:pt x="14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5" name="Google Shape;345;p40"/>
              <p:cNvSpPr/>
              <p:nvPr/>
            </p:nvSpPr>
            <p:spPr>
              <a:xfrm>
                <a:off x="3540675" y="3982275"/>
                <a:ext cx="6315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161" extrusionOk="0">
                    <a:moveTo>
                      <a:pt x="1448" y="433"/>
                    </a:moveTo>
                    <a:cubicBezTo>
                      <a:pt x="1606" y="433"/>
                      <a:pt x="1769" y="492"/>
                      <a:pt x="1901" y="624"/>
                    </a:cubicBezTo>
                    <a:cubicBezTo>
                      <a:pt x="2309" y="1032"/>
                      <a:pt x="2019" y="1729"/>
                      <a:pt x="1443" y="1729"/>
                    </a:cubicBezTo>
                    <a:cubicBezTo>
                      <a:pt x="1086" y="1729"/>
                      <a:pt x="795" y="1441"/>
                      <a:pt x="795" y="1081"/>
                    </a:cubicBezTo>
                    <a:cubicBezTo>
                      <a:pt x="795" y="692"/>
                      <a:pt x="1114" y="433"/>
                      <a:pt x="1448" y="433"/>
                    </a:cubicBezTo>
                    <a:close/>
                    <a:moveTo>
                      <a:pt x="1437" y="0"/>
                    </a:moveTo>
                    <a:cubicBezTo>
                      <a:pt x="1172" y="0"/>
                      <a:pt x="901" y="99"/>
                      <a:pt x="680" y="318"/>
                    </a:cubicBezTo>
                    <a:cubicBezTo>
                      <a:pt x="1" y="998"/>
                      <a:pt x="484" y="2161"/>
                      <a:pt x="1446" y="2161"/>
                    </a:cubicBezTo>
                    <a:cubicBezTo>
                      <a:pt x="2042" y="2161"/>
                      <a:pt x="2523" y="1677"/>
                      <a:pt x="2525" y="1081"/>
                    </a:cubicBezTo>
                    <a:cubicBezTo>
                      <a:pt x="2525" y="431"/>
                      <a:pt x="1993" y="0"/>
                      <a:pt x="14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6" name="Google Shape;346;p40"/>
              <p:cNvSpPr/>
              <p:nvPr/>
            </p:nvSpPr>
            <p:spPr>
              <a:xfrm>
                <a:off x="3472250" y="3956325"/>
                <a:ext cx="63125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163" extrusionOk="0">
                    <a:moveTo>
                      <a:pt x="1448" y="434"/>
                    </a:moveTo>
                    <a:cubicBezTo>
                      <a:pt x="1608" y="434"/>
                      <a:pt x="1770" y="493"/>
                      <a:pt x="1903" y="625"/>
                    </a:cubicBezTo>
                    <a:cubicBezTo>
                      <a:pt x="2309" y="1034"/>
                      <a:pt x="2021" y="1731"/>
                      <a:pt x="1445" y="1731"/>
                    </a:cubicBezTo>
                    <a:cubicBezTo>
                      <a:pt x="1085" y="1731"/>
                      <a:pt x="795" y="1440"/>
                      <a:pt x="795" y="1083"/>
                    </a:cubicBezTo>
                    <a:lnTo>
                      <a:pt x="797" y="1083"/>
                    </a:lnTo>
                    <a:cubicBezTo>
                      <a:pt x="797" y="692"/>
                      <a:pt x="1116" y="434"/>
                      <a:pt x="1448" y="434"/>
                    </a:cubicBezTo>
                    <a:close/>
                    <a:moveTo>
                      <a:pt x="1437" y="1"/>
                    </a:moveTo>
                    <a:cubicBezTo>
                      <a:pt x="1171" y="1"/>
                      <a:pt x="900" y="99"/>
                      <a:pt x="679" y="320"/>
                    </a:cubicBezTo>
                    <a:cubicBezTo>
                      <a:pt x="0" y="1000"/>
                      <a:pt x="481" y="2163"/>
                      <a:pt x="1445" y="2163"/>
                    </a:cubicBezTo>
                    <a:cubicBezTo>
                      <a:pt x="2038" y="2160"/>
                      <a:pt x="2522" y="1679"/>
                      <a:pt x="2525" y="1083"/>
                    </a:cubicBezTo>
                    <a:cubicBezTo>
                      <a:pt x="2525" y="433"/>
                      <a:pt x="1992" y="1"/>
                      <a:pt x="1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7" name="Google Shape;347;p40"/>
              <p:cNvSpPr/>
              <p:nvPr/>
            </p:nvSpPr>
            <p:spPr>
              <a:xfrm>
                <a:off x="3466925" y="4045675"/>
                <a:ext cx="82775" cy="8282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313" extrusionOk="0">
                    <a:moveTo>
                      <a:pt x="1659" y="435"/>
                    </a:moveTo>
                    <a:cubicBezTo>
                      <a:pt x="1712" y="435"/>
                      <a:pt x="1767" y="455"/>
                      <a:pt x="1811" y="500"/>
                    </a:cubicBezTo>
                    <a:cubicBezTo>
                      <a:pt x="1851" y="540"/>
                      <a:pt x="1874" y="595"/>
                      <a:pt x="1874" y="653"/>
                    </a:cubicBezTo>
                    <a:lnTo>
                      <a:pt x="1874" y="1228"/>
                    </a:lnTo>
                    <a:cubicBezTo>
                      <a:pt x="1874" y="1346"/>
                      <a:pt x="1969" y="1444"/>
                      <a:pt x="2090" y="1444"/>
                    </a:cubicBezTo>
                    <a:lnTo>
                      <a:pt x="2666" y="1444"/>
                    </a:lnTo>
                    <a:cubicBezTo>
                      <a:pt x="2784" y="1444"/>
                      <a:pt x="2882" y="1539"/>
                      <a:pt x="2882" y="1660"/>
                    </a:cubicBezTo>
                    <a:cubicBezTo>
                      <a:pt x="2882" y="1778"/>
                      <a:pt x="2784" y="1876"/>
                      <a:pt x="2666" y="1876"/>
                    </a:cubicBezTo>
                    <a:lnTo>
                      <a:pt x="2090" y="1876"/>
                    </a:lnTo>
                    <a:cubicBezTo>
                      <a:pt x="1969" y="1876"/>
                      <a:pt x="1874" y="1971"/>
                      <a:pt x="1874" y="2092"/>
                    </a:cubicBezTo>
                    <a:lnTo>
                      <a:pt x="1874" y="2668"/>
                    </a:lnTo>
                    <a:cubicBezTo>
                      <a:pt x="1874" y="2786"/>
                      <a:pt x="1776" y="2881"/>
                      <a:pt x="1658" y="2881"/>
                    </a:cubicBezTo>
                    <a:cubicBezTo>
                      <a:pt x="1537" y="2881"/>
                      <a:pt x="1442" y="2786"/>
                      <a:pt x="1442" y="2668"/>
                    </a:cubicBezTo>
                    <a:lnTo>
                      <a:pt x="1442" y="2092"/>
                    </a:lnTo>
                    <a:cubicBezTo>
                      <a:pt x="1442" y="1971"/>
                      <a:pt x="1344" y="1876"/>
                      <a:pt x="1226" y="1876"/>
                    </a:cubicBezTo>
                    <a:lnTo>
                      <a:pt x="651" y="1876"/>
                    </a:lnTo>
                    <a:cubicBezTo>
                      <a:pt x="530" y="1876"/>
                      <a:pt x="435" y="1778"/>
                      <a:pt x="435" y="1660"/>
                    </a:cubicBezTo>
                    <a:cubicBezTo>
                      <a:pt x="435" y="1539"/>
                      <a:pt x="530" y="1444"/>
                      <a:pt x="651" y="1444"/>
                    </a:cubicBezTo>
                    <a:lnTo>
                      <a:pt x="1226" y="1444"/>
                    </a:lnTo>
                    <a:cubicBezTo>
                      <a:pt x="1344" y="1444"/>
                      <a:pt x="1442" y="1346"/>
                      <a:pt x="1442" y="1228"/>
                    </a:cubicBezTo>
                    <a:lnTo>
                      <a:pt x="1442" y="653"/>
                    </a:lnTo>
                    <a:cubicBezTo>
                      <a:pt x="1440" y="522"/>
                      <a:pt x="1548" y="435"/>
                      <a:pt x="1659" y="435"/>
                    </a:cubicBezTo>
                    <a:close/>
                    <a:moveTo>
                      <a:pt x="1659" y="0"/>
                    </a:moveTo>
                    <a:cubicBezTo>
                      <a:pt x="1326" y="0"/>
                      <a:pt x="1006" y="259"/>
                      <a:pt x="1008" y="650"/>
                    </a:cubicBezTo>
                    <a:lnTo>
                      <a:pt x="1008" y="1010"/>
                    </a:lnTo>
                    <a:lnTo>
                      <a:pt x="648" y="1010"/>
                    </a:lnTo>
                    <a:cubicBezTo>
                      <a:pt x="291" y="1010"/>
                      <a:pt x="0" y="1300"/>
                      <a:pt x="0" y="1657"/>
                    </a:cubicBezTo>
                    <a:cubicBezTo>
                      <a:pt x="0" y="2014"/>
                      <a:pt x="291" y="2305"/>
                      <a:pt x="648" y="2305"/>
                    </a:cubicBezTo>
                    <a:lnTo>
                      <a:pt x="1008" y="2305"/>
                    </a:lnTo>
                    <a:lnTo>
                      <a:pt x="1008" y="2665"/>
                    </a:lnTo>
                    <a:cubicBezTo>
                      <a:pt x="1008" y="3022"/>
                      <a:pt x="1298" y="3313"/>
                      <a:pt x="1655" y="3313"/>
                    </a:cubicBezTo>
                    <a:cubicBezTo>
                      <a:pt x="2012" y="3313"/>
                      <a:pt x="2303" y="3022"/>
                      <a:pt x="2303" y="2665"/>
                    </a:cubicBezTo>
                    <a:lnTo>
                      <a:pt x="2303" y="2305"/>
                    </a:lnTo>
                    <a:lnTo>
                      <a:pt x="2663" y="2305"/>
                    </a:lnTo>
                    <a:cubicBezTo>
                      <a:pt x="3020" y="2305"/>
                      <a:pt x="3311" y="2014"/>
                      <a:pt x="3311" y="1657"/>
                    </a:cubicBezTo>
                    <a:cubicBezTo>
                      <a:pt x="3311" y="1300"/>
                      <a:pt x="3020" y="1010"/>
                      <a:pt x="2663" y="1010"/>
                    </a:cubicBezTo>
                    <a:lnTo>
                      <a:pt x="2303" y="1010"/>
                    </a:lnTo>
                    <a:lnTo>
                      <a:pt x="2303" y="650"/>
                    </a:lnTo>
                    <a:cubicBezTo>
                      <a:pt x="2303" y="477"/>
                      <a:pt x="2237" y="313"/>
                      <a:pt x="2113" y="192"/>
                    </a:cubicBezTo>
                    <a:cubicBezTo>
                      <a:pt x="1982" y="60"/>
                      <a:pt x="1819" y="0"/>
                      <a:pt x="16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8" name="Google Shape;348;p40"/>
              <p:cNvSpPr/>
              <p:nvPr/>
            </p:nvSpPr>
            <p:spPr>
              <a:xfrm>
                <a:off x="3374275" y="3901625"/>
                <a:ext cx="3185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12743" h="6893" extrusionOk="0">
                    <a:moveTo>
                      <a:pt x="2332" y="1"/>
                    </a:moveTo>
                    <a:cubicBezTo>
                      <a:pt x="2328" y="1"/>
                      <a:pt x="2323" y="1"/>
                      <a:pt x="2318" y="1"/>
                    </a:cubicBezTo>
                    <a:cubicBezTo>
                      <a:pt x="1489" y="1"/>
                      <a:pt x="735" y="340"/>
                      <a:pt x="148" y="985"/>
                    </a:cubicBezTo>
                    <a:cubicBezTo>
                      <a:pt x="0" y="1144"/>
                      <a:pt x="144" y="1350"/>
                      <a:pt x="308" y="1350"/>
                    </a:cubicBezTo>
                    <a:cubicBezTo>
                      <a:pt x="361" y="1350"/>
                      <a:pt x="417" y="1328"/>
                      <a:pt x="465" y="1276"/>
                    </a:cubicBezTo>
                    <a:cubicBezTo>
                      <a:pt x="971" y="723"/>
                      <a:pt x="1613" y="433"/>
                      <a:pt x="2318" y="433"/>
                    </a:cubicBezTo>
                    <a:cubicBezTo>
                      <a:pt x="3896" y="433"/>
                      <a:pt x="4837" y="1561"/>
                      <a:pt x="5091" y="1906"/>
                    </a:cubicBezTo>
                    <a:cubicBezTo>
                      <a:pt x="5157" y="1999"/>
                      <a:pt x="5259" y="2045"/>
                      <a:pt x="5361" y="2045"/>
                    </a:cubicBezTo>
                    <a:cubicBezTo>
                      <a:pt x="5464" y="2045"/>
                      <a:pt x="5566" y="1999"/>
                      <a:pt x="5632" y="1906"/>
                    </a:cubicBezTo>
                    <a:cubicBezTo>
                      <a:pt x="5882" y="1561"/>
                      <a:pt x="6827" y="433"/>
                      <a:pt x="8401" y="433"/>
                    </a:cubicBezTo>
                    <a:cubicBezTo>
                      <a:pt x="9985" y="433"/>
                      <a:pt x="11228" y="2001"/>
                      <a:pt x="11228" y="4008"/>
                    </a:cubicBezTo>
                    <a:cubicBezTo>
                      <a:pt x="11225" y="4184"/>
                      <a:pt x="11217" y="4362"/>
                      <a:pt x="11197" y="4538"/>
                    </a:cubicBezTo>
                    <a:lnTo>
                      <a:pt x="11081" y="4140"/>
                    </a:lnTo>
                    <a:cubicBezTo>
                      <a:pt x="11055" y="4048"/>
                      <a:pt x="10972" y="3985"/>
                      <a:pt x="10874" y="3985"/>
                    </a:cubicBezTo>
                    <a:cubicBezTo>
                      <a:pt x="10779" y="3985"/>
                      <a:pt x="10693" y="4048"/>
                      <a:pt x="10667" y="4140"/>
                    </a:cubicBezTo>
                    <a:lnTo>
                      <a:pt x="10108" y="6086"/>
                    </a:lnTo>
                    <a:lnTo>
                      <a:pt x="9930" y="5761"/>
                    </a:lnTo>
                    <a:cubicBezTo>
                      <a:pt x="9892" y="5695"/>
                      <a:pt x="9820" y="5652"/>
                      <a:pt x="9743" y="5652"/>
                    </a:cubicBezTo>
                    <a:lnTo>
                      <a:pt x="8902" y="5652"/>
                    </a:lnTo>
                    <a:cubicBezTo>
                      <a:pt x="8784" y="5652"/>
                      <a:pt x="8686" y="5750"/>
                      <a:pt x="8686" y="5868"/>
                    </a:cubicBezTo>
                    <a:cubicBezTo>
                      <a:pt x="8686" y="5989"/>
                      <a:pt x="8784" y="6084"/>
                      <a:pt x="8902" y="6084"/>
                    </a:cubicBezTo>
                    <a:lnTo>
                      <a:pt x="9616" y="6084"/>
                    </a:lnTo>
                    <a:lnTo>
                      <a:pt x="9987" y="6746"/>
                    </a:lnTo>
                    <a:cubicBezTo>
                      <a:pt x="10028" y="6815"/>
                      <a:pt x="10100" y="6855"/>
                      <a:pt x="10177" y="6855"/>
                    </a:cubicBezTo>
                    <a:lnTo>
                      <a:pt x="10203" y="6855"/>
                    </a:lnTo>
                    <a:cubicBezTo>
                      <a:pt x="10290" y="6844"/>
                      <a:pt x="10362" y="6783"/>
                      <a:pt x="10385" y="6700"/>
                    </a:cubicBezTo>
                    <a:lnTo>
                      <a:pt x="10877" y="4981"/>
                    </a:lnTo>
                    <a:lnTo>
                      <a:pt x="11015" y="5450"/>
                    </a:lnTo>
                    <a:cubicBezTo>
                      <a:pt x="10897" y="5842"/>
                      <a:pt x="10745" y="6216"/>
                      <a:pt x="10555" y="6576"/>
                    </a:cubicBezTo>
                    <a:cubicBezTo>
                      <a:pt x="10497" y="6682"/>
                      <a:pt x="10540" y="6812"/>
                      <a:pt x="10644" y="6869"/>
                    </a:cubicBezTo>
                    <a:cubicBezTo>
                      <a:pt x="10675" y="6884"/>
                      <a:pt x="10710" y="6892"/>
                      <a:pt x="10745" y="6892"/>
                    </a:cubicBezTo>
                    <a:cubicBezTo>
                      <a:pt x="10825" y="6892"/>
                      <a:pt x="10900" y="6849"/>
                      <a:pt x="10937" y="6777"/>
                    </a:cubicBezTo>
                    <a:cubicBezTo>
                      <a:pt x="11058" y="6544"/>
                      <a:pt x="11168" y="6305"/>
                      <a:pt x="11263" y="6061"/>
                    </a:cubicBezTo>
                    <a:cubicBezTo>
                      <a:pt x="11292" y="6078"/>
                      <a:pt x="11326" y="6084"/>
                      <a:pt x="11361" y="6084"/>
                    </a:cubicBezTo>
                    <a:lnTo>
                      <a:pt x="12527" y="6084"/>
                    </a:lnTo>
                    <a:cubicBezTo>
                      <a:pt x="12645" y="6084"/>
                      <a:pt x="12742" y="5989"/>
                      <a:pt x="12742" y="5868"/>
                    </a:cubicBezTo>
                    <a:cubicBezTo>
                      <a:pt x="12742" y="5750"/>
                      <a:pt x="12645" y="5652"/>
                      <a:pt x="12527" y="5652"/>
                    </a:cubicBezTo>
                    <a:lnTo>
                      <a:pt x="12524" y="5655"/>
                    </a:lnTo>
                    <a:lnTo>
                      <a:pt x="11519" y="5655"/>
                    </a:lnTo>
                    <a:lnTo>
                      <a:pt x="11461" y="5450"/>
                    </a:lnTo>
                    <a:cubicBezTo>
                      <a:pt x="11591" y="4981"/>
                      <a:pt x="11657" y="4494"/>
                      <a:pt x="11660" y="4008"/>
                    </a:cubicBezTo>
                    <a:cubicBezTo>
                      <a:pt x="11660" y="2949"/>
                      <a:pt x="11343" y="1958"/>
                      <a:pt x="10768" y="1213"/>
                    </a:cubicBezTo>
                    <a:cubicBezTo>
                      <a:pt x="10163" y="430"/>
                      <a:pt x="9322" y="1"/>
                      <a:pt x="8401" y="1"/>
                    </a:cubicBezTo>
                    <a:cubicBezTo>
                      <a:pt x="8397" y="1"/>
                      <a:pt x="8392" y="1"/>
                      <a:pt x="8387" y="1"/>
                    </a:cubicBezTo>
                    <a:cubicBezTo>
                      <a:pt x="7638" y="1"/>
                      <a:pt x="6906" y="234"/>
                      <a:pt x="6294" y="666"/>
                    </a:cubicBezTo>
                    <a:cubicBezTo>
                      <a:pt x="5943" y="913"/>
                      <a:pt x="5626" y="1210"/>
                      <a:pt x="5361" y="1550"/>
                    </a:cubicBezTo>
                    <a:cubicBezTo>
                      <a:pt x="5096" y="1210"/>
                      <a:pt x="4780" y="913"/>
                      <a:pt x="4426" y="666"/>
                    </a:cubicBezTo>
                    <a:cubicBezTo>
                      <a:pt x="3813" y="234"/>
                      <a:pt x="3082" y="1"/>
                      <a:pt x="23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56" name="Google Shape;218;p33">
            <a:extLst>
              <a:ext uri="{FF2B5EF4-FFF2-40B4-BE49-F238E27FC236}">
                <a16:creationId xmlns:a16="http://schemas.microsoft.com/office/drawing/2014/main" id="{4A891134-CC1D-6385-4740-F14C3E27F3D4}"/>
              </a:ext>
            </a:extLst>
          </p:cNvPr>
          <p:cNvSpPr txBox="1">
            <a:spLocks/>
          </p:cNvSpPr>
          <p:nvPr/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기능 소개</a:t>
            </a:r>
          </a:p>
        </p:txBody>
      </p:sp>
      <p:sp>
        <p:nvSpPr>
          <p:cNvPr id="58" name="Google Shape;295;p40">
            <a:extLst>
              <a:ext uri="{FF2B5EF4-FFF2-40B4-BE49-F238E27FC236}">
                <a16:creationId xmlns:a16="http://schemas.microsoft.com/office/drawing/2014/main" id="{746AF34D-3045-B920-920A-1DC006B1D4E4}"/>
              </a:ext>
            </a:extLst>
          </p:cNvPr>
          <p:cNvSpPr txBox="1">
            <a:spLocks/>
          </p:cNvSpPr>
          <p:nvPr/>
        </p:nvSpPr>
        <p:spPr>
          <a:xfrm flipH="1">
            <a:off x="1624199" y="2214005"/>
            <a:ext cx="3072860" cy="34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 Medium"/>
              <a:buNone/>
              <a:defRPr sz="24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세부 리스트 별 검색 기능</a:t>
            </a:r>
          </a:p>
        </p:txBody>
      </p:sp>
      <p:sp>
        <p:nvSpPr>
          <p:cNvPr id="59" name="Google Shape;296;p40">
            <a:extLst>
              <a:ext uri="{FF2B5EF4-FFF2-40B4-BE49-F238E27FC236}">
                <a16:creationId xmlns:a16="http://schemas.microsoft.com/office/drawing/2014/main" id="{13457139-811E-3D3B-C391-AF06796B0695}"/>
              </a:ext>
            </a:extLst>
          </p:cNvPr>
          <p:cNvSpPr txBox="1">
            <a:spLocks/>
          </p:cNvSpPr>
          <p:nvPr/>
        </p:nvSpPr>
        <p:spPr>
          <a:xfrm>
            <a:off x="4697059" y="2172490"/>
            <a:ext cx="3363868" cy="41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동물병원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동물약국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유기동물 보호시설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 </a:t>
            </a:r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장묘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허가업체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동물용 의료용구 판매업체</a:t>
            </a:r>
          </a:p>
        </p:txBody>
      </p:sp>
      <p:sp>
        <p:nvSpPr>
          <p:cNvPr id="65" name="Google Shape;295;p40">
            <a:extLst>
              <a:ext uri="{FF2B5EF4-FFF2-40B4-BE49-F238E27FC236}">
                <a16:creationId xmlns:a16="http://schemas.microsoft.com/office/drawing/2014/main" id="{E2B2A647-9338-FA05-DE8F-9F585482050C}"/>
              </a:ext>
            </a:extLst>
          </p:cNvPr>
          <p:cNvSpPr txBox="1">
            <a:spLocks/>
          </p:cNvSpPr>
          <p:nvPr/>
        </p:nvSpPr>
        <p:spPr>
          <a:xfrm flipH="1">
            <a:off x="1594719" y="3162840"/>
            <a:ext cx="3143095" cy="36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 Medium"/>
              <a:buNone/>
              <a:defRPr sz="24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시설 정보 출력</a:t>
            </a:r>
          </a:p>
        </p:txBody>
      </p:sp>
      <p:sp>
        <p:nvSpPr>
          <p:cNvPr id="66" name="Google Shape;296;p40">
            <a:extLst>
              <a:ext uri="{FF2B5EF4-FFF2-40B4-BE49-F238E27FC236}">
                <a16:creationId xmlns:a16="http://schemas.microsoft.com/office/drawing/2014/main" id="{FF8A8F97-FC67-F7E4-79C8-D4EBCBF09E64}"/>
              </a:ext>
            </a:extLst>
          </p:cNvPr>
          <p:cNvSpPr txBox="1">
            <a:spLocks/>
          </p:cNvSpPr>
          <p:nvPr/>
        </p:nvSpPr>
        <p:spPr>
          <a:xfrm>
            <a:off x="4697059" y="3136175"/>
            <a:ext cx="3363868" cy="41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위치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이름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전화번호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주소 등의 정보</a:t>
            </a:r>
          </a:p>
        </p:txBody>
      </p:sp>
      <p:sp>
        <p:nvSpPr>
          <p:cNvPr id="67" name="Google Shape;301;p40">
            <a:extLst>
              <a:ext uri="{FF2B5EF4-FFF2-40B4-BE49-F238E27FC236}">
                <a16:creationId xmlns:a16="http://schemas.microsoft.com/office/drawing/2014/main" id="{F8854117-00CF-31FD-F964-CB839CC230BE}"/>
              </a:ext>
            </a:extLst>
          </p:cNvPr>
          <p:cNvSpPr>
            <a:spLocks noChangeAspect="1"/>
          </p:cNvSpPr>
          <p:nvPr/>
        </p:nvSpPr>
        <p:spPr>
          <a:xfrm>
            <a:off x="823165" y="3068602"/>
            <a:ext cx="617261" cy="617261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303;p40">
            <a:extLst>
              <a:ext uri="{FF2B5EF4-FFF2-40B4-BE49-F238E27FC236}">
                <a16:creationId xmlns:a16="http://schemas.microsoft.com/office/drawing/2014/main" id="{CF29DF7C-999B-9562-AEA6-FD326393DF02}"/>
              </a:ext>
            </a:extLst>
          </p:cNvPr>
          <p:cNvGrpSpPr>
            <a:grpSpLocks noChangeAspect="1"/>
          </p:cNvGrpSpPr>
          <p:nvPr/>
        </p:nvGrpSpPr>
        <p:grpSpPr>
          <a:xfrm>
            <a:off x="979925" y="3193985"/>
            <a:ext cx="344847" cy="344754"/>
            <a:chOff x="2701450" y="3236000"/>
            <a:chExt cx="369025" cy="368925"/>
          </a:xfrm>
        </p:grpSpPr>
        <p:sp>
          <p:nvSpPr>
            <p:cNvPr id="69" name="Google Shape;304;p40">
              <a:extLst>
                <a:ext uri="{FF2B5EF4-FFF2-40B4-BE49-F238E27FC236}">
                  <a16:creationId xmlns:a16="http://schemas.microsoft.com/office/drawing/2014/main" id="{DB702109-A1D4-7316-5E2D-6F8D5241DA1D}"/>
                </a:ext>
              </a:extLst>
            </p:cNvPr>
            <p:cNvSpPr/>
            <p:nvPr/>
          </p:nvSpPr>
          <p:spPr>
            <a:xfrm>
              <a:off x="2701450" y="3236000"/>
              <a:ext cx="369025" cy="368925"/>
            </a:xfrm>
            <a:custGeom>
              <a:avLst/>
              <a:gdLst/>
              <a:ahLst/>
              <a:cxnLst/>
              <a:rect l="l" t="t" r="r" b="b"/>
              <a:pathLst>
                <a:path w="14761" h="14757" extrusionOk="0">
                  <a:moveTo>
                    <a:pt x="3994" y="5291"/>
                  </a:moveTo>
                  <a:lnTo>
                    <a:pt x="3994" y="9468"/>
                  </a:lnTo>
                  <a:lnTo>
                    <a:pt x="2235" y="9468"/>
                  </a:lnTo>
                  <a:cubicBezTo>
                    <a:pt x="1719" y="9466"/>
                    <a:pt x="1302" y="9048"/>
                    <a:pt x="1299" y="8533"/>
                  </a:cubicBezTo>
                  <a:lnTo>
                    <a:pt x="1299" y="6227"/>
                  </a:lnTo>
                  <a:cubicBezTo>
                    <a:pt x="1302" y="5709"/>
                    <a:pt x="1719" y="5291"/>
                    <a:pt x="2235" y="5291"/>
                  </a:cubicBezTo>
                  <a:close/>
                  <a:moveTo>
                    <a:pt x="3994" y="4422"/>
                  </a:moveTo>
                  <a:lnTo>
                    <a:pt x="3994" y="4854"/>
                  </a:lnTo>
                  <a:lnTo>
                    <a:pt x="2235" y="4854"/>
                  </a:lnTo>
                  <a:cubicBezTo>
                    <a:pt x="1480" y="4857"/>
                    <a:pt x="870" y="5467"/>
                    <a:pt x="867" y="6221"/>
                  </a:cubicBezTo>
                  <a:lnTo>
                    <a:pt x="867" y="8527"/>
                  </a:lnTo>
                  <a:cubicBezTo>
                    <a:pt x="870" y="9281"/>
                    <a:pt x="1480" y="9895"/>
                    <a:pt x="2235" y="9895"/>
                  </a:cubicBezTo>
                  <a:lnTo>
                    <a:pt x="3994" y="9895"/>
                  </a:lnTo>
                  <a:lnTo>
                    <a:pt x="3994" y="10326"/>
                  </a:lnTo>
                  <a:lnTo>
                    <a:pt x="2235" y="10332"/>
                  </a:lnTo>
                  <a:cubicBezTo>
                    <a:pt x="1241" y="10329"/>
                    <a:pt x="435" y="9523"/>
                    <a:pt x="435" y="8530"/>
                  </a:cubicBezTo>
                  <a:lnTo>
                    <a:pt x="435" y="6224"/>
                  </a:lnTo>
                  <a:cubicBezTo>
                    <a:pt x="435" y="5228"/>
                    <a:pt x="1241" y="4425"/>
                    <a:pt x="2235" y="4422"/>
                  </a:cubicBezTo>
                  <a:close/>
                  <a:moveTo>
                    <a:pt x="12526" y="4425"/>
                  </a:moveTo>
                  <a:cubicBezTo>
                    <a:pt x="13519" y="4425"/>
                    <a:pt x="14325" y="5231"/>
                    <a:pt x="14325" y="6227"/>
                  </a:cubicBezTo>
                  <a:lnTo>
                    <a:pt x="14325" y="8530"/>
                  </a:lnTo>
                  <a:cubicBezTo>
                    <a:pt x="14325" y="9523"/>
                    <a:pt x="13519" y="10329"/>
                    <a:pt x="12526" y="10332"/>
                  </a:cubicBezTo>
                  <a:lnTo>
                    <a:pt x="10767" y="10332"/>
                  </a:lnTo>
                  <a:lnTo>
                    <a:pt x="10767" y="9900"/>
                  </a:lnTo>
                  <a:lnTo>
                    <a:pt x="11069" y="9900"/>
                  </a:lnTo>
                  <a:cubicBezTo>
                    <a:pt x="11190" y="9900"/>
                    <a:pt x="11285" y="9802"/>
                    <a:pt x="11285" y="9684"/>
                  </a:cubicBezTo>
                  <a:cubicBezTo>
                    <a:pt x="11285" y="9563"/>
                    <a:pt x="11190" y="9468"/>
                    <a:pt x="11069" y="9468"/>
                  </a:cubicBezTo>
                  <a:lnTo>
                    <a:pt x="10767" y="9468"/>
                  </a:lnTo>
                  <a:lnTo>
                    <a:pt x="10767" y="5289"/>
                  </a:lnTo>
                  <a:lnTo>
                    <a:pt x="12526" y="5289"/>
                  </a:lnTo>
                  <a:cubicBezTo>
                    <a:pt x="13041" y="5289"/>
                    <a:pt x="13459" y="5706"/>
                    <a:pt x="13462" y="6224"/>
                  </a:cubicBezTo>
                  <a:lnTo>
                    <a:pt x="13462" y="8530"/>
                  </a:lnTo>
                  <a:cubicBezTo>
                    <a:pt x="13459" y="9045"/>
                    <a:pt x="13041" y="9463"/>
                    <a:pt x="12526" y="9466"/>
                  </a:cubicBezTo>
                  <a:lnTo>
                    <a:pt x="11991" y="9466"/>
                  </a:lnTo>
                  <a:cubicBezTo>
                    <a:pt x="11873" y="9466"/>
                    <a:pt x="11778" y="9561"/>
                    <a:pt x="11778" y="9681"/>
                  </a:cubicBezTo>
                  <a:cubicBezTo>
                    <a:pt x="11778" y="9800"/>
                    <a:pt x="11873" y="9897"/>
                    <a:pt x="11991" y="9897"/>
                  </a:cubicBezTo>
                  <a:lnTo>
                    <a:pt x="12526" y="9897"/>
                  </a:lnTo>
                  <a:cubicBezTo>
                    <a:pt x="13280" y="9895"/>
                    <a:pt x="13891" y="9284"/>
                    <a:pt x="13894" y="8530"/>
                  </a:cubicBezTo>
                  <a:lnTo>
                    <a:pt x="13894" y="6224"/>
                  </a:lnTo>
                  <a:cubicBezTo>
                    <a:pt x="13891" y="5470"/>
                    <a:pt x="13280" y="4857"/>
                    <a:pt x="12526" y="4857"/>
                  </a:cubicBezTo>
                  <a:lnTo>
                    <a:pt x="10767" y="4857"/>
                  </a:lnTo>
                  <a:lnTo>
                    <a:pt x="10767" y="4425"/>
                  </a:lnTo>
                  <a:close/>
                  <a:moveTo>
                    <a:pt x="6227" y="0"/>
                  </a:moveTo>
                  <a:cubicBezTo>
                    <a:pt x="4995" y="0"/>
                    <a:pt x="3996" y="999"/>
                    <a:pt x="3994" y="2234"/>
                  </a:cubicBezTo>
                  <a:lnTo>
                    <a:pt x="3994" y="2758"/>
                  </a:lnTo>
                  <a:cubicBezTo>
                    <a:pt x="3994" y="2879"/>
                    <a:pt x="4091" y="2974"/>
                    <a:pt x="4209" y="2974"/>
                  </a:cubicBezTo>
                  <a:cubicBezTo>
                    <a:pt x="4330" y="2974"/>
                    <a:pt x="4425" y="2879"/>
                    <a:pt x="4425" y="2758"/>
                  </a:cubicBezTo>
                  <a:lnTo>
                    <a:pt x="4425" y="2234"/>
                  </a:lnTo>
                  <a:cubicBezTo>
                    <a:pt x="4428" y="1238"/>
                    <a:pt x="5231" y="432"/>
                    <a:pt x="6227" y="432"/>
                  </a:cubicBezTo>
                  <a:lnTo>
                    <a:pt x="8533" y="432"/>
                  </a:lnTo>
                  <a:cubicBezTo>
                    <a:pt x="9526" y="432"/>
                    <a:pt x="10333" y="1238"/>
                    <a:pt x="10333" y="2234"/>
                  </a:cubicBezTo>
                  <a:lnTo>
                    <a:pt x="10333" y="12523"/>
                  </a:lnTo>
                  <a:cubicBezTo>
                    <a:pt x="10333" y="13516"/>
                    <a:pt x="9526" y="14319"/>
                    <a:pt x="8533" y="14322"/>
                  </a:cubicBezTo>
                  <a:lnTo>
                    <a:pt x="6227" y="14322"/>
                  </a:lnTo>
                  <a:cubicBezTo>
                    <a:pt x="5234" y="14319"/>
                    <a:pt x="4428" y="13516"/>
                    <a:pt x="4425" y="12523"/>
                  </a:cubicBezTo>
                  <a:lnTo>
                    <a:pt x="4425" y="3682"/>
                  </a:lnTo>
                  <a:cubicBezTo>
                    <a:pt x="4425" y="3561"/>
                    <a:pt x="4330" y="3466"/>
                    <a:pt x="4209" y="3466"/>
                  </a:cubicBezTo>
                  <a:cubicBezTo>
                    <a:pt x="4091" y="3466"/>
                    <a:pt x="3994" y="3561"/>
                    <a:pt x="3994" y="3682"/>
                  </a:cubicBezTo>
                  <a:lnTo>
                    <a:pt x="3994" y="3990"/>
                  </a:lnTo>
                  <a:lnTo>
                    <a:pt x="2235" y="3990"/>
                  </a:lnTo>
                  <a:cubicBezTo>
                    <a:pt x="1002" y="3993"/>
                    <a:pt x="4" y="4992"/>
                    <a:pt x="1" y="6224"/>
                  </a:cubicBezTo>
                  <a:lnTo>
                    <a:pt x="1" y="8530"/>
                  </a:lnTo>
                  <a:cubicBezTo>
                    <a:pt x="4" y="9762"/>
                    <a:pt x="1002" y="10764"/>
                    <a:pt x="2235" y="10764"/>
                  </a:cubicBezTo>
                  <a:lnTo>
                    <a:pt x="3994" y="10764"/>
                  </a:lnTo>
                  <a:lnTo>
                    <a:pt x="3994" y="12523"/>
                  </a:lnTo>
                  <a:cubicBezTo>
                    <a:pt x="3996" y="13755"/>
                    <a:pt x="4995" y="14754"/>
                    <a:pt x="6227" y="14757"/>
                  </a:cubicBezTo>
                  <a:lnTo>
                    <a:pt x="8533" y="14757"/>
                  </a:lnTo>
                  <a:cubicBezTo>
                    <a:pt x="9765" y="14754"/>
                    <a:pt x="10764" y="13755"/>
                    <a:pt x="10767" y="12523"/>
                  </a:cubicBezTo>
                  <a:lnTo>
                    <a:pt x="10767" y="10767"/>
                  </a:lnTo>
                  <a:lnTo>
                    <a:pt x="12526" y="10767"/>
                  </a:lnTo>
                  <a:cubicBezTo>
                    <a:pt x="13758" y="10764"/>
                    <a:pt x="14757" y="9765"/>
                    <a:pt x="14760" y="8533"/>
                  </a:cubicBezTo>
                  <a:lnTo>
                    <a:pt x="14760" y="6227"/>
                  </a:lnTo>
                  <a:cubicBezTo>
                    <a:pt x="14757" y="4992"/>
                    <a:pt x="13758" y="3993"/>
                    <a:pt x="12526" y="3990"/>
                  </a:cubicBezTo>
                  <a:lnTo>
                    <a:pt x="10767" y="3990"/>
                  </a:lnTo>
                  <a:lnTo>
                    <a:pt x="10767" y="2234"/>
                  </a:lnTo>
                  <a:cubicBezTo>
                    <a:pt x="10764" y="999"/>
                    <a:pt x="9765" y="0"/>
                    <a:pt x="85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305;p40">
              <a:extLst>
                <a:ext uri="{FF2B5EF4-FFF2-40B4-BE49-F238E27FC236}">
                  <a16:creationId xmlns:a16="http://schemas.microsoft.com/office/drawing/2014/main" id="{655A401E-24B7-4799-D24D-33585693375D}"/>
                </a:ext>
              </a:extLst>
            </p:cNvPr>
            <p:cNvSpPr/>
            <p:nvPr/>
          </p:nvSpPr>
          <p:spPr>
            <a:xfrm>
              <a:off x="2822950" y="3257575"/>
              <a:ext cx="126100" cy="325700"/>
            </a:xfrm>
            <a:custGeom>
              <a:avLst/>
              <a:gdLst/>
              <a:ahLst/>
              <a:cxnLst/>
              <a:rect l="l" t="t" r="r" b="b"/>
              <a:pathLst>
                <a:path w="5044" h="13028" extrusionOk="0">
                  <a:moveTo>
                    <a:pt x="1367" y="1"/>
                  </a:moveTo>
                  <a:cubicBezTo>
                    <a:pt x="613" y="1"/>
                    <a:pt x="0" y="614"/>
                    <a:pt x="0" y="1371"/>
                  </a:cubicBezTo>
                  <a:lnTo>
                    <a:pt x="0" y="10203"/>
                  </a:lnTo>
                  <a:cubicBezTo>
                    <a:pt x="0" y="10324"/>
                    <a:pt x="95" y="10419"/>
                    <a:pt x="216" y="10419"/>
                  </a:cubicBezTo>
                  <a:cubicBezTo>
                    <a:pt x="334" y="10419"/>
                    <a:pt x="432" y="10324"/>
                    <a:pt x="432" y="10203"/>
                  </a:cubicBezTo>
                  <a:lnTo>
                    <a:pt x="432" y="1371"/>
                  </a:lnTo>
                  <a:cubicBezTo>
                    <a:pt x="432" y="853"/>
                    <a:pt x="849" y="436"/>
                    <a:pt x="1367" y="436"/>
                  </a:cubicBezTo>
                  <a:lnTo>
                    <a:pt x="3670" y="436"/>
                  </a:lnTo>
                  <a:cubicBezTo>
                    <a:pt x="4189" y="436"/>
                    <a:pt x="4606" y="853"/>
                    <a:pt x="4606" y="1371"/>
                  </a:cubicBezTo>
                  <a:lnTo>
                    <a:pt x="4606" y="11660"/>
                  </a:lnTo>
                  <a:cubicBezTo>
                    <a:pt x="4606" y="12175"/>
                    <a:pt x="4189" y="12593"/>
                    <a:pt x="3670" y="12595"/>
                  </a:cubicBezTo>
                  <a:lnTo>
                    <a:pt x="1367" y="12595"/>
                  </a:lnTo>
                  <a:cubicBezTo>
                    <a:pt x="849" y="12593"/>
                    <a:pt x="432" y="12175"/>
                    <a:pt x="432" y="11660"/>
                  </a:cubicBezTo>
                  <a:lnTo>
                    <a:pt x="432" y="11127"/>
                  </a:lnTo>
                  <a:cubicBezTo>
                    <a:pt x="432" y="11006"/>
                    <a:pt x="334" y="10911"/>
                    <a:pt x="216" y="10911"/>
                  </a:cubicBezTo>
                  <a:cubicBezTo>
                    <a:pt x="95" y="10911"/>
                    <a:pt x="0" y="11006"/>
                    <a:pt x="0" y="11127"/>
                  </a:cubicBezTo>
                  <a:lnTo>
                    <a:pt x="0" y="11660"/>
                  </a:lnTo>
                  <a:cubicBezTo>
                    <a:pt x="0" y="12414"/>
                    <a:pt x="613" y="13024"/>
                    <a:pt x="1367" y="13027"/>
                  </a:cubicBezTo>
                  <a:lnTo>
                    <a:pt x="3673" y="13027"/>
                  </a:lnTo>
                  <a:cubicBezTo>
                    <a:pt x="4428" y="13024"/>
                    <a:pt x="5041" y="12414"/>
                    <a:pt x="5044" y="11660"/>
                  </a:cubicBezTo>
                  <a:lnTo>
                    <a:pt x="5044" y="1371"/>
                  </a:lnTo>
                  <a:cubicBezTo>
                    <a:pt x="5041" y="614"/>
                    <a:pt x="4430" y="1"/>
                    <a:pt x="3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306;p40">
              <a:extLst>
                <a:ext uri="{FF2B5EF4-FFF2-40B4-BE49-F238E27FC236}">
                  <a16:creationId xmlns:a16="http://schemas.microsoft.com/office/drawing/2014/main" id="{9ABF04E7-56C9-8F9E-B9B7-85667DDC9960}"/>
                </a:ext>
              </a:extLst>
            </p:cNvPr>
            <p:cNvSpPr/>
            <p:nvPr/>
          </p:nvSpPr>
          <p:spPr>
            <a:xfrm>
              <a:off x="2836400" y="3381925"/>
              <a:ext cx="99200" cy="77050"/>
            </a:xfrm>
            <a:custGeom>
              <a:avLst/>
              <a:gdLst/>
              <a:ahLst/>
              <a:cxnLst/>
              <a:rect l="l" t="t" r="r" b="b"/>
              <a:pathLst>
                <a:path w="3968" h="3082" extrusionOk="0">
                  <a:moveTo>
                    <a:pt x="916" y="430"/>
                  </a:moveTo>
                  <a:cubicBezTo>
                    <a:pt x="1068" y="430"/>
                    <a:pt x="1204" y="525"/>
                    <a:pt x="1255" y="669"/>
                  </a:cubicBezTo>
                  <a:cubicBezTo>
                    <a:pt x="1042" y="761"/>
                    <a:pt x="852" y="905"/>
                    <a:pt x="706" y="1084"/>
                  </a:cubicBezTo>
                  <a:cubicBezTo>
                    <a:pt x="421" y="879"/>
                    <a:pt x="567" y="430"/>
                    <a:pt x="916" y="430"/>
                  </a:cubicBezTo>
                  <a:close/>
                  <a:moveTo>
                    <a:pt x="3052" y="430"/>
                  </a:moveTo>
                  <a:cubicBezTo>
                    <a:pt x="3400" y="430"/>
                    <a:pt x="3547" y="879"/>
                    <a:pt x="3262" y="1084"/>
                  </a:cubicBezTo>
                  <a:cubicBezTo>
                    <a:pt x="3112" y="905"/>
                    <a:pt x="2925" y="761"/>
                    <a:pt x="2712" y="669"/>
                  </a:cubicBezTo>
                  <a:cubicBezTo>
                    <a:pt x="2764" y="525"/>
                    <a:pt x="2899" y="430"/>
                    <a:pt x="3052" y="430"/>
                  </a:cubicBezTo>
                  <a:close/>
                  <a:moveTo>
                    <a:pt x="1984" y="949"/>
                  </a:moveTo>
                  <a:cubicBezTo>
                    <a:pt x="2126" y="949"/>
                    <a:pt x="2267" y="970"/>
                    <a:pt x="2404" y="1012"/>
                  </a:cubicBezTo>
                  <a:lnTo>
                    <a:pt x="2416" y="1018"/>
                  </a:lnTo>
                  <a:cubicBezTo>
                    <a:pt x="2678" y="1101"/>
                    <a:pt x="2888" y="1262"/>
                    <a:pt x="3003" y="1464"/>
                  </a:cubicBezTo>
                  <a:cubicBezTo>
                    <a:pt x="3003" y="1467"/>
                    <a:pt x="3006" y="1467"/>
                    <a:pt x="3006" y="1470"/>
                  </a:cubicBezTo>
                  <a:cubicBezTo>
                    <a:pt x="3063" y="1570"/>
                    <a:pt x="3092" y="1685"/>
                    <a:pt x="3092" y="1801"/>
                  </a:cubicBezTo>
                  <a:cubicBezTo>
                    <a:pt x="3092" y="2267"/>
                    <a:pt x="2594" y="2650"/>
                    <a:pt x="1984" y="2650"/>
                  </a:cubicBezTo>
                  <a:cubicBezTo>
                    <a:pt x="1371" y="2650"/>
                    <a:pt x="873" y="2270"/>
                    <a:pt x="873" y="1801"/>
                  </a:cubicBezTo>
                  <a:cubicBezTo>
                    <a:pt x="873" y="1685"/>
                    <a:pt x="904" y="1570"/>
                    <a:pt x="959" y="1470"/>
                  </a:cubicBezTo>
                  <a:cubicBezTo>
                    <a:pt x="959" y="1467"/>
                    <a:pt x="962" y="1464"/>
                    <a:pt x="965" y="1461"/>
                  </a:cubicBezTo>
                  <a:cubicBezTo>
                    <a:pt x="1077" y="1262"/>
                    <a:pt x="1290" y="1101"/>
                    <a:pt x="1549" y="1018"/>
                  </a:cubicBezTo>
                  <a:cubicBezTo>
                    <a:pt x="1555" y="1015"/>
                    <a:pt x="1561" y="1015"/>
                    <a:pt x="1566" y="1012"/>
                  </a:cubicBezTo>
                  <a:cubicBezTo>
                    <a:pt x="1702" y="970"/>
                    <a:pt x="1843" y="949"/>
                    <a:pt x="1984" y="949"/>
                  </a:cubicBezTo>
                  <a:close/>
                  <a:moveTo>
                    <a:pt x="3051" y="1"/>
                  </a:moveTo>
                  <a:cubicBezTo>
                    <a:pt x="2726" y="1"/>
                    <a:pt x="2412" y="201"/>
                    <a:pt x="2298" y="545"/>
                  </a:cubicBezTo>
                  <a:cubicBezTo>
                    <a:pt x="2194" y="527"/>
                    <a:pt x="2089" y="517"/>
                    <a:pt x="1984" y="517"/>
                  </a:cubicBezTo>
                  <a:cubicBezTo>
                    <a:pt x="1879" y="517"/>
                    <a:pt x="1774" y="527"/>
                    <a:pt x="1670" y="545"/>
                  </a:cubicBezTo>
                  <a:cubicBezTo>
                    <a:pt x="1556" y="202"/>
                    <a:pt x="1241" y="1"/>
                    <a:pt x="916" y="1"/>
                  </a:cubicBezTo>
                  <a:cubicBezTo>
                    <a:pt x="748" y="1"/>
                    <a:pt x="577" y="55"/>
                    <a:pt x="429" y="171"/>
                  </a:cubicBezTo>
                  <a:cubicBezTo>
                    <a:pt x="0" y="508"/>
                    <a:pt x="32" y="1170"/>
                    <a:pt x="495" y="1464"/>
                  </a:cubicBezTo>
                  <a:cubicBezTo>
                    <a:pt x="461" y="1570"/>
                    <a:pt x="441" y="1685"/>
                    <a:pt x="441" y="1801"/>
                  </a:cubicBezTo>
                  <a:cubicBezTo>
                    <a:pt x="441" y="2506"/>
                    <a:pt x="1132" y="3082"/>
                    <a:pt x="1984" y="3082"/>
                  </a:cubicBezTo>
                  <a:cubicBezTo>
                    <a:pt x="2833" y="3082"/>
                    <a:pt x="3524" y="2506"/>
                    <a:pt x="3524" y="1801"/>
                  </a:cubicBezTo>
                  <a:cubicBezTo>
                    <a:pt x="3524" y="1685"/>
                    <a:pt x="3507" y="1570"/>
                    <a:pt x="3469" y="1464"/>
                  </a:cubicBezTo>
                  <a:cubicBezTo>
                    <a:pt x="3933" y="1170"/>
                    <a:pt x="3967" y="508"/>
                    <a:pt x="3535" y="168"/>
                  </a:cubicBezTo>
                  <a:cubicBezTo>
                    <a:pt x="3389" y="54"/>
                    <a:pt x="3219" y="1"/>
                    <a:pt x="3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307;p40">
              <a:extLst>
                <a:ext uri="{FF2B5EF4-FFF2-40B4-BE49-F238E27FC236}">
                  <a16:creationId xmlns:a16="http://schemas.microsoft.com/office/drawing/2014/main" id="{CDC6E5D5-7688-3242-B489-5EB13ED0E0A2}"/>
                </a:ext>
              </a:extLst>
            </p:cNvPr>
            <p:cNvSpPr/>
            <p:nvPr/>
          </p:nvSpPr>
          <p:spPr>
            <a:xfrm>
              <a:off x="2777525" y="3379575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0"/>
                  </a:moveTo>
                  <a:cubicBezTo>
                    <a:pt x="96" y="0"/>
                    <a:pt x="1" y="234"/>
                    <a:pt x="136" y="369"/>
                  </a:cubicBezTo>
                  <a:cubicBezTo>
                    <a:pt x="180" y="413"/>
                    <a:pt x="234" y="432"/>
                    <a:pt x="287" y="432"/>
                  </a:cubicBezTo>
                  <a:cubicBezTo>
                    <a:pt x="398" y="432"/>
                    <a:pt x="504" y="347"/>
                    <a:pt x="504" y="216"/>
                  </a:cubicBezTo>
                  <a:cubicBezTo>
                    <a:pt x="504" y="98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308;p40">
              <a:extLst>
                <a:ext uri="{FF2B5EF4-FFF2-40B4-BE49-F238E27FC236}">
                  <a16:creationId xmlns:a16="http://schemas.microsoft.com/office/drawing/2014/main" id="{4AB771DA-01D2-1548-ADBA-8B02753A14C0}"/>
                </a:ext>
              </a:extLst>
            </p:cNvPr>
            <p:cNvSpPr/>
            <p:nvPr/>
          </p:nvSpPr>
          <p:spPr>
            <a:xfrm>
              <a:off x="2777525" y="3403175"/>
              <a:ext cx="12625" cy="10875"/>
            </a:xfrm>
            <a:custGeom>
              <a:avLst/>
              <a:gdLst/>
              <a:ahLst/>
              <a:cxnLst/>
              <a:rect l="l" t="t" r="r" b="b"/>
              <a:pathLst>
                <a:path w="505" h="435" extrusionOk="0">
                  <a:moveTo>
                    <a:pt x="288" y="1"/>
                  </a:moveTo>
                  <a:cubicBezTo>
                    <a:pt x="96" y="1"/>
                    <a:pt x="1" y="234"/>
                    <a:pt x="136" y="372"/>
                  </a:cubicBezTo>
                  <a:cubicBezTo>
                    <a:pt x="179" y="415"/>
                    <a:pt x="233" y="435"/>
                    <a:pt x="285" y="435"/>
                  </a:cubicBezTo>
                  <a:cubicBezTo>
                    <a:pt x="397" y="435"/>
                    <a:pt x="504" y="348"/>
                    <a:pt x="504" y="216"/>
                  </a:cubicBezTo>
                  <a:cubicBezTo>
                    <a:pt x="504" y="98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309;p40">
              <a:extLst>
                <a:ext uri="{FF2B5EF4-FFF2-40B4-BE49-F238E27FC236}">
                  <a16:creationId xmlns:a16="http://schemas.microsoft.com/office/drawing/2014/main" id="{C05248C2-E6D1-B5A9-97F4-3FC1204E38BB}"/>
                </a:ext>
              </a:extLst>
            </p:cNvPr>
            <p:cNvSpPr/>
            <p:nvPr/>
          </p:nvSpPr>
          <p:spPr>
            <a:xfrm>
              <a:off x="2777525" y="34268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310;p40">
              <a:extLst>
                <a:ext uri="{FF2B5EF4-FFF2-40B4-BE49-F238E27FC236}">
                  <a16:creationId xmlns:a16="http://schemas.microsoft.com/office/drawing/2014/main" id="{A0A1F63B-7A8C-8735-EB10-973B728809DF}"/>
                </a:ext>
              </a:extLst>
            </p:cNvPr>
            <p:cNvSpPr/>
            <p:nvPr/>
          </p:nvSpPr>
          <p:spPr>
            <a:xfrm>
              <a:off x="2777525" y="34504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311;p40">
              <a:extLst>
                <a:ext uri="{FF2B5EF4-FFF2-40B4-BE49-F238E27FC236}">
                  <a16:creationId xmlns:a16="http://schemas.microsoft.com/office/drawing/2014/main" id="{C378B51C-9BCA-7CBC-65CF-0349E9730D78}"/>
                </a:ext>
              </a:extLst>
            </p:cNvPr>
            <p:cNvSpPr/>
            <p:nvPr/>
          </p:nvSpPr>
          <p:spPr>
            <a:xfrm>
              <a:off x="2979975" y="3379575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0"/>
                  </a:moveTo>
                  <a:cubicBezTo>
                    <a:pt x="95" y="0"/>
                    <a:pt x="0" y="234"/>
                    <a:pt x="136" y="369"/>
                  </a:cubicBezTo>
                  <a:cubicBezTo>
                    <a:pt x="180" y="413"/>
                    <a:pt x="234" y="432"/>
                    <a:pt x="287" y="432"/>
                  </a:cubicBezTo>
                  <a:cubicBezTo>
                    <a:pt x="398" y="432"/>
                    <a:pt x="504" y="347"/>
                    <a:pt x="504" y="216"/>
                  </a:cubicBezTo>
                  <a:cubicBezTo>
                    <a:pt x="504" y="98"/>
                    <a:pt x="409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" name="Google Shape;312;p40">
              <a:extLst>
                <a:ext uri="{FF2B5EF4-FFF2-40B4-BE49-F238E27FC236}">
                  <a16:creationId xmlns:a16="http://schemas.microsoft.com/office/drawing/2014/main" id="{20AAE0F9-148E-2BAB-41BC-F27BC4DA000C}"/>
                </a:ext>
              </a:extLst>
            </p:cNvPr>
            <p:cNvSpPr/>
            <p:nvPr/>
          </p:nvSpPr>
          <p:spPr>
            <a:xfrm>
              <a:off x="2979975" y="3403175"/>
              <a:ext cx="12625" cy="10875"/>
            </a:xfrm>
            <a:custGeom>
              <a:avLst/>
              <a:gdLst/>
              <a:ahLst/>
              <a:cxnLst/>
              <a:rect l="l" t="t" r="r" b="b"/>
              <a:pathLst>
                <a:path w="505" h="435" extrusionOk="0">
                  <a:moveTo>
                    <a:pt x="288" y="1"/>
                  </a:moveTo>
                  <a:cubicBezTo>
                    <a:pt x="95" y="1"/>
                    <a:pt x="0" y="234"/>
                    <a:pt x="136" y="372"/>
                  </a:cubicBezTo>
                  <a:cubicBezTo>
                    <a:pt x="179" y="415"/>
                    <a:pt x="233" y="435"/>
                    <a:pt x="285" y="435"/>
                  </a:cubicBezTo>
                  <a:cubicBezTo>
                    <a:pt x="397" y="435"/>
                    <a:pt x="504" y="348"/>
                    <a:pt x="504" y="216"/>
                  </a:cubicBezTo>
                  <a:cubicBezTo>
                    <a:pt x="504" y="98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313;p40">
              <a:extLst>
                <a:ext uri="{FF2B5EF4-FFF2-40B4-BE49-F238E27FC236}">
                  <a16:creationId xmlns:a16="http://schemas.microsoft.com/office/drawing/2014/main" id="{158289FA-8FBC-C7EA-C214-DF7481ED6FF0}"/>
                </a:ext>
              </a:extLst>
            </p:cNvPr>
            <p:cNvSpPr/>
            <p:nvPr/>
          </p:nvSpPr>
          <p:spPr>
            <a:xfrm>
              <a:off x="2979975" y="34268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" name="Google Shape;314;p40">
              <a:extLst>
                <a:ext uri="{FF2B5EF4-FFF2-40B4-BE49-F238E27FC236}">
                  <a16:creationId xmlns:a16="http://schemas.microsoft.com/office/drawing/2014/main" id="{D1848B3E-DB45-07F6-2349-B28138758415}"/>
                </a:ext>
              </a:extLst>
            </p:cNvPr>
            <p:cNvSpPr/>
            <p:nvPr/>
          </p:nvSpPr>
          <p:spPr>
            <a:xfrm>
              <a:off x="2979975" y="34504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" name="Google Shape;315;p40">
              <a:extLst>
                <a:ext uri="{FF2B5EF4-FFF2-40B4-BE49-F238E27FC236}">
                  <a16:creationId xmlns:a16="http://schemas.microsoft.com/office/drawing/2014/main" id="{16284B71-15C9-F7BF-173F-C07423AF8861}"/>
                </a:ext>
              </a:extLst>
            </p:cNvPr>
            <p:cNvSpPr/>
            <p:nvPr/>
          </p:nvSpPr>
          <p:spPr>
            <a:xfrm>
              <a:off x="29142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8" y="0"/>
                  </a:moveTo>
                  <a:cubicBezTo>
                    <a:pt x="95" y="0"/>
                    <a:pt x="0" y="233"/>
                    <a:pt x="136" y="369"/>
                  </a:cubicBezTo>
                  <a:cubicBezTo>
                    <a:pt x="179" y="414"/>
                    <a:pt x="234" y="434"/>
                    <a:pt x="287" y="434"/>
                  </a:cubicBezTo>
                  <a:cubicBezTo>
                    <a:pt x="398" y="434"/>
                    <a:pt x="504" y="347"/>
                    <a:pt x="504" y="216"/>
                  </a:cubicBezTo>
                  <a:cubicBezTo>
                    <a:pt x="504" y="98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316;p40">
              <a:extLst>
                <a:ext uri="{FF2B5EF4-FFF2-40B4-BE49-F238E27FC236}">
                  <a16:creationId xmlns:a16="http://schemas.microsoft.com/office/drawing/2014/main" id="{08AE570D-0172-1FA4-82B6-D994710A107B}"/>
                </a:ext>
              </a:extLst>
            </p:cNvPr>
            <p:cNvSpPr/>
            <p:nvPr/>
          </p:nvSpPr>
          <p:spPr>
            <a:xfrm>
              <a:off x="2890525" y="3351725"/>
              <a:ext cx="12675" cy="10850"/>
            </a:xfrm>
            <a:custGeom>
              <a:avLst/>
              <a:gdLst/>
              <a:ahLst/>
              <a:cxnLst/>
              <a:rect l="l" t="t" r="r" b="b"/>
              <a:pathLst>
                <a:path w="507" h="434" extrusionOk="0">
                  <a:moveTo>
                    <a:pt x="291" y="0"/>
                  </a:moveTo>
                  <a:cubicBezTo>
                    <a:pt x="98" y="0"/>
                    <a:pt x="0" y="233"/>
                    <a:pt x="138" y="369"/>
                  </a:cubicBezTo>
                  <a:cubicBezTo>
                    <a:pt x="182" y="414"/>
                    <a:pt x="236" y="434"/>
                    <a:pt x="289" y="434"/>
                  </a:cubicBezTo>
                  <a:cubicBezTo>
                    <a:pt x="400" y="434"/>
                    <a:pt x="507" y="347"/>
                    <a:pt x="507" y="216"/>
                  </a:cubicBezTo>
                  <a:cubicBezTo>
                    <a:pt x="507" y="98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" name="Google Shape;317;p40">
              <a:extLst>
                <a:ext uri="{FF2B5EF4-FFF2-40B4-BE49-F238E27FC236}">
                  <a16:creationId xmlns:a16="http://schemas.microsoft.com/office/drawing/2014/main" id="{A5C84FA4-7364-8E5F-794F-756D62AA0C25}"/>
                </a:ext>
              </a:extLst>
            </p:cNvPr>
            <p:cNvSpPr/>
            <p:nvPr/>
          </p:nvSpPr>
          <p:spPr>
            <a:xfrm>
              <a:off x="28669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9" y="0"/>
                  </a:moveTo>
                  <a:cubicBezTo>
                    <a:pt x="99" y="0"/>
                    <a:pt x="1" y="233"/>
                    <a:pt x="136" y="369"/>
                  </a:cubicBezTo>
                  <a:cubicBezTo>
                    <a:pt x="181" y="414"/>
                    <a:pt x="235" y="434"/>
                    <a:pt x="289" y="434"/>
                  </a:cubicBezTo>
                  <a:cubicBezTo>
                    <a:pt x="399" y="434"/>
                    <a:pt x="505" y="347"/>
                    <a:pt x="505" y="216"/>
                  </a:cubicBezTo>
                  <a:cubicBezTo>
                    <a:pt x="505" y="98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" name="Google Shape;318;p40">
              <a:extLst>
                <a:ext uri="{FF2B5EF4-FFF2-40B4-BE49-F238E27FC236}">
                  <a16:creationId xmlns:a16="http://schemas.microsoft.com/office/drawing/2014/main" id="{ACD586AC-995D-7CF1-C571-23F24C0E194B}"/>
                </a:ext>
              </a:extLst>
            </p:cNvPr>
            <p:cNvSpPr/>
            <p:nvPr/>
          </p:nvSpPr>
          <p:spPr>
            <a:xfrm>
              <a:off x="28433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9" y="0"/>
                  </a:moveTo>
                  <a:cubicBezTo>
                    <a:pt x="96" y="0"/>
                    <a:pt x="1" y="233"/>
                    <a:pt x="136" y="369"/>
                  </a:cubicBezTo>
                  <a:cubicBezTo>
                    <a:pt x="180" y="414"/>
                    <a:pt x="234" y="434"/>
                    <a:pt x="287" y="434"/>
                  </a:cubicBezTo>
                  <a:cubicBezTo>
                    <a:pt x="398" y="434"/>
                    <a:pt x="504" y="347"/>
                    <a:pt x="504" y="216"/>
                  </a:cubicBezTo>
                  <a:cubicBezTo>
                    <a:pt x="504" y="98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" name="Google Shape;319;p40">
              <a:extLst>
                <a:ext uri="{FF2B5EF4-FFF2-40B4-BE49-F238E27FC236}">
                  <a16:creationId xmlns:a16="http://schemas.microsoft.com/office/drawing/2014/main" id="{998A62DD-038D-4D0E-CEC4-047CADB5B325}"/>
                </a:ext>
              </a:extLst>
            </p:cNvPr>
            <p:cNvSpPr/>
            <p:nvPr/>
          </p:nvSpPr>
          <p:spPr>
            <a:xfrm>
              <a:off x="29142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1"/>
                  </a:moveTo>
                  <a:cubicBezTo>
                    <a:pt x="95" y="1"/>
                    <a:pt x="0" y="231"/>
                    <a:pt x="136" y="369"/>
                  </a:cubicBezTo>
                  <a:cubicBezTo>
                    <a:pt x="179" y="413"/>
                    <a:pt x="233" y="432"/>
                    <a:pt x="285" y="432"/>
                  </a:cubicBezTo>
                  <a:cubicBezTo>
                    <a:pt x="397" y="432"/>
                    <a:pt x="504" y="345"/>
                    <a:pt x="504" y="217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320;p40">
              <a:extLst>
                <a:ext uri="{FF2B5EF4-FFF2-40B4-BE49-F238E27FC236}">
                  <a16:creationId xmlns:a16="http://schemas.microsoft.com/office/drawing/2014/main" id="{1EED714F-6058-6D18-3E63-9B0D9C5F7F70}"/>
                </a:ext>
              </a:extLst>
            </p:cNvPr>
            <p:cNvSpPr/>
            <p:nvPr/>
          </p:nvSpPr>
          <p:spPr>
            <a:xfrm>
              <a:off x="2890525" y="333135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1"/>
                  </a:moveTo>
                  <a:cubicBezTo>
                    <a:pt x="98" y="1"/>
                    <a:pt x="0" y="231"/>
                    <a:pt x="138" y="369"/>
                  </a:cubicBezTo>
                  <a:cubicBezTo>
                    <a:pt x="182" y="413"/>
                    <a:pt x="235" y="432"/>
                    <a:pt x="288" y="432"/>
                  </a:cubicBezTo>
                  <a:cubicBezTo>
                    <a:pt x="399" y="432"/>
                    <a:pt x="507" y="345"/>
                    <a:pt x="507" y="217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321;p40">
              <a:extLst>
                <a:ext uri="{FF2B5EF4-FFF2-40B4-BE49-F238E27FC236}">
                  <a16:creationId xmlns:a16="http://schemas.microsoft.com/office/drawing/2014/main" id="{0F92BD81-0973-AFD5-AA7E-FC609D601798}"/>
                </a:ext>
              </a:extLst>
            </p:cNvPr>
            <p:cNvSpPr/>
            <p:nvPr/>
          </p:nvSpPr>
          <p:spPr>
            <a:xfrm>
              <a:off x="28669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1"/>
                  </a:moveTo>
                  <a:cubicBezTo>
                    <a:pt x="99" y="1"/>
                    <a:pt x="1" y="231"/>
                    <a:pt x="136" y="369"/>
                  </a:cubicBezTo>
                  <a:cubicBezTo>
                    <a:pt x="181" y="413"/>
                    <a:pt x="235" y="432"/>
                    <a:pt x="287" y="432"/>
                  </a:cubicBezTo>
                  <a:cubicBezTo>
                    <a:pt x="399" y="432"/>
                    <a:pt x="505" y="345"/>
                    <a:pt x="505" y="217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322;p40">
              <a:extLst>
                <a:ext uri="{FF2B5EF4-FFF2-40B4-BE49-F238E27FC236}">
                  <a16:creationId xmlns:a16="http://schemas.microsoft.com/office/drawing/2014/main" id="{4EACAE0C-6188-B15F-28DB-BEDD609FC73D}"/>
                </a:ext>
              </a:extLst>
            </p:cNvPr>
            <p:cNvSpPr/>
            <p:nvPr/>
          </p:nvSpPr>
          <p:spPr>
            <a:xfrm>
              <a:off x="28433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1"/>
                  </a:moveTo>
                  <a:cubicBezTo>
                    <a:pt x="96" y="1"/>
                    <a:pt x="1" y="231"/>
                    <a:pt x="136" y="369"/>
                  </a:cubicBezTo>
                  <a:cubicBezTo>
                    <a:pt x="179" y="413"/>
                    <a:pt x="233" y="432"/>
                    <a:pt x="286" y="432"/>
                  </a:cubicBezTo>
                  <a:cubicBezTo>
                    <a:pt x="397" y="432"/>
                    <a:pt x="504" y="345"/>
                    <a:pt x="504" y="217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323;p40">
              <a:extLst>
                <a:ext uri="{FF2B5EF4-FFF2-40B4-BE49-F238E27FC236}">
                  <a16:creationId xmlns:a16="http://schemas.microsoft.com/office/drawing/2014/main" id="{529D656E-DAB8-8389-69E6-684D6AC6F2FA}"/>
                </a:ext>
              </a:extLst>
            </p:cNvPr>
            <p:cNvSpPr/>
            <p:nvPr/>
          </p:nvSpPr>
          <p:spPr>
            <a:xfrm>
              <a:off x="29142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0"/>
                  </a:moveTo>
                  <a:cubicBezTo>
                    <a:pt x="95" y="0"/>
                    <a:pt x="0" y="230"/>
                    <a:pt x="136" y="369"/>
                  </a:cubicBezTo>
                  <a:cubicBezTo>
                    <a:pt x="179" y="412"/>
                    <a:pt x="233" y="431"/>
                    <a:pt x="285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324;p40">
              <a:extLst>
                <a:ext uri="{FF2B5EF4-FFF2-40B4-BE49-F238E27FC236}">
                  <a16:creationId xmlns:a16="http://schemas.microsoft.com/office/drawing/2014/main" id="{21EE564F-AEC4-A6E7-9E63-0224635CB263}"/>
                </a:ext>
              </a:extLst>
            </p:cNvPr>
            <p:cNvSpPr/>
            <p:nvPr/>
          </p:nvSpPr>
          <p:spPr>
            <a:xfrm>
              <a:off x="2890525" y="3310925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0"/>
                    <a:pt x="138" y="369"/>
                  </a:cubicBezTo>
                  <a:cubicBezTo>
                    <a:pt x="182" y="412"/>
                    <a:pt x="235" y="431"/>
                    <a:pt x="288" y="431"/>
                  </a:cubicBezTo>
                  <a:cubicBezTo>
                    <a:pt x="399" y="431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" name="Google Shape;325;p40">
              <a:extLst>
                <a:ext uri="{FF2B5EF4-FFF2-40B4-BE49-F238E27FC236}">
                  <a16:creationId xmlns:a16="http://schemas.microsoft.com/office/drawing/2014/main" id="{12CF539E-652A-AFB7-9562-C37C72B27343}"/>
                </a:ext>
              </a:extLst>
            </p:cNvPr>
            <p:cNvSpPr/>
            <p:nvPr/>
          </p:nvSpPr>
          <p:spPr>
            <a:xfrm>
              <a:off x="28669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0"/>
                    <a:pt x="136" y="369"/>
                  </a:cubicBezTo>
                  <a:cubicBezTo>
                    <a:pt x="181" y="412"/>
                    <a:pt x="235" y="431"/>
                    <a:pt x="287" y="431"/>
                  </a:cubicBezTo>
                  <a:cubicBezTo>
                    <a:pt x="399" y="431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" name="Google Shape;326;p40">
              <a:extLst>
                <a:ext uri="{FF2B5EF4-FFF2-40B4-BE49-F238E27FC236}">
                  <a16:creationId xmlns:a16="http://schemas.microsoft.com/office/drawing/2014/main" id="{173B82B2-9D9C-FE77-1E29-2E91A1D263FF}"/>
                </a:ext>
              </a:extLst>
            </p:cNvPr>
            <p:cNvSpPr/>
            <p:nvPr/>
          </p:nvSpPr>
          <p:spPr>
            <a:xfrm>
              <a:off x="28433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6" y="0"/>
                    <a:pt x="1" y="230"/>
                    <a:pt x="136" y="369"/>
                  </a:cubicBezTo>
                  <a:cubicBezTo>
                    <a:pt x="179" y="412"/>
                    <a:pt x="233" y="431"/>
                    <a:pt x="286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" name="Google Shape;327;p40">
              <a:extLst>
                <a:ext uri="{FF2B5EF4-FFF2-40B4-BE49-F238E27FC236}">
                  <a16:creationId xmlns:a16="http://schemas.microsoft.com/office/drawing/2014/main" id="{4CFA1D46-9AC3-C30D-BAC6-333B71CDAA7B}"/>
                </a:ext>
              </a:extLst>
            </p:cNvPr>
            <p:cNvSpPr/>
            <p:nvPr/>
          </p:nvSpPr>
          <p:spPr>
            <a:xfrm>
              <a:off x="29142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0"/>
                  </a:moveTo>
                  <a:cubicBezTo>
                    <a:pt x="95" y="0"/>
                    <a:pt x="0" y="230"/>
                    <a:pt x="136" y="369"/>
                  </a:cubicBezTo>
                  <a:cubicBezTo>
                    <a:pt x="179" y="412"/>
                    <a:pt x="233" y="431"/>
                    <a:pt x="285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" name="Google Shape;328;p40">
              <a:extLst>
                <a:ext uri="{FF2B5EF4-FFF2-40B4-BE49-F238E27FC236}">
                  <a16:creationId xmlns:a16="http://schemas.microsoft.com/office/drawing/2014/main" id="{70D1E35A-8555-EBB7-CFC4-DB9713191AC9}"/>
                </a:ext>
              </a:extLst>
            </p:cNvPr>
            <p:cNvSpPr/>
            <p:nvPr/>
          </p:nvSpPr>
          <p:spPr>
            <a:xfrm>
              <a:off x="2890525" y="351920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0"/>
                    <a:pt x="138" y="369"/>
                  </a:cubicBezTo>
                  <a:cubicBezTo>
                    <a:pt x="182" y="412"/>
                    <a:pt x="235" y="431"/>
                    <a:pt x="288" y="431"/>
                  </a:cubicBezTo>
                  <a:cubicBezTo>
                    <a:pt x="399" y="431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329;p40">
              <a:extLst>
                <a:ext uri="{FF2B5EF4-FFF2-40B4-BE49-F238E27FC236}">
                  <a16:creationId xmlns:a16="http://schemas.microsoft.com/office/drawing/2014/main" id="{6D02246B-6BFC-50F0-9603-6DB81B7DCFF3}"/>
                </a:ext>
              </a:extLst>
            </p:cNvPr>
            <p:cNvSpPr/>
            <p:nvPr/>
          </p:nvSpPr>
          <p:spPr>
            <a:xfrm>
              <a:off x="28669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0"/>
                    <a:pt x="136" y="369"/>
                  </a:cubicBezTo>
                  <a:cubicBezTo>
                    <a:pt x="181" y="412"/>
                    <a:pt x="235" y="431"/>
                    <a:pt x="287" y="431"/>
                  </a:cubicBezTo>
                  <a:cubicBezTo>
                    <a:pt x="399" y="431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330;p40">
              <a:extLst>
                <a:ext uri="{FF2B5EF4-FFF2-40B4-BE49-F238E27FC236}">
                  <a16:creationId xmlns:a16="http://schemas.microsoft.com/office/drawing/2014/main" id="{EC392624-4134-9F6B-3934-E850D08180FF}"/>
                </a:ext>
              </a:extLst>
            </p:cNvPr>
            <p:cNvSpPr/>
            <p:nvPr/>
          </p:nvSpPr>
          <p:spPr>
            <a:xfrm>
              <a:off x="28433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6" y="0"/>
                    <a:pt x="1" y="230"/>
                    <a:pt x="136" y="369"/>
                  </a:cubicBezTo>
                  <a:cubicBezTo>
                    <a:pt x="179" y="412"/>
                    <a:pt x="233" y="431"/>
                    <a:pt x="286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" name="Google Shape;331;p40">
              <a:extLst>
                <a:ext uri="{FF2B5EF4-FFF2-40B4-BE49-F238E27FC236}">
                  <a16:creationId xmlns:a16="http://schemas.microsoft.com/office/drawing/2014/main" id="{0280D96C-D1A0-DDC6-58FC-7167211194AE}"/>
                </a:ext>
              </a:extLst>
            </p:cNvPr>
            <p:cNvSpPr/>
            <p:nvPr/>
          </p:nvSpPr>
          <p:spPr>
            <a:xfrm>
              <a:off x="29142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79" y="413"/>
                    <a:pt x="233" y="433"/>
                    <a:pt x="287" y="433"/>
                  </a:cubicBezTo>
                  <a:cubicBezTo>
                    <a:pt x="397" y="433"/>
                    <a:pt x="504" y="347"/>
                    <a:pt x="504" y="216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" name="Google Shape;332;p40">
              <a:extLst>
                <a:ext uri="{FF2B5EF4-FFF2-40B4-BE49-F238E27FC236}">
                  <a16:creationId xmlns:a16="http://schemas.microsoft.com/office/drawing/2014/main" id="{9B6004BE-7F5D-5555-6C97-D6BC0EDA8B0D}"/>
                </a:ext>
              </a:extLst>
            </p:cNvPr>
            <p:cNvSpPr/>
            <p:nvPr/>
          </p:nvSpPr>
          <p:spPr>
            <a:xfrm>
              <a:off x="2890525" y="3498750"/>
              <a:ext cx="12675" cy="10825"/>
            </a:xfrm>
            <a:custGeom>
              <a:avLst/>
              <a:gdLst/>
              <a:ahLst/>
              <a:cxnLst/>
              <a:rect l="l" t="t" r="r" b="b"/>
              <a:pathLst>
                <a:path w="507" h="433" extrusionOk="0">
                  <a:moveTo>
                    <a:pt x="291" y="1"/>
                  </a:moveTo>
                  <a:cubicBezTo>
                    <a:pt x="98" y="1"/>
                    <a:pt x="0" y="234"/>
                    <a:pt x="138" y="369"/>
                  </a:cubicBezTo>
                  <a:cubicBezTo>
                    <a:pt x="182" y="413"/>
                    <a:pt x="236" y="433"/>
                    <a:pt x="289" y="433"/>
                  </a:cubicBezTo>
                  <a:cubicBezTo>
                    <a:pt x="400" y="433"/>
                    <a:pt x="507" y="347"/>
                    <a:pt x="507" y="216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" name="Google Shape;333;p40">
              <a:extLst>
                <a:ext uri="{FF2B5EF4-FFF2-40B4-BE49-F238E27FC236}">
                  <a16:creationId xmlns:a16="http://schemas.microsoft.com/office/drawing/2014/main" id="{0F06C100-EDFE-438C-1E78-28544D84B28A}"/>
                </a:ext>
              </a:extLst>
            </p:cNvPr>
            <p:cNvSpPr/>
            <p:nvPr/>
          </p:nvSpPr>
          <p:spPr>
            <a:xfrm>
              <a:off x="28669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9" y="1"/>
                    <a:pt x="1" y="234"/>
                    <a:pt x="136" y="369"/>
                  </a:cubicBezTo>
                  <a:cubicBezTo>
                    <a:pt x="181" y="413"/>
                    <a:pt x="235" y="433"/>
                    <a:pt x="289" y="433"/>
                  </a:cubicBezTo>
                  <a:cubicBezTo>
                    <a:pt x="399" y="433"/>
                    <a:pt x="505" y="347"/>
                    <a:pt x="505" y="216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" name="Google Shape;334;p40">
              <a:extLst>
                <a:ext uri="{FF2B5EF4-FFF2-40B4-BE49-F238E27FC236}">
                  <a16:creationId xmlns:a16="http://schemas.microsoft.com/office/drawing/2014/main" id="{CB09766F-4E59-E9FD-7B7B-B837E45206F2}"/>
                </a:ext>
              </a:extLst>
            </p:cNvPr>
            <p:cNvSpPr/>
            <p:nvPr/>
          </p:nvSpPr>
          <p:spPr>
            <a:xfrm>
              <a:off x="28433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6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" name="Google Shape;335;p40">
              <a:extLst>
                <a:ext uri="{FF2B5EF4-FFF2-40B4-BE49-F238E27FC236}">
                  <a16:creationId xmlns:a16="http://schemas.microsoft.com/office/drawing/2014/main" id="{2D6F57D7-3355-8DDF-83B7-68D52CF95748}"/>
                </a:ext>
              </a:extLst>
            </p:cNvPr>
            <p:cNvSpPr/>
            <p:nvPr/>
          </p:nvSpPr>
          <p:spPr>
            <a:xfrm>
              <a:off x="29142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79" y="413"/>
                    <a:pt x="233" y="433"/>
                    <a:pt x="287" y="433"/>
                  </a:cubicBezTo>
                  <a:cubicBezTo>
                    <a:pt x="397" y="433"/>
                    <a:pt x="504" y="347"/>
                    <a:pt x="504" y="217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" name="Google Shape;336;p40">
              <a:extLst>
                <a:ext uri="{FF2B5EF4-FFF2-40B4-BE49-F238E27FC236}">
                  <a16:creationId xmlns:a16="http://schemas.microsoft.com/office/drawing/2014/main" id="{98305374-BBF0-882F-36E0-C4E9D885EBC4}"/>
                </a:ext>
              </a:extLst>
            </p:cNvPr>
            <p:cNvSpPr/>
            <p:nvPr/>
          </p:nvSpPr>
          <p:spPr>
            <a:xfrm>
              <a:off x="2890525" y="3478300"/>
              <a:ext cx="12675" cy="10825"/>
            </a:xfrm>
            <a:custGeom>
              <a:avLst/>
              <a:gdLst/>
              <a:ahLst/>
              <a:cxnLst/>
              <a:rect l="l" t="t" r="r" b="b"/>
              <a:pathLst>
                <a:path w="507" h="433" extrusionOk="0">
                  <a:moveTo>
                    <a:pt x="291" y="1"/>
                  </a:moveTo>
                  <a:cubicBezTo>
                    <a:pt x="98" y="1"/>
                    <a:pt x="0" y="234"/>
                    <a:pt x="138" y="369"/>
                  </a:cubicBezTo>
                  <a:cubicBezTo>
                    <a:pt x="182" y="413"/>
                    <a:pt x="236" y="433"/>
                    <a:pt x="289" y="433"/>
                  </a:cubicBezTo>
                  <a:cubicBezTo>
                    <a:pt x="400" y="433"/>
                    <a:pt x="507" y="347"/>
                    <a:pt x="507" y="217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" name="Google Shape;337;p40">
              <a:extLst>
                <a:ext uri="{FF2B5EF4-FFF2-40B4-BE49-F238E27FC236}">
                  <a16:creationId xmlns:a16="http://schemas.microsoft.com/office/drawing/2014/main" id="{3EAFA348-C755-5886-D10D-790FFC615D4F}"/>
                </a:ext>
              </a:extLst>
            </p:cNvPr>
            <p:cNvSpPr/>
            <p:nvPr/>
          </p:nvSpPr>
          <p:spPr>
            <a:xfrm>
              <a:off x="28669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9" y="1"/>
                    <a:pt x="1" y="234"/>
                    <a:pt x="136" y="369"/>
                  </a:cubicBezTo>
                  <a:cubicBezTo>
                    <a:pt x="181" y="413"/>
                    <a:pt x="235" y="433"/>
                    <a:pt x="289" y="433"/>
                  </a:cubicBezTo>
                  <a:cubicBezTo>
                    <a:pt x="399" y="433"/>
                    <a:pt x="505" y="347"/>
                    <a:pt x="505" y="217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" name="Google Shape;338;p40">
              <a:extLst>
                <a:ext uri="{FF2B5EF4-FFF2-40B4-BE49-F238E27FC236}">
                  <a16:creationId xmlns:a16="http://schemas.microsoft.com/office/drawing/2014/main" id="{8D959592-D75B-431E-87B2-687286BD0FA3}"/>
                </a:ext>
              </a:extLst>
            </p:cNvPr>
            <p:cNvSpPr/>
            <p:nvPr/>
          </p:nvSpPr>
          <p:spPr>
            <a:xfrm>
              <a:off x="28433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339;p40">
              <a:extLst>
                <a:ext uri="{FF2B5EF4-FFF2-40B4-BE49-F238E27FC236}">
                  <a16:creationId xmlns:a16="http://schemas.microsoft.com/office/drawing/2014/main" id="{38FA6E5E-B71A-CA73-8416-5F2979C4E6F1}"/>
                </a:ext>
              </a:extLst>
            </p:cNvPr>
            <p:cNvSpPr/>
            <p:nvPr/>
          </p:nvSpPr>
          <p:spPr>
            <a:xfrm>
              <a:off x="2869350" y="34116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1"/>
                    <a:pt x="136" y="369"/>
                  </a:cubicBezTo>
                  <a:cubicBezTo>
                    <a:pt x="181" y="412"/>
                    <a:pt x="234" y="432"/>
                    <a:pt x="287" y="432"/>
                  </a:cubicBezTo>
                  <a:cubicBezTo>
                    <a:pt x="399" y="432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340;p40">
              <a:extLst>
                <a:ext uri="{FF2B5EF4-FFF2-40B4-BE49-F238E27FC236}">
                  <a16:creationId xmlns:a16="http://schemas.microsoft.com/office/drawing/2014/main" id="{6149E106-D134-5C3F-B2F8-18953A3A6719}"/>
                </a:ext>
              </a:extLst>
            </p:cNvPr>
            <p:cNvSpPr/>
            <p:nvPr/>
          </p:nvSpPr>
          <p:spPr>
            <a:xfrm>
              <a:off x="2888075" y="341160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1"/>
                    <a:pt x="138" y="369"/>
                  </a:cubicBezTo>
                  <a:cubicBezTo>
                    <a:pt x="182" y="412"/>
                    <a:pt x="236" y="432"/>
                    <a:pt x="288" y="432"/>
                  </a:cubicBezTo>
                  <a:cubicBezTo>
                    <a:pt x="400" y="432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680A8D3-C398-211D-7197-E7268C8EA3AA}"/>
              </a:ext>
            </a:extLst>
          </p:cNvPr>
          <p:cNvGrpSpPr/>
          <p:nvPr/>
        </p:nvGrpSpPr>
        <p:grpSpPr>
          <a:xfrm>
            <a:off x="823165" y="3982219"/>
            <a:ext cx="619200" cy="619200"/>
            <a:chOff x="7471358" y="1803665"/>
            <a:chExt cx="619200" cy="619200"/>
          </a:xfrm>
        </p:grpSpPr>
        <p:sp>
          <p:nvSpPr>
            <p:cNvPr id="107" name="Google Shape;302;p40">
              <a:extLst>
                <a:ext uri="{FF2B5EF4-FFF2-40B4-BE49-F238E27FC236}">
                  <a16:creationId xmlns:a16="http://schemas.microsoft.com/office/drawing/2014/main" id="{D832622E-93F8-526B-8449-E72D56734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1358" y="1803665"/>
              <a:ext cx="619200" cy="61920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" name="Google Shape;341;p40">
              <a:extLst>
                <a:ext uri="{FF2B5EF4-FFF2-40B4-BE49-F238E27FC236}">
                  <a16:creationId xmlns:a16="http://schemas.microsoft.com/office/drawing/2014/main" id="{F0C763EA-39B3-1DB3-6E53-6173450568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64573" y="1940465"/>
              <a:ext cx="432769" cy="345600"/>
              <a:chOff x="3323850" y="3901625"/>
              <a:chExt cx="369000" cy="294675"/>
            </a:xfrm>
          </p:grpSpPr>
          <p:sp>
            <p:nvSpPr>
              <p:cNvPr id="109" name="Google Shape;342;p40">
                <a:extLst>
                  <a:ext uri="{FF2B5EF4-FFF2-40B4-BE49-F238E27FC236}">
                    <a16:creationId xmlns:a16="http://schemas.microsoft.com/office/drawing/2014/main" id="{DD5E153C-14EC-BE69-4EA2-BADC8A0AB669}"/>
                  </a:ext>
                </a:extLst>
              </p:cNvPr>
              <p:cNvSpPr/>
              <p:nvPr/>
            </p:nvSpPr>
            <p:spPr>
              <a:xfrm>
                <a:off x="3323850" y="3943375"/>
                <a:ext cx="313225" cy="252925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10117" extrusionOk="0">
                    <a:moveTo>
                      <a:pt x="1796" y="1"/>
                    </a:moveTo>
                    <a:cubicBezTo>
                      <a:pt x="1719" y="1"/>
                      <a:pt x="1644" y="43"/>
                      <a:pt x="1606" y="116"/>
                    </a:cubicBezTo>
                    <a:cubicBezTo>
                      <a:pt x="1261" y="772"/>
                      <a:pt x="1080" y="1538"/>
                      <a:pt x="1080" y="2338"/>
                    </a:cubicBezTo>
                    <a:cubicBezTo>
                      <a:pt x="1082" y="2914"/>
                      <a:pt x="1177" y="3484"/>
                      <a:pt x="1353" y="4031"/>
                    </a:cubicBezTo>
                    <a:lnTo>
                      <a:pt x="1183" y="4632"/>
                    </a:lnTo>
                    <a:lnTo>
                      <a:pt x="907" y="3685"/>
                    </a:lnTo>
                    <a:cubicBezTo>
                      <a:pt x="881" y="3590"/>
                      <a:pt x="797" y="3527"/>
                      <a:pt x="700" y="3527"/>
                    </a:cubicBezTo>
                    <a:lnTo>
                      <a:pt x="216" y="3527"/>
                    </a:lnTo>
                    <a:cubicBezTo>
                      <a:pt x="95" y="3527"/>
                      <a:pt x="0" y="3625"/>
                      <a:pt x="0" y="3743"/>
                    </a:cubicBezTo>
                    <a:cubicBezTo>
                      <a:pt x="0" y="3864"/>
                      <a:pt x="95" y="3959"/>
                      <a:pt x="216" y="3959"/>
                    </a:cubicBezTo>
                    <a:lnTo>
                      <a:pt x="538" y="3959"/>
                    </a:lnTo>
                    <a:lnTo>
                      <a:pt x="973" y="5470"/>
                    </a:lnTo>
                    <a:cubicBezTo>
                      <a:pt x="1002" y="5562"/>
                      <a:pt x="1085" y="5628"/>
                      <a:pt x="1183" y="5628"/>
                    </a:cubicBezTo>
                    <a:cubicBezTo>
                      <a:pt x="1278" y="5628"/>
                      <a:pt x="1362" y="5562"/>
                      <a:pt x="1391" y="5470"/>
                    </a:cubicBezTo>
                    <a:lnTo>
                      <a:pt x="1609" y="4701"/>
                    </a:lnTo>
                    <a:cubicBezTo>
                      <a:pt x="2312" y="6282"/>
                      <a:pt x="3872" y="8213"/>
                      <a:pt x="7214" y="10073"/>
                    </a:cubicBezTo>
                    <a:cubicBezTo>
                      <a:pt x="7265" y="10102"/>
                      <a:pt x="7321" y="10116"/>
                      <a:pt x="7377" y="10116"/>
                    </a:cubicBezTo>
                    <a:cubicBezTo>
                      <a:pt x="7433" y="10116"/>
                      <a:pt x="7489" y="10102"/>
                      <a:pt x="7540" y="10073"/>
                    </a:cubicBezTo>
                    <a:cubicBezTo>
                      <a:pt x="9768" y="8835"/>
                      <a:pt x="11423" y="7436"/>
                      <a:pt x="12462" y="5919"/>
                    </a:cubicBezTo>
                    <a:cubicBezTo>
                      <a:pt x="12528" y="5821"/>
                      <a:pt x="12502" y="5686"/>
                      <a:pt x="12407" y="5620"/>
                    </a:cubicBezTo>
                    <a:cubicBezTo>
                      <a:pt x="12369" y="5593"/>
                      <a:pt x="12326" y="5581"/>
                      <a:pt x="12283" y="5581"/>
                    </a:cubicBezTo>
                    <a:cubicBezTo>
                      <a:pt x="12214" y="5581"/>
                      <a:pt x="12146" y="5614"/>
                      <a:pt x="12105" y="5674"/>
                    </a:cubicBezTo>
                    <a:cubicBezTo>
                      <a:pt x="11112" y="7128"/>
                      <a:pt x="9523" y="8473"/>
                      <a:pt x="7378" y="9670"/>
                    </a:cubicBezTo>
                    <a:cubicBezTo>
                      <a:pt x="5378" y="8550"/>
                      <a:pt x="3855" y="7301"/>
                      <a:pt x="2853" y="5954"/>
                    </a:cubicBezTo>
                    <a:cubicBezTo>
                      <a:pt x="2378" y="5317"/>
                      <a:pt x="2027" y="4673"/>
                      <a:pt x="1805" y="4028"/>
                    </a:cubicBezTo>
                    <a:lnTo>
                      <a:pt x="1949" y="3527"/>
                    </a:lnTo>
                    <a:lnTo>
                      <a:pt x="2130" y="3849"/>
                    </a:lnTo>
                    <a:cubicBezTo>
                      <a:pt x="2168" y="3918"/>
                      <a:pt x="2243" y="3959"/>
                      <a:pt x="2320" y="3959"/>
                    </a:cubicBezTo>
                    <a:lnTo>
                      <a:pt x="3550" y="3959"/>
                    </a:lnTo>
                    <a:cubicBezTo>
                      <a:pt x="3670" y="3959"/>
                      <a:pt x="3765" y="3864"/>
                      <a:pt x="3765" y="3743"/>
                    </a:cubicBezTo>
                    <a:cubicBezTo>
                      <a:pt x="3765" y="3625"/>
                      <a:pt x="3670" y="3527"/>
                      <a:pt x="3550" y="3527"/>
                    </a:cubicBezTo>
                    <a:lnTo>
                      <a:pt x="2444" y="3527"/>
                    </a:lnTo>
                    <a:lnTo>
                      <a:pt x="2070" y="2865"/>
                    </a:lnTo>
                    <a:cubicBezTo>
                      <a:pt x="2029" y="2790"/>
                      <a:pt x="1956" y="2755"/>
                      <a:pt x="1884" y="2755"/>
                    </a:cubicBezTo>
                    <a:cubicBezTo>
                      <a:pt x="1794" y="2755"/>
                      <a:pt x="1704" y="2810"/>
                      <a:pt x="1676" y="2914"/>
                    </a:cubicBezTo>
                    <a:lnTo>
                      <a:pt x="1589" y="3207"/>
                    </a:lnTo>
                    <a:cubicBezTo>
                      <a:pt x="1540" y="2919"/>
                      <a:pt x="1514" y="2629"/>
                      <a:pt x="1514" y="2338"/>
                    </a:cubicBezTo>
                    <a:cubicBezTo>
                      <a:pt x="1514" y="1610"/>
                      <a:pt x="1678" y="910"/>
                      <a:pt x="1989" y="317"/>
                    </a:cubicBezTo>
                    <a:cubicBezTo>
                      <a:pt x="2044" y="211"/>
                      <a:pt x="2004" y="81"/>
                      <a:pt x="1897" y="26"/>
                    </a:cubicBezTo>
                    <a:cubicBezTo>
                      <a:pt x="1865" y="9"/>
                      <a:pt x="1830" y="1"/>
                      <a:pt x="1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0" name="Google Shape;343;p40">
                <a:extLst>
                  <a:ext uri="{FF2B5EF4-FFF2-40B4-BE49-F238E27FC236}">
                    <a16:creationId xmlns:a16="http://schemas.microsoft.com/office/drawing/2014/main" id="{DC5309BD-5B66-DBDB-BC9F-29AC23BC214B}"/>
                  </a:ext>
                </a:extLst>
              </p:cNvPr>
              <p:cNvSpPr/>
              <p:nvPr/>
            </p:nvSpPr>
            <p:spPr>
              <a:xfrm>
                <a:off x="3434375" y="4013700"/>
                <a:ext cx="154550" cy="147775"/>
              </a:xfrm>
              <a:custGeom>
                <a:avLst/>
                <a:gdLst/>
                <a:ahLst/>
                <a:cxnLst/>
                <a:rect l="l" t="t" r="r" b="b"/>
                <a:pathLst>
                  <a:path w="6182" h="5911" extrusionOk="0">
                    <a:moveTo>
                      <a:pt x="2956" y="1"/>
                    </a:moveTo>
                    <a:cubicBezTo>
                      <a:pt x="2699" y="1"/>
                      <a:pt x="2440" y="34"/>
                      <a:pt x="2183" y="104"/>
                    </a:cubicBezTo>
                    <a:cubicBezTo>
                      <a:pt x="896" y="452"/>
                      <a:pt x="4" y="1621"/>
                      <a:pt x="4" y="2956"/>
                    </a:cubicBezTo>
                    <a:cubicBezTo>
                      <a:pt x="1" y="3679"/>
                      <a:pt x="266" y="4373"/>
                      <a:pt x="744" y="4914"/>
                    </a:cubicBezTo>
                    <a:cubicBezTo>
                      <a:pt x="791" y="4968"/>
                      <a:pt x="847" y="4990"/>
                      <a:pt x="901" y="4990"/>
                    </a:cubicBezTo>
                    <a:cubicBezTo>
                      <a:pt x="1064" y="4990"/>
                      <a:pt x="1211" y="4788"/>
                      <a:pt x="1066" y="4626"/>
                    </a:cubicBezTo>
                    <a:cubicBezTo>
                      <a:pt x="202" y="3644"/>
                      <a:pt x="231" y="2165"/>
                      <a:pt x="1135" y="1221"/>
                    </a:cubicBezTo>
                    <a:cubicBezTo>
                      <a:pt x="1628" y="707"/>
                      <a:pt x="2288" y="446"/>
                      <a:pt x="2952" y="446"/>
                    </a:cubicBezTo>
                    <a:cubicBezTo>
                      <a:pt x="3510" y="446"/>
                      <a:pt x="4070" y="630"/>
                      <a:pt x="4535" y="1005"/>
                    </a:cubicBezTo>
                    <a:cubicBezTo>
                      <a:pt x="5551" y="1828"/>
                      <a:pt x="5770" y="3290"/>
                      <a:pt x="5036" y="4373"/>
                    </a:cubicBezTo>
                    <a:cubicBezTo>
                      <a:pt x="4553" y="5087"/>
                      <a:pt x="3762" y="5478"/>
                      <a:pt x="2952" y="5478"/>
                    </a:cubicBezTo>
                    <a:cubicBezTo>
                      <a:pt x="2534" y="5478"/>
                      <a:pt x="2110" y="5373"/>
                      <a:pt x="1722" y="5156"/>
                    </a:cubicBezTo>
                    <a:cubicBezTo>
                      <a:pt x="1689" y="5137"/>
                      <a:pt x="1653" y="5129"/>
                      <a:pt x="1618" y="5129"/>
                    </a:cubicBezTo>
                    <a:cubicBezTo>
                      <a:pt x="1542" y="5129"/>
                      <a:pt x="1468" y="5169"/>
                      <a:pt x="1429" y="5239"/>
                    </a:cubicBezTo>
                    <a:cubicBezTo>
                      <a:pt x="1371" y="5343"/>
                      <a:pt x="1406" y="5475"/>
                      <a:pt x="1512" y="5533"/>
                    </a:cubicBezTo>
                    <a:cubicBezTo>
                      <a:pt x="1965" y="5787"/>
                      <a:pt x="2462" y="5911"/>
                      <a:pt x="2955" y="5911"/>
                    </a:cubicBezTo>
                    <a:cubicBezTo>
                      <a:pt x="3730" y="5911"/>
                      <a:pt x="4495" y="5607"/>
                      <a:pt x="5065" y="5026"/>
                    </a:cubicBezTo>
                    <a:cubicBezTo>
                      <a:pt x="6000" y="4073"/>
                      <a:pt x="6182" y="2614"/>
                      <a:pt x="5505" y="1462"/>
                    </a:cubicBezTo>
                    <a:cubicBezTo>
                      <a:pt x="4966" y="541"/>
                      <a:pt x="3986" y="1"/>
                      <a:pt x="29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Google Shape;344;p40">
                <a:extLst>
                  <a:ext uri="{FF2B5EF4-FFF2-40B4-BE49-F238E27FC236}">
                    <a16:creationId xmlns:a16="http://schemas.microsoft.com/office/drawing/2014/main" id="{EDE17290-0895-1A56-0524-0413F8B14E27}"/>
                  </a:ext>
                </a:extLst>
              </p:cNvPr>
              <p:cNvSpPr/>
              <p:nvPr/>
            </p:nvSpPr>
            <p:spPr>
              <a:xfrm>
                <a:off x="3403725" y="3982300"/>
                <a:ext cx="631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159" extrusionOk="0">
                    <a:moveTo>
                      <a:pt x="1438" y="433"/>
                    </a:moveTo>
                    <a:cubicBezTo>
                      <a:pt x="1773" y="433"/>
                      <a:pt x="2093" y="691"/>
                      <a:pt x="2093" y="1083"/>
                    </a:cubicBezTo>
                    <a:cubicBezTo>
                      <a:pt x="2093" y="1440"/>
                      <a:pt x="1803" y="1731"/>
                      <a:pt x="1446" y="1731"/>
                    </a:cubicBezTo>
                    <a:cubicBezTo>
                      <a:pt x="867" y="1731"/>
                      <a:pt x="579" y="1031"/>
                      <a:pt x="985" y="623"/>
                    </a:cubicBezTo>
                    <a:cubicBezTo>
                      <a:pt x="1117" y="492"/>
                      <a:pt x="1279" y="433"/>
                      <a:pt x="1438" y="433"/>
                    </a:cubicBezTo>
                    <a:close/>
                    <a:moveTo>
                      <a:pt x="1446" y="1"/>
                    </a:moveTo>
                    <a:cubicBezTo>
                      <a:pt x="481" y="1"/>
                      <a:pt x="0" y="1164"/>
                      <a:pt x="680" y="1843"/>
                    </a:cubicBezTo>
                    <a:cubicBezTo>
                      <a:pt x="888" y="2049"/>
                      <a:pt x="1164" y="2159"/>
                      <a:pt x="1444" y="2159"/>
                    </a:cubicBezTo>
                    <a:cubicBezTo>
                      <a:pt x="1584" y="2159"/>
                      <a:pt x="1724" y="2132"/>
                      <a:pt x="1857" y="2076"/>
                    </a:cubicBezTo>
                    <a:cubicBezTo>
                      <a:pt x="2260" y="1909"/>
                      <a:pt x="2525" y="1515"/>
                      <a:pt x="2525" y="1080"/>
                    </a:cubicBezTo>
                    <a:cubicBezTo>
                      <a:pt x="2522" y="484"/>
                      <a:pt x="2039" y="1"/>
                      <a:pt x="14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2" name="Google Shape;345;p40">
                <a:extLst>
                  <a:ext uri="{FF2B5EF4-FFF2-40B4-BE49-F238E27FC236}">
                    <a16:creationId xmlns:a16="http://schemas.microsoft.com/office/drawing/2014/main" id="{5E2133D3-4329-958F-0DAB-0C28A91A1959}"/>
                  </a:ext>
                </a:extLst>
              </p:cNvPr>
              <p:cNvSpPr/>
              <p:nvPr/>
            </p:nvSpPr>
            <p:spPr>
              <a:xfrm>
                <a:off x="3540675" y="3982275"/>
                <a:ext cx="6315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161" extrusionOk="0">
                    <a:moveTo>
                      <a:pt x="1448" y="433"/>
                    </a:moveTo>
                    <a:cubicBezTo>
                      <a:pt x="1606" y="433"/>
                      <a:pt x="1769" y="492"/>
                      <a:pt x="1901" y="624"/>
                    </a:cubicBezTo>
                    <a:cubicBezTo>
                      <a:pt x="2309" y="1032"/>
                      <a:pt x="2019" y="1729"/>
                      <a:pt x="1443" y="1729"/>
                    </a:cubicBezTo>
                    <a:cubicBezTo>
                      <a:pt x="1086" y="1729"/>
                      <a:pt x="795" y="1441"/>
                      <a:pt x="795" y="1081"/>
                    </a:cubicBezTo>
                    <a:cubicBezTo>
                      <a:pt x="795" y="692"/>
                      <a:pt x="1114" y="433"/>
                      <a:pt x="1448" y="433"/>
                    </a:cubicBezTo>
                    <a:close/>
                    <a:moveTo>
                      <a:pt x="1437" y="0"/>
                    </a:moveTo>
                    <a:cubicBezTo>
                      <a:pt x="1172" y="0"/>
                      <a:pt x="901" y="99"/>
                      <a:pt x="680" y="318"/>
                    </a:cubicBezTo>
                    <a:cubicBezTo>
                      <a:pt x="1" y="998"/>
                      <a:pt x="484" y="2161"/>
                      <a:pt x="1446" y="2161"/>
                    </a:cubicBezTo>
                    <a:cubicBezTo>
                      <a:pt x="2042" y="2161"/>
                      <a:pt x="2523" y="1677"/>
                      <a:pt x="2525" y="1081"/>
                    </a:cubicBezTo>
                    <a:cubicBezTo>
                      <a:pt x="2525" y="431"/>
                      <a:pt x="1993" y="0"/>
                      <a:pt x="14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3" name="Google Shape;346;p40">
                <a:extLst>
                  <a:ext uri="{FF2B5EF4-FFF2-40B4-BE49-F238E27FC236}">
                    <a16:creationId xmlns:a16="http://schemas.microsoft.com/office/drawing/2014/main" id="{135B1FA2-3B21-40B1-3AC8-BD814CDC5024}"/>
                  </a:ext>
                </a:extLst>
              </p:cNvPr>
              <p:cNvSpPr/>
              <p:nvPr/>
            </p:nvSpPr>
            <p:spPr>
              <a:xfrm>
                <a:off x="3472250" y="3956325"/>
                <a:ext cx="63125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163" extrusionOk="0">
                    <a:moveTo>
                      <a:pt x="1448" y="434"/>
                    </a:moveTo>
                    <a:cubicBezTo>
                      <a:pt x="1608" y="434"/>
                      <a:pt x="1770" y="493"/>
                      <a:pt x="1903" y="625"/>
                    </a:cubicBezTo>
                    <a:cubicBezTo>
                      <a:pt x="2309" y="1034"/>
                      <a:pt x="2021" y="1731"/>
                      <a:pt x="1445" y="1731"/>
                    </a:cubicBezTo>
                    <a:cubicBezTo>
                      <a:pt x="1085" y="1731"/>
                      <a:pt x="795" y="1440"/>
                      <a:pt x="795" y="1083"/>
                    </a:cubicBezTo>
                    <a:lnTo>
                      <a:pt x="797" y="1083"/>
                    </a:lnTo>
                    <a:cubicBezTo>
                      <a:pt x="797" y="692"/>
                      <a:pt x="1116" y="434"/>
                      <a:pt x="1448" y="434"/>
                    </a:cubicBezTo>
                    <a:close/>
                    <a:moveTo>
                      <a:pt x="1437" y="1"/>
                    </a:moveTo>
                    <a:cubicBezTo>
                      <a:pt x="1171" y="1"/>
                      <a:pt x="900" y="99"/>
                      <a:pt x="679" y="320"/>
                    </a:cubicBezTo>
                    <a:cubicBezTo>
                      <a:pt x="0" y="1000"/>
                      <a:pt x="481" y="2163"/>
                      <a:pt x="1445" y="2163"/>
                    </a:cubicBezTo>
                    <a:cubicBezTo>
                      <a:pt x="2038" y="2160"/>
                      <a:pt x="2522" y="1679"/>
                      <a:pt x="2525" y="1083"/>
                    </a:cubicBezTo>
                    <a:cubicBezTo>
                      <a:pt x="2525" y="433"/>
                      <a:pt x="1992" y="1"/>
                      <a:pt x="1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4" name="Google Shape;347;p40">
                <a:extLst>
                  <a:ext uri="{FF2B5EF4-FFF2-40B4-BE49-F238E27FC236}">
                    <a16:creationId xmlns:a16="http://schemas.microsoft.com/office/drawing/2014/main" id="{F29DC652-5B3F-3E58-75B7-994A457E51BE}"/>
                  </a:ext>
                </a:extLst>
              </p:cNvPr>
              <p:cNvSpPr/>
              <p:nvPr/>
            </p:nvSpPr>
            <p:spPr>
              <a:xfrm>
                <a:off x="3466925" y="4045675"/>
                <a:ext cx="82775" cy="8282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313" extrusionOk="0">
                    <a:moveTo>
                      <a:pt x="1659" y="435"/>
                    </a:moveTo>
                    <a:cubicBezTo>
                      <a:pt x="1712" y="435"/>
                      <a:pt x="1767" y="455"/>
                      <a:pt x="1811" y="500"/>
                    </a:cubicBezTo>
                    <a:cubicBezTo>
                      <a:pt x="1851" y="540"/>
                      <a:pt x="1874" y="595"/>
                      <a:pt x="1874" y="653"/>
                    </a:cubicBezTo>
                    <a:lnTo>
                      <a:pt x="1874" y="1228"/>
                    </a:lnTo>
                    <a:cubicBezTo>
                      <a:pt x="1874" y="1346"/>
                      <a:pt x="1969" y="1444"/>
                      <a:pt x="2090" y="1444"/>
                    </a:cubicBezTo>
                    <a:lnTo>
                      <a:pt x="2666" y="1444"/>
                    </a:lnTo>
                    <a:cubicBezTo>
                      <a:pt x="2784" y="1444"/>
                      <a:pt x="2882" y="1539"/>
                      <a:pt x="2882" y="1660"/>
                    </a:cubicBezTo>
                    <a:cubicBezTo>
                      <a:pt x="2882" y="1778"/>
                      <a:pt x="2784" y="1876"/>
                      <a:pt x="2666" y="1876"/>
                    </a:cubicBezTo>
                    <a:lnTo>
                      <a:pt x="2090" y="1876"/>
                    </a:lnTo>
                    <a:cubicBezTo>
                      <a:pt x="1969" y="1876"/>
                      <a:pt x="1874" y="1971"/>
                      <a:pt x="1874" y="2092"/>
                    </a:cubicBezTo>
                    <a:lnTo>
                      <a:pt x="1874" y="2668"/>
                    </a:lnTo>
                    <a:cubicBezTo>
                      <a:pt x="1874" y="2786"/>
                      <a:pt x="1776" y="2881"/>
                      <a:pt x="1658" y="2881"/>
                    </a:cubicBezTo>
                    <a:cubicBezTo>
                      <a:pt x="1537" y="2881"/>
                      <a:pt x="1442" y="2786"/>
                      <a:pt x="1442" y="2668"/>
                    </a:cubicBezTo>
                    <a:lnTo>
                      <a:pt x="1442" y="2092"/>
                    </a:lnTo>
                    <a:cubicBezTo>
                      <a:pt x="1442" y="1971"/>
                      <a:pt x="1344" y="1876"/>
                      <a:pt x="1226" y="1876"/>
                    </a:cubicBezTo>
                    <a:lnTo>
                      <a:pt x="651" y="1876"/>
                    </a:lnTo>
                    <a:cubicBezTo>
                      <a:pt x="530" y="1876"/>
                      <a:pt x="435" y="1778"/>
                      <a:pt x="435" y="1660"/>
                    </a:cubicBezTo>
                    <a:cubicBezTo>
                      <a:pt x="435" y="1539"/>
                      <a:pt x="530" y="1444"/>
                      <a:pt x="651" y="1444"/>
                    </a:cubicBezTo>
                    <a:lnTo>
                      <a:pt x="1226" y="1444"/>
                    </a:lnTo>
                    <a:cubicBezTo>
                      <a:pt x="1344" y="1444"/>
                      <a:pt x="1442" y="1346"/>
                      <a:pt x="1442" y="1228"/>
                    </a:cubicBezTo>
                    <a:lnTo>
                      <a:pt x="1442" y="653"/>
                    </a:lnTo>
                    <a:cubicBezTo>
                      <a:pt x="1440" y="522"/>
                      <a:pt x="1548" y="435"/>
                      <a:pt x="1659" y="435"/>
                    </a:cubicBezTo>
                    <a:close/>
                    <a:moveTo>
                      <a:pt x="1659" y="0"/>
                    </a:moveTo>
                    <a:cubicBezTo>
                      <a:pt x="1326" y="0"/>
                      <a:pt x="1006" y="259"/>
                      <a:pt x="1008" y="650"/>
                    </a:cubicBezTo>
                    <a:lnTo>
                      <a:pt x="1008" y="1010"/>
                    </a:lnTo>
                    <a:lnTo>
                      <a:pt x="648" y="1010"/>
                    </a:lnTo>
                    <a:cubicBezTo>
                      <a:pt x="291" y="1010"/>
                      <a:pt x="0" y="1300"/>
                      <a:pt x="0" y="1657"/>
                    </a:cubicBezTo>
                    <a:cubicBezTo>
                      <a:pt x="0" y="2014"/>
                      <a:pt x="291" y="2305"/>
                      <a:pt x="648" y="2305"/>
                    </a:cubicBezTo>
                    <a:lnTo>
                      <a:pt x="1008" y="2305"/>
                    </a:lnTo>
                    <a:lnTo>
                      <a:pt x="1008" y="2665"/>
                    </a:lnTo>
                    <a:cubicBezTo>
                      <a:pt x="1008" y="3022"/>
                      <a:pt x="1298" y="3313"/>
                      <a:pt x="1655" y="3313"/>
                    </a:cubicBezTo>
                    <a:cubicBezTo>
                      <a:pt x="2012" y="3313"/>
                      <a:pt x="2303" y="3022"/>
                      <a:pt x="2303" y="2665"/>
                    </a:cubicBezTo>
                    <a:lnTo>
                      <a:pt x="2303" y="2305"/>
                    </a:lnTo>
                    <a:lnTo>
                      <a:pt x="2663" y="2305"/>
                    </a:lnTo>
                    <a:cubicBezTo>
                      <a:pt x="3020" y="2305"/>
                      <a:pt x="3311" y="2014"/>
                      <a:pt x="3311" y="1657"/>
                    </a:cubicBezTo>
                    <a:cubicBezTo>
                      <a:pt x="3311" y="1300"/>
                      <a:pt x="3020" y="1010"/>
                      <a:pt x="2663" y="1010"/>
                    </a:cubicBezTo>
                    <a:lnTo>
                      <a:pt x="2303" y="1010"/>
                    </a:lnTo>
                    <a:lnTo>
                      <a:pt x="2303" y="650"/>
                    </a:lnTo>
                    <a:cubicBezTo>
                      <a:pt x="2303" y="477"/>
                      <a:pt x="2237" y="313"/>
                      <a:pt x="2113" y="192"/>
                    </a:cubicBezTo>
                    <a:cubicBezTo>
                      <a:pt x="1982" y="60"/>
                      <a:pt x="1819" y="0"/>
                      <a:pt x="16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5" name="Google Shape;348;p40">
                <a:extLst>
                  <a:ext uri="{FF2B5EF4-FFF2-40B4-BE49-F238E27FC236}">
                    <a16:creationId xmlns:a16="http://schemas.microsoft.com/office/drawing/2014/main" id="{856114B2-C542-EBF5-ED39-2A12A9E6F35A}"/>
                  </a:ext>
                </a:extLst>
              </p:cNvPr>
              <p:cNvSpPr/>
              <p:nvPr/>
            </p:nvSpPr>
            <p:spPr>
              <a:xfrm>
                <a:off x="3374275" y="3901625"/>
                <a:ext cx="3185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12743" h="6893" extrusionOk="0">
                    <a:moveTo>
                      <a:pt x="2332" y="1"/>
                    </a:moveTo>
                    <a:cubicBezTo>
                      <a:pt x="2328" y="1"/>
                      <a:pt x="2323" y="1"/>
                      <a:pt x="2318" y="1"/>
                    </a:cubicBezTo>
                    <a:cubicBezTo>
                      <a:pt x="1489" y="1"/>
                      <a:pt x="735" y="340"/>
                      <a:pt x="148" y="985"/>
                    </a:cubicBezTo>
                    <a:cubicBezTo>
                      <a:pt x="0" y="1144"/>
                      <a:pt x="144" y="1350"/>
                      <a:pt x="308" y="1350"/>
                    </a:cubicBezTo>
                    <a:cubicBezTo>
                      <a:pt x="361" y="1350"/>
                      <a:pt x="417" y="1328"/>
                      <a:pt x="465" y="1276"/>
                    </a:cubicBezTo>
                    <a:cubicBezTo>
                      <a:pt x="971" y="723"/>
                      <a:pt x="1613" y="433"/>
                      <a:pt x="2318" y="433"/>
                    </a:cubicBezTo>
                    <a:cubicBezTo>
                      <a:pt x="3896" y="433"/>
                      <a:pt x="4837" y="1561"/>
                      <a:pt x="5091" y="1906"/>
                    </a:cubicBezTo>
                    <a:cubicBezTo>
                      <a:pt x="5157" y="1999"/>
                      <a:pt x="5259" y="2045"/>
                      <a:pt x="5361" y="2045"/>
                    </a:cubicBezTo>
                    <a:cubicBezTo>
                      <a:pt x="5464" y="2045"/>
                      <a:pt x="5566" y="1999"/>
                      <a:pt x="5632" y="1906"/>
                    </a:cubicBezTo>
                    <a:cubicBezTo>
                      <a:pt x="5882" y="1561"/>
                      <a:pt x="6827" y="433"/>
                      <a:pt x="8401" y="433"/>
                    </a:cubicBezTo>
                    <a:cubicBezTo>
                      <a:pt x="9985" y="433"/>
                      <a:pt x="11228" y="2001"/>
                      <a:pt x="11228" y="4008"/>
                    </a:cubicBezTo>
                    <a:cubicBezTo>
                      <a:pt x="11225" y="4184"/>
                      <a:pt x="11217" y="4362"/>
                      <a:pt x="11197" y="4538"/>
                    </a:cubicBezTo>
                    <a:lnTo>
                      <a:pt x="11081" y="4140"/>
                    </a:lnTo>
                    <a:cubicBezTo>
                      <a:pt x="11055" y="4048"/>
                      <a:pt x="10972" y="3985"/>
                      <a:pt x="10874" y="3985"/>
                    </a:cubicBezTo>
                    <a:cubicBezTo>
                      <a:pt x="10779" y="3985"/>
                      <a:pt x="10693" y="4048"/>
                      <a:pt x="10667" y="4140"/>
                    </a:cubicBezTo>
                    <a:lnTo>
                      <a:pt x="10108" y="6086"/>
                    </a:lnTo>
                    <a:lnTo>
                      <a:pt x="9930" y="5761"/>
                    </a:lnTo>
                    <a:cubicBezTo>
                      <a:pt x="9892" y="5695"/>
                      <a:pt x="9820" y="5652"/>
                      <a:pt x="9743" y="5652"/>
                    </a:cubicBezTo>
                    <a:lnTo>
                      <a:pt x="8902" y="5652"/>
                    </a:lnTo>
                    <a:cubicBezTo>
                      <a:pt x="8784" y="5652"/>
                      <a:pt x="8686" y="5750"/>
                      <a:pt x="8686" y="5868"/>
                    </a:cubicBezTo>
                    <a:cubicBezTo>
                      <a:pt x="8686" y="5989"/>
                      <a:pt x="8784" y="6084"/>
                      <a:pt x="8902" y="6084"/>
                    </a:cubicBezTo>
                    <a:lnTo>
                      <a:pt x="9616" y="6084"/>
                    </a:lnTo>
                    <a:lnTo>
                      <a:pt x="9987" y="6746"/>
                    </a:lnTo>
                    <a:cubicBezTo>
                      <a:pt x="10028" y="6815"/>
                      <a:pt x="10100" y="6855"/>
                      <a:pt x="10177" y="6855"/>
                    </a:cubicBezTo>
                    <a:lnTo>
                      <a:pt x="10203" y="6855"/>
                    </a:lnTo>
                    <a:cubicBezTo>
                      <a:pt x="10290" y="6844"/>
                      <a:pt x="10362" y="6783"/>
                      <a:pt x="10385" y="6700"/>
                    </a:cubicBezTo>
                    <a:lnTo>
                      <a:pt x="10877" y="4981"/>
                    </a:lnTo>
                    <a:lnTo>
                      <a:pt x="11015" y="5450"/>
                    </a:lnTo>
                    <a:cubicBezTo>
                      <a:pt x="10897" y="5842"/>
                      <a:pt x="10745" y="6216"/>
                      <a:pt x="10555" y="6576"/>
                    </a:cubicBezTo>
                    <a:cubicBezTo>
                      <a:pt x="10497" y="6682"/>
                      <a:pt x="10540" y="6812"/>
                      <a:pt x="10644" y="6869"/>
                    </a:cubicBezTo>
                    <a:cubicBezTo>
                      <a:pt x="10675" y="6884"/>
                      <a:pt x="10710" y="6892"/>
                      <a:pt x="10745" y="6892"/>
                    </a:cubicBezTo>
                    <a:cubicBezTo>
                      <a:pt x="10825" y="6892"/>
                      <a:pt x="10900" y="6849"/>
                      <a:pt x="10937" y="6777"/>
                    </a:cubicBezTo>
                    <a:cubicBezTo>
                      <a:pt x="11058" y="6544"/>
                      <a:pt x="11168" y="6305"/>
                      <a:pt x="11263" y="6061"/>
                    </a:cubicBezTo>
                    <a:cubicBezTo>
                      <a:pt x="11292" y="6078"/>
                      <a:pt x="11326" y="6084"/>
                      <a:pt x="11361" y="6084"/>
                    </a:cubicBezTo>
                    <a:lnTo>
                      <a:pt x="12527" y="6084"/>
                    </a:lnTo>
                    <a:cubicBezTo>
                      <a:pt x="12645" y="6084"/>
                      <a:pt x="12742" y="5989"/>
                      <a:pt x="12742" y="5868"/>
                    </a:cubicBezTo>
                    <a:cubicBezTo>
                      <a:pt x="12742" y="5750"/>
                      <a:pt x="12645" y="5652"/>
                      <a:pt x="12527" y="5652"/>
                    </a:cubicBezTo>
                    <a:lnTo>
                      <a:pt x="12524" y="5655"/>
                    </a:lnTo>
                    <a:lnTo>
                      <a:pt x="11519" y="5655"/>
                    </a:lnTo>
                    <a:lnTo>
                      <a:pt x="11461" y="5450"/>
                    </a:lnTo>
                    <a:cubicBezTo>
                      <a:pt x="11591" y="4981"/>
                      <a:pt x="11657" y="4494"/>
                      <a:pt x="11660" y="4008"/>
                    </a:cubicBezTo>
                    <a:cubicBezTo>
                      <a:pt x="11660" y="2949"/>
                      <a:pt x="11343" y="1958"/>
                      <a:pt x="10768" y="1213"/>
                    </a:cubicBezTo>
                    <a:cubicBezTo>
                      <a:pt x="10163" y="430"/>
                      <a:pt x="9322" y="1"/>
                      <a:pt x="8401" y="1"/>
                    </a:cubicBezTo>
                    <a:cubicBezTo>
                      <a:pt x="8397" y="1"/>
                      <a:pt x="8392" y="1"/>
                      <a:pt x="8387" y="1"/>
                    </a:cubicBezTo>
                    <a:cubicBezTo>
                      <a:pt x="7638" y="1"/>
                      <a:pt x="6906" y="234"/>
                      <a:pt x="6294" y="666"/>
                    </a:cubicBezTo>
                    <a:cubicBezTo>
                      <a:pt x="5943" y="913"/>
                      <a:pt x="5626" y="1210"/>
                      <a:pt x="5361" y="1550"/>
                    </a:cubicBezTo>
                    <a:cubicBezTo>
                      <a:pt x="5096" y="1210"/>
                      <a:pt x="4780" y="913"/>
                      <a:pt x="4426" y="666"/>
                    </a:cubicBezTo>
                    <a:cubicBezTo>
                      <a:pt x="3813" y="234"/>
                      <a:pt x="3082" y="1"/>
                      <a:pt x="23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16" name="Google Shape;295;p40">
            <a:extLst>
              <a:ext uri="{FF2B5EF4-FFF2-40B4-BE49-F238E27FC236}">
                <a16:creationId xmlns:a16="http://schemas.microsoft.com/office/drawing/2014/main" id="{08F88E85-75F7-566A-7ED8-234F8644074F}"/>
              </a:ext>
            </a:extLst>
          </p:cNvPr>
          <p:cNvSpPr txBox="1">
            <a:spLocks/>
          </p:cNvSpPr>
          <p:nvPr/>
        </p:nvSpPr>
        <p:spPr>
          <a:xfrm flipH="1">
            <a:off x="1624199" y="4037181"/>
            <a:ext cx="3072860" cy="36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 Medium"/>
              <a:buNone/>
              <a:defRPr sz="24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검색 외 기능 구현</a:t>
            </a:r>
          </a:p>
        </p:txBody>
      </p:sp>
      <p:sp>
        <p:nvSpPr>
          <p:cNvPr id="117" name="Google Shape;296;p40">
            <a:extLst>
              <a:ext uri="{FF2B5EF4-FFF2-40B4-BE49-F238E27FC236}">
                <a16:creationId xmlns:a16="http://schemas.microsoft.com/office/drawing/2014/main" id="{254EDD64-3DAE-62DC-1AC5-D2987671E28E}"/>
              </a:ext>
            </a:extLst>
          </p:cNvPr>
          <p:cNvSpPr txBox="1">
            <a:spLocks/>
          </p:cNvSpPr>
          <p:nvPr/>
        </p:nvSpPr>
        <p:spPr>
          <a:xfrm>
            <a:off x="4697059" y="4013986"/>
            <a:ext cx="3363868" cy="41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이메일 전송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그래프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지도 연동 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18;p33">
            <a:extLst>
              <a:ext uri="{FF2B5EF4-FFF2-40B4-BE49-F238E27FC236}">
                <a16:creationId xmlns:a16="http://schemas.microsoft.com/office/drawing/2014/main" id="{4A891134-CC1D-6385-4740-F14C3E27F3D4}"/>
              </a:ext>
            </a:extLst>
          </p:cNvPr>
          <p:cNvSpPr txBox="1">
            <a:spLocks/>
          </p:cNvSpPr>
          <p:nvPr/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</a:t>
            </a:r>
            <a:endParaRPr lang="ko-KR" altLang="en-US" sz="3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9" name="Google Shape;465;p50">
            <a:extLst>
              <a:ext uri="{FF2B5EF4-FFF2-40B4-BE49-F238E27FC236}">
                <a16:creationId xmlns:a16="http://schemas.microsoft.com/office/drawing/2014/main" id="{E1B682DB-0EFF-303F-BF8B-C3989EB068DC}"/>
              </a:ext>
            </a:extLst>
          </p:cNvPr>
          <p:cNvSpPr/>
          <p:nvPr/>
        </p:nvSpPr>
        <p:spPr>
          <a:xfrm>
            <a:off x="5500635" y="1053437"/>
            <a:ext cx="2604377" cy="4928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지역명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단위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입력 및 시설 카테고리 설정 후 검색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1" name="Google Shape;465;p50">
            <a:extLst>
              <a:ext uri="{FF2B5EF4-FFF2-40B4-BE49-F238E27FC236}">
                <a16:creationId xmlns:a16="http://schemas.microsoft.com/office/drawing/2014/main" id="{07D645E5-AB8C-6545-5DA2-CE4076BD55AA}"/>
              </a:ext>
            </a:extLst>
          </p:cNvPr>
          <p:cNvSpPr/>
          <p:nvPr/>
        </p:nvSpPr>
        <p:spPr>
          <a:xfrm>
            <a:off x="5500632" y="1865783"/>
            <a:ext cx="2604377" cy="4928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검색 결과 이메일 전송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3" name="Google Shape;465;p50">
            <a:extLst>
              <a:ext uri="{FF2B5EF4-FFF2-40B4-BE49-F238E27FC236}">
                <a16:creationId xmlns:a16="http://schemas.microsoft.com/office/drawing/2014/main" id="{E2B5E67D-CFC6-D5AF-FFCF-E14B5B6354AF}"/>
              </a:ext>
            </a:extLst>
          </p:cNvPr>
          <p:cNvSpPr/>
          <p:nvPr/>
        </p:nvSpPr>
        <p:spPr>
          <a:xfrm>
            <a:off x="5500631" y="2678129"/>
            <a:ext cx="2604377" cy="4928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검색 결과 출력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9" name="Google Shape;465;p50">
            <a:extLst>
              <a:ext uri="{FF2B5EF4-FFF2-40B4-BE49-F238E27FC236}">
                <a16:creationId xmlns:a16="http://schemas.microsoft.com/office/drawing/2014/main" id="{551FC3DC-90B4-E98F-97AC-1FC7C37702EE}"/>
              </a:ext>
            </a:extLst>
          </p:cNvPr>
          <p:cNvSpPr/>
          <p:nvPr/>
        </p:nvSpPr>
        <p:spPr>
          <a:xfrm>
            <a:off x="5500631" y="3490475"/>
            <a:ext cx="2604377" cy="4928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카테고리별 이미지 출력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2" name="Google Shape;465;p50">
            <a:extLst>
              <a:ext uri="{FF2B5EF4-FFF2-40B4-BE49-F238E27FC236}">
                <a16:creationId xmlns:a16="http://schemas.microsoft.com/office/drawing/2014/main" id="{DF515DE4-BE85-9628-B6AE-2874564D0903}"/>
              </a:ext>
            </a:extLst>
          </p:cNvPr>
          <p:cNvSpPr/>
          <p:nvPr/>
        </p:nvSpPr>
        <p:spPr>
          <a:xfrm>
            <a:off x="5500630" y="4302821"/>
            <a:ext cx="2604377" cy="4928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출력된 검색 결과 중 선택한 시설 위치 지도 표현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BEA404A-33B1-435B-5669-25A8CBDE3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54" y="327500"/>
            <a:ext cx="3040061" cy="4816000"/>
          </a:xfrm>
          <a:prstGeom prst="rect">
            <a:avLst/>
          </a:prstGeom>
        </p:spPr>
      </p:pic>
      <p:cxnSp>
        <p:nvCxnSpPr>
          <p:cNvPr id="26" name="Google Shape;1239;p26">
            <a:extLst>
              <a:ext uri="{FF2B5EF4-FFF2-40B4-BE49-F238E27FC236}">
                <a16:creationId xmlns:a16="http://schemas.microsoft.com/office/drawing/2014/main" id="{6718C315-0C79-429B-1332-BC44BD551D0D}"/>
              </a:ext>
            </a:extLst>
          </p:cNvPr>
          <p:cNvCxnSpPr>
            <a:cxnSpLocks/>
          </p:cNvCxnSpPr>
          <p:nvPr/>
        </p:nvCxnSpPr>
        <p:spPr>
          <a:xfrm rot="10800000">
            <a:off x="3564793" y="1319320"/>
            <a:ext cx="1803675" cy="1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9" name="Google Shape;1239;p26">
            <a:extLst>
              <a:ext uri="{FF2B5EF4-FFF2-40B4-BE49-F238E27FC236}">
                <a16:creationId xmlns:a16="http://schemas.microsoft.com/office/drawing/2014/main" id="{C1C7739F-8CEE-DFBB-B05F-B945ACEF73A9}"/>
              </a:ext>
            </a:extLst>
          </p:cNvPr>
          <p:cNvCxnSpPr>
            <a:cxnSpLocks/>
          </p:cNvCxnSpPr>
          <p:nvPr/>
        </p:nvCxnSpPr>
        <p:spPr>
          <a:xfrm rot="10800000">
            <a:off x="3546100" y="1681444"/>
            <a:ext cx="1822369" cy="430770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3" name="Google Shape;1239;p26">
            <a:extLst>
              <a:ext uri="{FF2B5EF4-FFF2-40B4-BE49-F238E27FC236}">
                <a16:creationId xmlns:a16="http://schemas.microsoft.com/office/drawing/2014/main" id="{0D31722F-754A-C2E9-6BA7-02215AF06EA7}"/>
              </a:ext>
            </a:extLst>
          </p:cNvPr>
          <p:cNvCxnSpPr>
            <a:cxnSpLocks/>
          </p:cNvCxnSpPr>
          <p:nvPr/>
        </p:nvCxnSpPr>
        <p:spPr>
          <a:xfrm rot="10800000">
            <a:off x="3546099" y="2571753"/>
            <a:ext cx="1794997" cy="368706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" name="Google Shape;1239;p26">
            <a:extLst>
              <a:ext uri="{FF2B5EF4-FFF2-40B4-BE49-F238E27FC236}">
                <a16:creationId xmlns:a16="http://schemas.microsoft.com/office/drawing/2014/main" id="{540FD252-03DE-A92A-386F-8943098658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68972" y="3726764"/>
            <a:ext cx="3699498" cy="256571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6" name="Google Shape;1239;p26">
            <a:extLst>
              <a:ext uri="{FF2B5EF4-FFF2-40B4-BE49-F238E27FC236}">
                <a16:creationId xmlns:a16="http://schemas.microsoft.com/office/drawing/2014/main" id="{99ADE07F-A2AB-214D-DD74-E135EC5417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68974" y="4582789"/>
            <a:ext cx="3699494" cy="233207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165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0"/>
          <p:cNvSpPr>
            <a:spLocks/>
          </p:cNvSpPr>
          <p:nvPr/>
        </p:nvSpPr>
        <p:spPr>
          <a:xfrm>
            <a:off x="4787725" y="1188720"/>
            <a:ext cx="2095200" cy="1332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50"/>
          <p:cNvSpPr>
            <a:spLocks/>
          </p:cNvSpPr>
          <p:nvPr/>
        </p:nvSpPr>
        <p:spPr>
          <a:xfrm>
            <a:off x="583298" y="2842607"/>
            <a:ext cx="2095200" cy="16650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0"/>
          <p:cNvSpPr>
            <a:spLocks noChangeAspect="1"/>
          </p:cNvSpPr>
          <p:nvPr/>
        </p:nvSpPr>
        <p:spPr>
          <a:xfrm>
            <a:off x="2261075" y="1188720"/>
            <a:ext cx="2095500" cy="133218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0"/>
          <p:cNvSpPr txBox="1">
            <a:spLocks noGrp="1" noChangeAspect="1"/>
          </p:cNvSpPr>
          <p:nvPr>
            <p:ph type="subTitle" idx="1"/>
          </p:nvPr>
        </p:nvSpPr>
        <p:spPr>
          <a:xfrm>
            <a:off x="2261075" y="1477945"/>
            <a:ext cx="2095500" cy="198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동물병원 현황</a:t>
            </a:r>
            <a:endParaRPr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68" name="Google Shape;468;p50"/>
          <p:cNvSpPr txBox="1">
            <a:spLocks noGrp="1" noChangeAspect="1"/>
          </p:cNvSpPr>
          <p:nvPr>
            <p:ph type="subTitle" idx="3"/>
          </p:nvPr>
        </p:nvSpPr>
        <p:spPr>
          <a:xfrm>
            <a:off x="601208" y="2848717"/>
            <a:ext cx="2082845" cy="722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유기동물 보호시설 현황</a:t>
            </a:r>
            <a:endParaRPr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69" name="Google Shape;469;p50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사용한</a:t>
            </a:r>
            <a:r>
              <a:rPr lang="en-US" altLang="ko-KR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Open API</a:t>
            </a:r>
            <a:endParaRPr lang="ko-KR" altLang="en-US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0" name="Google Shape;470;p50"/>
          <p:cNvSpPr txBox="1">
            <a:spLocks noGrp="1" noChangeAspect="1"/>
          </p:cNvSpPr>
          <p:nvPr>
            <p:ph type="subTitle" idx="4"/>
          </p:nvPr>
        </p:nvSpPr>
        <p:spPr>
          <a:xfrm>
            <a:off x="2437175" y="1507703"/>
            <a:ext cx="1660650" cy="6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https://www.data.go.kr/data/15057867/openapi.do</a:t>
            </a:r>
          </a:p>
        </p:txBody>
      </p:sp>
      <p:sp>
        <p:nvSpPr>
          <p:cNvPr id="471" name="Google Shape;471;p50"/>
          <p:cNvSpPr txBox="1">
            <a:spLocks noGrp="1" noChangeAspect="1"/>
          </p:cNvSpPr>
          <p:nvPr>
            <p:ph type="subTitle" idx="5"/>
          </p:nvPr>
        </p:nvSpPr>
        <p:spPr>
          <a:xfrm>
            <a:off x="4969512" y="1576964"/>
            <a:ext cx="1731625" cy="927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https://www.data.go.kr/data/15059138/openapi.do</a:t>
            </a:r>
            <a:endParaRPr dirty="0"/>
          </a:p>
        </p:txBody>
      </p:sp>
      <p:sp>
        <p:nvSpPr>
          <p:cNvPr id="472" name="Google Shape;472;p50"/>
          <p:cNvSpPr txBox="1">
            <a:spLocks noGrp="1" noChangeAspect="1"/>
          </p:cNvSpPr>
          <p:nvPr>
            <p:ph type="subTitle" idx="6"/>
          </p:nvPr>
        </p:nvSpPr>
        <p:spPr>
          <a:xfrm>
            <a:off x="764353" y="3419804"/>
            <a:ext cx="1743300" cy="9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https://www.data.go.kr/data/15057652/openapi.do</a:t>
            </a:r>
            <a:endParaRPr dirty="0"/>
          </a:p>
        </p:txBody>
      </p:sp>
      <p:sp>
        <p:nvSpPr>
          <p:cNvPr id="473" name="Google Shape;473;p50"/>
          <p:cNvSpPr>
            <a:spLocks noChangeAspect="1"/>
          </p:cNvSpPr>
          <p:nvPr/>
        </p:nvSpPr>
        <p:spPr>
          <a:xfrm>
            <a:off x="2884925" y="2300894"/>
            <a:ext cx="847800" cy="5417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0"/>
          <p:cNvSpPr/>
          <p:nvPr/>
        </p:nvSpPr>
        <p:spPr>
          <a:xfrm rot="5400000">
            <a:off x="5452632" y="2256009"/>
            <a:ext cx="697773" cy="84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50"/>
          <p:cNvSpPr/>
          <p:nvPr/>
        </p:nvSpPr>
        <p:spPr>
          <a:xfrm rot="5400000" flipH="1">
            <a:off x="1274448" y="4083778"/>
            <a:ext cx="698400" cy="84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50"/>
          <p:cNvSpPr txBox="1">
            <a:spLocks noGrp="1" noChangeAspect="1"/>
          </p:cNvSpPr>
          <p:nvPr>
            <p:ph type="subTitle" idx="1"/>
          </p:nvPr>
        </p:nvSpPr>
        <p:spPr>
          <a:xfrm>
            <a:off x="2519825" y="2481870"/>
            <a:ext cx="1578000" cy="1980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ivvic Medium"/>
                <a:ea typeface="Livvic Medium"/>
                <a:cs typeface="Livvic Medium"/>
                <a:sym typeface="Livvic Medium"/>
              </a:rPr>
              <a:t>01</a:t>
            </a:r>
            <a:endParaRPr sz="2400" dirty="0">
              <a:latin typeface="Livvic Medium"/>
              <a:ea typeface="Livvic Medium"/>
              <a:cs typeface="Livvic Medium"/>
              <a:sym typeface="Livvic Medium"/>
            </a:endParaRPr>
          </a:p>
        </p:txBody>
      </p:sp>
      <p:sp>
        <p:nvSpPr>
          <p:cNvPr id="477" name="Google Shape;477;p50"/>
          <p:cNvSpPr txBox="1">
            <a:spLocks noGrp="1" noChangeAspect="1"/>
          </p:cNvSpPr>
          <p:nvPr>
            <p:ph type="subTitle" idx="1"/>
          </p:nvPr>
        </p:nvSpPr>
        <p:spPr>
          <a:xfrm>
            <a:off x="834648" y="4368328"/>
            <a:ext cx="1578000" cy="2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ivvic Medium"/>
                <a:ea typeface="Livvic Medium"/>
                <a:cs typeface="Livvic Medium"/>
                <a:sym typeface="Livvic Medium"/>
              </a:rPr>
              <a:t>03</a:t>
            </a:r>
            <a:endParaRPr sz="2400" dirty="0">
              <a:latin typeface="Livvic Medium"/>
              <a:ea typeface="Livvic Medium"/>
              <a:cs typeface="Livvic Medium"/>
              <a:sym typeface="Livvic Medium"/>
            </a:endParaRPr>
          </a:p>
        </p:txBody>
      </p:sp>
      <p:sp>
        <p:nvSpPr>
          <p:cNvPr id="478" name="Google Shape;478;p50"/>
          <p:cNvSpPr txBox="1">
            <a:spLocks noGrp="1" noChangeAspect="1"/>
          </p:cNvSpPr>
          <p:nvPr>
            <p:ph type="subTitle" idx="1"/>
          </p:nvPr>
        </p:nvSpPr>
        <p:spPr>
          <a:xfrm>
            <a:off x="5014811" y="2446242"/>
            <a:ext cx="1578000" cy="2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ivvic Medium"/>
                <a:ea typeface="Livvic Medium"/>
                <a:cs typeface="Livvic Medium"/>
                <a:sym typeface="Livvic Medium"/>
              </a:rPr>
              <a:t>02</a:t>
            </a:r>
            <a:endParaRPr sz="2400" dirty="0">
              <a:latin typeface="Livvic Medium"/>
              <a:ea typeface="Livvic Medium"/>
              <a:cs typeface="Livvic Medium"/>
              <a:sym typeface="Livvic Medium"/>
            </a:endParaRPr>
          </a:p>
        </p:txBody>
      </p:sp>
      <p:sp>
        <p:nvSpPr>
          <p:cNvPr id="20" name="Google Shape;466;p50">
            <a:extLst>
              <a:ext uri="{FF2B5EF4-FFF2-40B4-BE49-F238E27FC236}">
                <a16:creationId xmlns:a16="http://schemas.microsoft.com/office/drawing/2014/main" id="{1AA7C2CC-DB43-FF00-9879-86091264DCBA}"/>
              </a:ext>
            </a:extLst>
          </p:cNvPr>
          <p:cNvSpPr txBox="1">
            <a:spLocks noChangeAspect="1"/>
          </p:cNvSpPr>
          <p:nvPr/>
        </p:nvSpPr>
        <p:spPr>
          <a:xfrm>
            <a:off x="4787725" y="1398755"/>
            <a:ext cx="2095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동물약국 현황</a:t>
            </a:r>
          </a:p>
        </p:txBody>
      </p:sp>
      <p:sp>
        <p:nvSpPr>
          <p:cNvPr id="21" name="Google Shape;464;p50">
            <a:extLst>
              <a:ext uri="{FF2B5EF4-FFF2-40B4-BE49-F238E27FC236}">
                <a16:creationId xmlns:a16="http://schemas.microsoft.com/office/drawing/2014/main" id="{03840F3B-9C19-7EE0-4B36-4290F96751BD}"/>
              </a:ext>
            </a:extLst>
          </p:cNvPr>
          <p:cNvSpPr>
            <a:spLocks/>
          </p:cNvSpPr>
          <p:nvPr/>
        </p:nvSpPr>
        <p:spPr>
          <a:xfrm>
            <a:off x="3518199" y="2842267"/>
            <a:ext cx="2095200" cy="1665072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68;p50">
            <a:extLst>
              <a:ext uri="{FF2B5EF4-FFF2-40B4-BE49-F238E27FC236}">
                <a16:creationId xmlns:a16="http://schemas.microsoft.com/office/drawing/2014/main" id="{C0D8F535-AC57-9B01-B4A9-AE57A4294732}"/>
              </a:ext>
            </a:extLst>
          </p:cNvPr>
          <p:cNvSpPr txBox="1">
            <a:spLocks noChangeAspect="1"/>
          </p:cNvSpPr>
          <p:nvPr/>
        </p:nvSpPr>
        <p:spPr>
          <a:xfrm>
            <a:off x="3536109" y="2848377"/>
            <a:ext cx="2082845" cy="72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동물 </a:t>
            </a:r>
            <a:r>
              <a:rPr lang="ko-KR" altLang="en-US" sz="16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장묘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허가업체 현황</a:t>
            </a:r>
          </a:p>
        </p:txBody>
      </p:sp>
      <p:sp>
        <p:nvSpPr>
          <p:cNvPr id="23" name="Google Shape;472;p50">
            <a:extLst>
              <a:ext uri="{FF2B5EF4-FFF2-40B4-BE49-F238E27FC236}">
                <a16:creationId xmlns:a16="http://schemas.microsoft.com/office/drawing/2014/main" id="{95845EBE-A377-AD54-F7B5-6B63375E0CD3}"/>
              </a:ext>
            </a:extLst>
          </p:cNvPr>
          <p:cNvSpPr txBox="1">
            <a:spLocks noChangeAspect="1"/>
          </p:cNvSpPr>
          <p:nvPr/>
        </p:nvSpPr>
        <p:spPr>
          <a:xfrm>
            <a:off x="3699254" y="3419464"/>
            <a:ext cx="1743300" cy="9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https://www.data.go.kr/data/15058566/openapi.do</a:t>
            </a:r>
          </a:p>
        </p:txBody>
      </p:sp>
      <p:sp>
        <p:nvSpPr>
          <p:cNvPr id="24" name="Google Shape;475;p50">
            <a:extLst>
              <a:ext uri="{FF2B5EF4-FFF2-40B4-BE49-F238E27FC236}">
                <a16:creationId xmlns:a16="http://schemas.microsoft.com/office/drawing/2014/main" id="{F405AED9-A90E-F68A-A1FC-037790D3F2D3}"/>
              </a:ext>
            </a:extLst>
          </p:cNvPr>
          <p:cNvSpPr/>
          <p:nvPr/>
        </p:nvSpPr>
        <p:spPr>
          <a:xfrm rot="5400000" flipH="1">
            <a:off x="4209349" y="4083438"/>
            <a:ext cx="698400" cy="84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77;p50">
            <a:extLst>
              <a:ext uri="{FF2B5EF4-FFF2-40B4-BE49-F238E27FC236}">
                <a16:creationId xmlns:a16="http://schemas.microsoft.com/office/drawing/2014/main" id="{EFE975D2-9B3D-CC66-913E-6C7755A2306E}"/>
              </a:ext>
            </a:extLst>
          </p:cNvPr>
          <p:cNvSpPr txBox="1">
            <a:spLocks noChangeAspect="1"/>
          </p:cNvSpPr>
          <p:nvPr/>
        </p:nvSpPr>
        <p:spPr>
          <a:xfrm>
            <a:off x="3769549" y="4367988"/>
            <a:ext cx="15780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en" sz="2400" dirty="0"/>
              <a:t>04</a:t>
            </a:r>
          </a:p>
        </p:txBody>
      </p:sp>
      <p:sp>
        <p:nvSpPr>
          <p:cNvPr id="31" name="Google Shape;464;p50">
            <a:extLst>
              <a:ext uri="{FF2B5EF4-FFF2-40B4-BE49-F238E27FC236}">
                <a16:creationId xmlns:a16="http://schemas.microsoft.com/office/drawing/2014/main" id="{FE79E36B-0AB9-FA0F-6F3D-1839F6CD1B89}"/>
              </a:ext>
            </a:extLst>
          </p:cNvPr>
          <p:cNvSpPr>
            <a:spLocks/>
          </p:cNvSpPr>
          <p:nvPr/>
        </p:nvSpPr>
        <p:spPr>
          <a:xfrm>
            <a:off x="6463557" y="2852033"/>
            <a:ext cx="2095200" cy="16650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68;p50">
            <a:extLst>
              <a:ext uri="{FF2B5EF4-FFF2-40B4-BE49-F238E27FC236}">
                <a16:creationId xmlns:a16="http://schemas.microsoft.com/office/drawing/2014/main" id="{465C5AF1-3D16-A83B-87C3-0B2FEE0C22B6}"/>
              </a:ext>
            </a:extLst>
          </p:cNvPr>
          <p:cNvSpPr txBox="1">
            <a:spLocks noChangeAspect="1"/>
          </p:cNvSpPr>
          <p:nvPr/>
        </p:nvSpPr>
        <p:spPr>
          <a:xfrm>
            <a:off x="6481467" y="2858143"/>
            <a:ext cx="2082845" cy="72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동물용 의료용구 판매업체 현황</a:t>
            </a:r>
          </a:p>
        </p:txBody>
      </p:sp>
      <p:sp>
        <p:nvSpPr>
          <p:cNvPr id="33" name="Google Shape;472;p50">
            <a:extLst>
              <a:ext uri="{FF2B5EF4-FFF2-40B4-BE49-F238E27FC236}">
                <a16:creationId xmlns:a16="http://schemas.microsoft.com/office/drawing/2014/main" id="{E8262E75-56D7-BF6F-C539-33DDC7D607CC}"/>
              </a:ext>
            </a:extLst>
          </p:cNvPr>
          <p:cNvSpPr txBox="1">
            <a:spLocks noChangeAspect="1"/>
          </p:cNvSpPr>
          <p:nvPr/>
        </p:nvSpPr>
        <p:spPr>
          <a:xfrm>
            <a:off x="6644612" y="3429230"/>
            <a:ext cx="1743300" cy="9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https://www.data.go.kr/data/15058268/openapi.do</a:t>
            </a:r>
          </a:p>
        </p:txBody>
      </p:sp>
      <p:sp>
        <p:nvSpPr>
          <p:cNvPr id="34" name="Google Shape;475;p50">
            <a:extLst>
              <a:ext uri="{FF2B5EF4-FFF2-40B4-BE49-F238E27FC236}">
                <a16:creationId xmlns:a16="http://schemas.microsoft.com/office/drawing/2014/main" id="{E9D80208-D292-9253-6B20-FC312C8507A9}"/>
              </a:ext>
            </a:extLst>
          </p:cNvPr>
          <p:cNvSpPr/>
          <p:nvPr/>
        </p:nvSpPr>
        <p:spPr>
          <a:xfrm rot="5400000" flipH="1">
            <a:off x="7203502" y="4093205"/>
            <a:ext cx="698400" cy="84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77;p50">
            <a:extLst>
              <a:ext uri="{FF2B5EF4-FFF2-40B4-BE49-F238E27FC236}">
                <a16:creationId xmlns:a16="http://schemas.microsoft.com/office/drawing/2014/main" id="{DF873882-BDF4-AF7F-0F31-6F0BF1C4E77F}"/>
              </a:ext>
            </a:extLst>
          </p:cNvPr>
          <p:cNvSpPr txBox="1">
            <a:spLocks noChangeAspect="1"/>
          </p:cNvSpPr>
          <p:nvPr/>
        </p:nvSpPr>
        <p:spPr>
          <a:xfrm>
            <a:off x="6771947" y="4377755"/>
            <a:ext cx="15780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en" sz="2400" dirty="0"/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소스 설명</a:t>
            </a:r>
          </a:p>
        </p:txBody>
      </p:sp>
      <p:graphicFrame>
        <p:nvGraphicFramePr>
          <p:cNvPr id="5" name="Google Shape;380;p45">
            <a:extLst>
              <a:ext uri="{FF2B5EF4-FFF2-40B4-BE49-F238E27FC236}">
                <a16:creationId xmlns:a16="http://schemas.microsoft.com/office/drawing/2014/main" id="{56645F77-7AE1-BCAF-4A48-648E1198A1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473628"/>
              </p:ext>
            </p:extLst>
          </p:nvPr>
        </p:nvGraphicFramePr>
        <p:xfrm>
          <a:off x="1" y="830822"/>
          <a:ext cx="9144000" cy="1828680"/>
        </p:xfrm>
        <a:graphic>
          <a:graphicData uri="http://schemas.openxmlformats.org/drawingml/2006/table">
            <a:tbl>
              <a:tblPr>
                <a:noFill/>
                <a:tableStyleId>{7F5CC24F-9CB1-45AD-8D3A-F97869557A88}</a:tableStyleId>
              </a:tblPr>
              <a:tblGrid>
                <a:gridCol w="260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2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 err="1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"/>
                          <a:sym typeface="Livvic"/>
                        </a:rPr>
                        <a:t>소스명</a:t>
                      </a:r>
                      <a:endParaRPr sz="1800" b="1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"/>
                        <a:sym typeface="Livv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용도</a:t>
                      </a:r>
                      <a:endParaRPr sz="1800" b="1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분류</a:t>
                      </a:r>
                      <a:endParaRPr sz="1800" b="1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noti.py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봇 서버와 통신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err="1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텔레그램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 봇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teller.py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사용자 입력에 대응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메인 모듈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)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err="1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텔레그램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 봇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graph.py</a:t>
                      </a:r>
                      <a:endParaRPr lang="en-US" altLang="ko-KR"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그래프 출력과 연관된 함수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모듈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oogle Shape;380;p45">
            <a:extLst>
              <a:ext uri="{FF2B5EF4-FFF2-40B4-BE49-F238E27FC236}">
                <a16:creationId xmlns:a16="http://schemas.microsoft.com/office/drawing/2014/main" id="{48ED2800-304E-0F8B-0AC0-3F7076FF4F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79267"/>
              </p:ext>
            </p:extLst>
          </p:nvPr>
        </p:nvGraphicFramePr>
        <p:xfrm>
          <a:off x="-177" y="2242726"/>
          <a:ext cx="9147025" cy="1828680"/>
        </p:xfrm>
        <a:graphic>
          <a:graphicData uri="http://schemas.openxmlformats.org/drawingml/2006/table">
            <a:tbl>
              <a:tblPr>
                <a:noFill/>
                <a:tableStyleId>{7F5CC24F-9CB1-45AD-8D3A-F97869557A88}</a:tableStyleId>
              </a:tblPr>
              <a:tblGrid>
                <a:gridCol w="2604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8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3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"/>
                        <a:sym typeface="Livv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image.py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이미지 설정 클래스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모듈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i</a:t>
                      </a:r>
                      <a:r>
                        <a:rPr lang="en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nternet.py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Open API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연동과 연관된 함수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모듈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p</a:t>
                      </a:r>
                      <a:r>
                        <a:rPr lang="en" altLang="ko-KR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roject.py</a:t>
                      </a:r>
                      <a:endParaRPr lang="en-US" altLang="ko-KR"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Tkinter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 환경 세팅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 (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메인 모듈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)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모듈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oogle Shape;380;p45">
            <a:extLst>
              <a:ext uri="{FF2B5EF4-FFF2-40B4-BE49-F238E27FC236}">
                <a16:creationId xmlns:a16="http://schemas.microsoft.com/office/drawing/2014/main" id="{58B9D88D-5893-EABF-153D-141299B98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8460475"/>
              </p:ext>
            </p:extLst>
          </p:nvPr>
        </p:nvGraphicFramePr>
        <p:xfrm>
          <a:off x="0" y="3643474"/>
          <a:ext cx="9175664" cy="914340"/>
        </p:xfrm>
        <a:graphic>
          <a:graphicData uri="http://schemas.openxmlformats.org/drawingml/2006/table">
            <a:tbl>
              <a:tblPr>
                <a:noFill/>
                <a:tableStyleId>{7F5CC24F-9CB1-45AD-8D3A-F97869557A88}</a:tableStyleId>
              </a:tblPr>
              <a:tblGrid>
                <a:gridCol w="261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"/>
                        <a:sym typeface="Livv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setup.py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배포 시 세팅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배포용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380;p45">
            <a:extLst>
              <a:ext uri="{FF2B5EF4-FFF2-40B4-BE49-F238E27FC236}">
                <a16:creationId xmlns:a16="http://schemas.microsoft.com/office/drawing/2014/main" id="{1298E7B5-E197-4B03-CFCC-C52FF7139F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2434399"/>
              </p:ext>
            </p:extLst>
          </p:nvPr>
        </p:nvGraphicFramePr>
        <p:xfrm>
          <a:off x="0" y="4129882"/>
          <a:ext cx="9175664" cy="914340"/>
        </p:xfrm>
        <a:graphic>
          <a:graphicData uri="http://schemas.openxmlformats.org/drawingml/2006/table">
            <a:tbl>
              <a:tblPr>
                <a:noFill/>
                <a:tableStyleId>{7F5CC24F-9CB1-45AD-8D3A-F97869557A88}</a:tableStyleId>
              </a:tblPr>
              <a:tblGrid>
                <a:gridCol w="261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"/>
                        <a:sym typeface="Livv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dirty="0" err="1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spammodule.c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항목 개수 세기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문자열 출력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C/C++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코드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72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Git commit </a:t>
            </a:r>
            <a:r>
              <a:rPr lang="ko-KR" altLang="en-US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내역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350BF13-CFF2-AEE4-F6FC-7CCB3EFF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13" y="957200"/>
            <a:ext cx="7201524" cy="20728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161B2E-680F-7A61-C6B0-012C1120C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700"/>
          <a:stretch/>
        </p:blipFill>
        <p:spPr>
          <a:xfrm>
            <a:off x="376348" y="3030020"/>
            <a:ext cx="8391253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13353"/>
      </p:ext>
    </p:extLst>
  </p:cSld>
  <p:clrMapOvr>
    <a:masterClrMapping/>
  </p:clrMapOvr>
</p:sld>
</file>

<file path=ppt/theme/theme1.xml><?xml version="1.0" encoding="utf-8"?>
<a:theme xmlns:a="http://schemas.openxmlformats.org/drawingml/2006/main" name="Animal Center by Slidesgo">
  <a:themeElements>
    <a:clrScheme name="Simple Light">
      <a:dk1>
        <a:srgbClr val="2E2E2E"/>
      </a:dk1>
      <a:lt1>
        <a:srgbClr val="F5F5F5"/>
      </a:lt1>
      <a:dk2>
        <a:srgbClr val="595959"/>
      </a:dk2>
      <a:lt2>
        <a:srgbClr val="EEEEEE"/>
      </a:lt2>
      <a:accent1>
        <a:srgbClr val="B3B9FB"/>
      </a:accent1>
      <a:accent2>
        <a:srgbClr val="FFDB8F"/>
      </a:accent2>
      <a:accent3>
        <a:srgbClr val="9DE0EE"/>
      </a:accent3>
      <a:accent4>
        <a:srgbClr val="D2D6FD"/>
      </a:accent4>
      <a:accent5>
        <a:srgbClr val="F3E0B7"/>
      </a:accent5>
      <a:accent6>
        <a:srgbClr val="C9F0F8"/>
      </a:accent6>
      <a:hlink>
        <a:srgbClr val="2E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313</Words>
  <Application>Microsoft Office PowerPoint</Application>
  <PresentationFormat>화면 슬라이드 쇼(16:9)</PresentationFormat>
  <Paragraphs>72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배달의민족 한나는 열한살</vt:lpstr>
      <vt:lpstr>Ubuntu Condensed</vt:lpstr>
      <vt:lpstr>Livvic</vt:lpstr>
      <vt:lpstr>배달의민족 한나체 Air</vt:lpstr>
      <vt:lpstr>Livvic Medium</vt:lpstr>
      <vt:lpstr>Lato Light</vt:lpstr>
      <vt:lpstr>Fira Sans Extra Condensed Medium</vt:lpstr>
      <vt:lpstr>Fira Sans Condensed Medium</vt:lpstr>
      <vt:lpstr>Arial</vt:lpstr>
      <vt:lpstr>Animal Center by Slidesgo</vt:lpstr>
      <vt:lpstr>2022 스크립트언어 최종발표</vt:lpstr>
      <vt:lpstr>목차</vt:lpstr>
      <vt:lpstr>동물병원 검색 프로그램</vt:lpstr>
      <vt:lpstr>PowerPoint 프레젠테이션</vt:lpstr>
      <vt:lpstr>사용한 Open API</vt:lpstr>
      <vt:lpstr>소스 설명</vt:lpstr>
      <vt:lpstr>Git commit 내역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스크립트언어 기획발표</dc:title>
  <cp:lastModifiedBy>배 지현</cp:lastModifiedBy>
  <cp:revision>11</cp:revision>
  <dcterms:modified xsi:type="dcterms:W3CDTF">2022-06-13T10:47:07Z</dcterms:modified>
</cp:coreProperties>
</file>