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5" r:id="rId4"/>
    <p:sldId id="340" r:id="rId5"/>
    <p:sldId id="275" r:id="rId6"/>
    <p:sldId id="270" r:id="rId7"/>
    <p:sldId id="341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Medium" pitchFamily="2" charset="0"/>
      <p:regular r:id="rId26"/>
      <p:bold r:id="rId27"/>
      <p:italic r:id="rId28"/>
      <p:boldItalic r:id="rId29"/>
    </p:embeddedFont>
    <p:embeddedFont>
      <p:font typeface="Ubuntu Condensed" panose="020B0506030602030204" pitchFamily="34" charset="0"/>
      <p:regular r:id="rId30"/>
    </p:embeddedFont>
    <p:embeddedFont>
      <p:font typeface="배달의민족 한나는 열한살" panose="020B0600000101010101" pitchFamily="50" charset="-127"/>
      <p:regular r:id="rId31"/>
    </p:embeddedFont>
    <p:embeddedFont>
      <p:font typeface="배달의민족 한나체 Air" panose="020B0600000101010101" pitchFamily="50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CC24F-9CB1-45AD-8D3A-F97869557A88}">
  <a:tblStyle styleId="{7F5CC24F-9CB1-45AD-8D3A-F97869557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d746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ad746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ad7467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ad7467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9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925" y="396350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825" y="233350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039750" y="381000"/>
            <a:ext cx="1457400" cy="1457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8900" y="-394400"/>
            <a:ext cx="4004400" cy="40044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5400000">
            <a:off x="8690975" y="4133625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/>
          <p:nvPr/>
        </p:nvSpPr>
        <p:spPr>
          <a:xfrm rot="5400000">
            <a:off x="-388825" y="346550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 flipH="1">
            <a:off x="2735660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 flipH="1">
            <a:off x="2597644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03904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3"/>
          </p:nvPr>
        </p:nvSpPr>
        <p:spPr>
          <a:xfrm flipH="1">
            <a:off x="6515993" y="2962504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 flipH="1">
            <a:off x="6584071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690326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 idx="6"/>
          </p:nvPr>
        </p:nvSpPr>
        <p:spPr>
          <a:xfrm flipH="1">
            <a:off x="787428" y="2962504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7"/>
          </p:nvPr>
        </p:nvSpPr>
        <p:spPr>
          <a:xfrm flipH="1">
            <a:off x="601998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08262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9"/>
          </p:nvPr>
        </p:nvSpPr>
        <p:spPr>
          <a:xfrm flipH="1">
            <a:off x="4730387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3"/>
          </p:nvPr>
        </p:nvSpPr>
        <p:spPr>
          <a:xfrm flipH="1">
            <a:off x="4592385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698643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78750" y="2284840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3743100" y="2201140"/>
            <a:ext cx="16578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6547400" y="2284840"/>
            <a:ext cx="1657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89610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37003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65046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-284275" y="719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8885400" y="4066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3772913" y="62859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772913" y="1161919"/>
            <a:ext cx="32595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2"/>
          </p:nvPr>
        </p:nvSpPr>
        <p:spPr>
          <a:xfrm flipH="1">
            <a:off x="3139462" y="2774775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2307862" y="3308104"/>
            <a:ext cx="3217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495150" y="13280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11250" y="24177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7019600" y="-1024675"/>
            <a:ext cx="1316100" cy="13161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563975" y="4928725"/>
            <a:ext cx="890700" cy="8907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 Medium"/>
              <a:buNone/>
              <a:defRPr sz="28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0" r:id="rId5"/>
    <p:sldLayoutId id="2147483666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726810" y="233514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2020180018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배지현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435385D-CD87-C585-C0BB-1B924D1C42A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2" y="1205324"/>
            <a:ext cx="3053444" cy="2732853"/>
            <a:chOff x="4572000" y="1075414"/>
            <a:chExt cx="3343743" cy="2992671"/>
          </a:xfrm>
        </p:grpSpPr>
        <p:grpSp>
          <p:nvGrpSpPr>
            <p:cNvPr id="4" name="Google Shape;1009;p24">
              <a:extLst>
                <a:ext uri="{FF2B5EF4-FFF2-40B4-BE49-F238E27FC236}">
                  <a16:creationId xmlns:a16="http://schemas.microsoft.com/office/drawing/2014/main" id="{3B568A45-21CE-3B4F-64CD-1FFEBDC57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7034" y="2768511"/>
              <a:ext cx="1568709" cy="1299574"/>
              <a:chOff x="1190625" y="685825"/>
              <a:chExt cx="5219200" cy="4323775"/>
            </a:xfrm>
          </p:grpSpPr>
          <p:sp>
            <p:nvSpPr>
              <p:cNvPr id="5" name="Google Shape;1010;p24">
                <a:extLst>
                  <a:ext uri="{FF2B5EF4-FFF2-40B4-BE49-F238E27FC236}">
                    <a16:creationId xmlns:a16="http://schemas.microsoft.com/office/drawing/2014/main" id="{A3152502-C03A-5E3C-A4FB-44B0A1CEA907}"/>
                  </a:ext>
                </a:extLst>
              </p:cNvPr>
              <p:cNvSpPr/>
              <p:nvPr/>
            </p:nvSpPr>
            <p:spPr>
              <a:xfrm>
                <a:off x="1190625" y="1484200"/>
                <a:ext cx="521920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08853" extrusionOk="0">
                    <a:moveTo>
                      <a:pt x="11254" y="0"/>
                    </a:moveTo>
                    <a:cubicBezTo>
                      <a:pt x="5023" y="0"/>
                      <a:pt x="0" y="5056"/>
                      <a:pt x="0" y="11287"/>
                    </a:cubicBezTo>
                    <a:lnTo>
                      <a:pt x="0" y="108853"/>
                    </a:lnTo>
                    <a:lnTo>
                      <a:pt x="208767" y="108853"/>
                    </a:lnTo>
                    <a:lnTo>
                      <a:pt x="208767" y="11287"/>
                    </a:lnTo>
                    <a:cubicBezTo>
                      <a:pt x="208767" y="5056"/>
                      <a:pt x="203744" y="0"/>
                      <a:pt x="1975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1;p24">
                <a:extLst>
                  <a:ext uri="{FF2B5EF4-FFF2-40B4-BE49-F238E27FC236}">
                    <a16:creationId xmlns:a16="http://schemas.microsoft.com/office/drawing/2014/main" id="{AE4FFEFC-80D7-B843-38BA-C0823C24114C}"/>
                  </a:ext>
                </a:extLst>
              </p:cNvPr>
              <p:cNvSpPr/>
              <p:nvPr/>
            </p:nvSpPr>
            <p:spPr>
              <a:xfrm>
                <a:off x="5708475" y="1484200"/>
                <a:ext cx="70135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108853" extrusionOk="0">
                    <a:moveTo>
                      <a:pt x="0" y="0"/>
                    </a:moveTo>
                    <a:cubicBezTo>
                      <a:pt x="6230" y="0"/>
                      <a:pt x="11254" y="5056"/>
                      <a:pt x="11254" y="11287"/>
                    </a:cubicBezTo>
                    <a:lnTo>
                      <a:pt x="11254" y="108853"/>
                    </a:lnTo>
                    <a:lnTo>
                      <a:pt x="28053" y="108853"/>
                    </a:lnTo>
                    <a:lnTo>
                      <a:pt x="28053" y="11287"/>
                    </a:lnTo>
                    <a:cubicBezTo>
                      <a:pt x="28053" y="5056"/>
                      <a:pt x="23030" y="0"/>
                      <a:pt x="167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2;p24">
                <a:extLst>
                  <a:ext uri="{FF2B5EF4-FFF2-40B4-BE49-F238E27FC236}">
                    <a16:creationId xmlns:a16="http://schemas.microsoft.com/office/drawing/2014/main" id="{C2EA5796-2B25-50D9-1203-AC18ADF6C654}"/>
                  </a:ext>
                </a:extLst>
              </p:cNvPr>
              <p:cNvSpPr/>
              <p:nvPr/>
            </p:nvSpPr>
            <p:spPr>
              <a:xfrm>
                <a:off x="2987150" y="685825"/>
                <a:ext cx="1626125" cy="798400"/>
              </a:xfrm>
              <a:custGeom>
                <a:avLst/>
                <a:gdLst/>
                <a:ahLst/>
                <a:cxnLst/>
                <a:rect l="l" t="t" r="r" b="b"/>
                <a:pathLst>
                  <a:path w="65045" h="31936" extrusionOk="0">
                    <a:moveTo>
                      <a:pt x="9036" y="0"/>
                    </a:moveTo>
                    <a:cubicBezTo>
                      <a:pt x="4045" y="0"/>
                      <a:pt x="1" y="4045"/>
                      <a:pt x="1" y="9003"/>
                    </a:cubicBezTo>
                    <a:lnTo>
                      <a:pt x="1" y="31935"/>
                    </a:lnTo>
                    <a:lnTo>
                      <a:pt x="13538" y="31935"/>
                    </a:lnTo>
                    <a:lnTo>
                      <a:pt x="13538" y="13538"/>
                    </a:lnTo>
                    <a:lnTo>
                      <a:pt x="51507" y="13538"/>
                    </a:lnTo>
                    <a:lnTo>
                      <a:pt x="51507" y="31935"/>
                    </a:lnTo>
                    <a:lnTo>
                      <a:pt x="65045" y="31935"/>
                    </a:lnTo>
                    <a:lnTo>
                      <a:pt x="65045" y="9003"/>
                    </a:lnTo>
                    <a:cubicBezTo>
                      <a:pt x="65045" y="4045"/>
                      <a:pt x="61000" y="0"/>
                      <a:pt x="5600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3;p24">
                <a:extLst>
                  <a:ext uri="{FF2B5EF4-FFF2-40B4-BE49-F238E27FC236}">
                    <a16:creationId xmlns:a16="http://schemas.microsoft.com/office/drawing/2014/main" id="{118BB958-7410-9F09-6B38-4FC7920F6E63}"/>
                  </a:ext>
                </a:extLst>
              </p:cNvPr>
              <p:cNvSpPr/>
              <p:nvPr/>
            </p:nvSpPr>
            <p:spPr>
              <a:xfrm>
                <a:off x="1712525" y="1299075"/>
                <a:ext cx="8661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4" h="14843" extrusionOk="0">
                    <a:moveTo>
                      <a:pt x="3491" y="0"/>
                    </a:moveTo>
                    <a:cubicBezTo>
                      <a:pt x="1566" y="0"/>
                      <a:pt x="1" y="1566"/>
                      <a:pt x="1" y="3491"/>
                    </a:cubicBezTo>
                    <a:lnTo>
                      <a:pt x="1" y="11320"/>
                    </a:lnTo>
                    <a:cubicBezTo>
                      <a:pt x="1" y="13277"/>
                      <a:pt x="1566" y="14842"/>
                      <a:pt x="3491" y="14842"/>
                    </a:cubicBezTo>
                    <a:lnTo>
                      <a:pt x="31153" y="14842"/>
                    </a:lnTo>
                    <a:cubicBezTo>
                      <a:pt x="33077" y="14842"/>
                      <a:pt x="34643" y="13277"/>
                      <a:pt x="34643" y="11320"/>
                    </a:cubicBezTo>
                    <a:lnTo>
                      <a:pt x="34643" y="3491"/>
                    </a:lnTo>
                    <a:cubicBezTo>
                      <a:pt x="34643" y="1566"/>
                      <a:pt x="33077" y="0"/>
                      <a:pt x="3115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4;p24">
                <a:extLst>
                  <a:ext uri="{FF2B5EF4-FFF2-40B4-BE49-F238E27FC236}">
                    <a16:creationId xmlns:a16="http://schemas.microsoft.com/office/drawing/2014/main" id="{0C353B46-4F77-BDD1-5930-AB507693D48F}"/>
                  </a:ext>
                </a:extLst>
              </p:cNvPr>
              <p:cNvSpPr/>
              <p:nvPr/>
            </p:nvSpPr>
            <p:spPr>
              <a:xfrm>
                <a:off x="5021825" y="1299075"/>
                <a:ext cx="866075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3" h="14843" extrusionOk="0">
                    <a:moveTo>
                      <a:pt x="3490" y="0"/>
                    </a:moveTo>
                    <a:cubicBezTo>
                      <a:pt x="1566" y="0"/>
                      <a:pt x="0" y="1566"/>
                      <a:pt x="0" y="3491"/>
                    </a:cubicBezTo>
                    <a:lnTo>
                      <a:pt x="0" y="11320"/>
                    </a:lnTo>
                    <a:cubicBezTo>
                      <a:pt x="0" y="13277"/>
                      <a:pt x="1566" y="14842"/>
                      <a:pt x="3490" y="14842"/>
                    </a:cubicBezTo>
                    <a:lnTo>
                      <a:pt x="31152" y="14842"/>
                    </a:lnTo>
                    <a:cubicBezTo>
                      <a:pt x="33077" y="14842"/>
                      <a:pt x="34642" y="13277"/>
                      <a:pt x="34642" y="11320"/>
                    </a:cubicBezTo>
                    <a:lnTo>
                      <a:pt x="34642" y="3491"/>
                    </a:lnTo>
                    <a:cubicBezTo>
                      <a:pt x="34642" y="1566"/>
                      <a:pt x="33077" y="0"/>
                      <a:pt x="311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5;p24">
                <a:extLst>
                  <a:ext uri="{FF2B5EF4-FFF2-40B4-BE49-F238E27FC236}">
                    <a16:creationId xmlns:a16="http://schemas.microsoft.com/office/drawing/2014/main" id="{84B5AB62-9062-4C2F-0F96-ACDA9FE50B1F}"/>
                  </a:ext>
                </a:extLst>
              </p:cNvPr>
              <p:cNvSpPr/>
              <p:nvPr/>
            </p:nvSpPr>
            <p:spPr>
              <a:xfrm>
                <a:off x="1190625" y="3889900"/>
                <a:ext cx="521920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4788" extrusionOk="0">
                    <a:moveTo>
                      <a:pt x="0" y="1"/>
                    </a:moveTo>
                    <a:lnTo>
                      <a:pt x="0" y="33534"/>
                    </a:lnTo>
                    <a:cubicBezTo>
                      <a:pt x="0" y="39764"/>
                      <a:pt x="5023" y="44788"/>
                      <a:pt x="11254" y="44788"/>
                    </a:cubicBezTo>
                    <a:lnTo>
                      <a:pt x="197513" y="44788"/>
                    </a:lnTo>
                    <a:cubicBezTo>
                      <a:pt x="203744" y="44788"/>
                      <a:pt x="208767" y="39764"/>
                      <a:pt x="208767" y="33534"/>
                    </a:cubicBez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6;p24">
                <a:extLst>
                  <a:ext uri="{FF2B5EF4-FFF2-40B4-BE49-F238E27FC236}">
                    <a16:creationId xmlns:a16="http://schemas.microsoft.com/office/drawing/2014/main" id="{5887F3A0-DFB9-3BDE-21AB-FBEB4DC6A01A}"/>
                  </a:ext>
                </a:extLst>
              </p:cNvPr>
              <p:cNvSpPr/>
              <p:nvPr/>
            </p:nvSpPr>
            <p:spPr>
              <a:xfrm>
                <a:off x="5708475" y="3889900"/>
                <a:ext cx="70135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44788" extrusionOk="0">
                    <a:moveTo>
                      <a:pt x="11254" y="1"/>
                    </a:moveTo>
                    <a:lnTo>
                      <a:pt x="11254" y="33534"/>
                    </a:lnTo>
                    <a:cubicBezTo>
                      <a:pt x="11254" y="39764"/>
                      <a:pt x="6230" y="44788"/>
                      <a:pt x="0" y="44788"/>
                    </a:cubicBezTo>
                    <a:lnTo>
                      <a:pt x="16799" y="44788"/>
                    </a:lnTo>
                    <a:cubicBezTo>
                      <a:pt x="23030" y="44788"/>
                      <a:pt x="28053" y="39764"/>
                      <a:pt x="28053" y="33534"/>
                    </a:cubicBezTo>
                    <a:lnTo>
                      <a:pt x="2805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7;p24">
                <a:extLst>
                  <a:ext uri="{FF2B5EF4-FFF2-40B4-BE49-F238E27FC236}">
                    <a16:creationId xmlns:a16="http://schemas.microsoft.com/office/drawing/2014/main" id="{210841C0-380F-EB08-B49E-5D837A226784}"/>
                  </a:ext>
                </a:extLst>
              </p:cNvPr>
              <p:cNvSpPr/>
              <p:nvPr/>
            </p:nvSpPr>
            <p:spPr>
              <a:xfrm>
                <a:off x="3181250" y="2448700"/>
                <a:ext cx="593700" cy="70360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44" extrusionOk="0">
                    <a:moveTo>
                      <a:pt x="10916" y="1"/>
                    </a:moveTo>
                    <a:cubicBezTo>
                      <a:pt x="10475" y="1"/>
                      <a:pt x="10033" y="36"/>
                      <a:pt x="9590" y="107"/>
                    </a:cubicBezTo>
                    <a:cubicBezTo>
                      <a:pt x="3719" y="1086"/>
                      <a:pt x="0" y="8132"/>
                      <a:pt x="1272" y="15830"/>
                    </a:cubicBezTo>
                    <a:cubicBezTo>
                      <a:pt x="2446" y="22930"/>
                      <a:pt x="7475" y="28143"/>
                      <a:pt x="12831" y="28143"/>
                    </a:cubicBezTo>
                    <a:cubicBezTo>
                      <a:pt x="13282" y="28143"/>
                      <a:pt x="13736" y="28106"/>
                      <a:pt x="14190" y="28030"/>
                    </a:cubicBezTo>
                    <a:cubicBezTo>
                      <a:pt x="20061" y="27084"/>
                      <a:pt x="23747" y="20038"/>
                      <a:pt x="22475" y="12340"/>
                    </a:cubicBezTo>
                    <a:cubicBezTo>
                      <a:pt x="21299" y="5195"/>
                      <a:pt x="16279" y="1"/>
                      <a:pt x="1091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8;p24">
                <a:extLst>
                  <a:ext uri="{FF2B5EF4-FFF2-40B4-BE49-F238E27FC236}">
                    <a16:creationId xmlns:a16="http://schemas.microsoft.com/office/drawing/2014/main" id="{CA464DE5-AF1F-619C-8526-5016CC5DDB04}"/>
                  </a:ext>
                </a:extLst>
              </p:cNvPr>
              <p:cNvSpPr/>
              <p:nvPr/>
            </p:nvSpPr>
            <p:spPr>
              <a:xfrm>
                <a:off x="3823850" y="2447875"/>
                <a:ext cx="593700" cy="70425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70" extrusionOk="0">
                    <a:moveTo>
                      <a:pt x="12858" y="1"/>
                    </a:moveTo>
                    <a:cubicBezTo>
                      <a:pt x="7469" y="1"/>
                      <a:pt x="2448" y="5195"/>
                      <a:pt x="1273" y="12340"/>
                    </a:cubicBezTo>
                    <a:cubicBezTo>
                      <a:pt x="1" y="20038"/>
                      <a:pt x="3719" y="27084"/>
                      <a:pt x="9558" y="28063"/>
                    </a:cubicBezTo>
                    <a:cubicBezTo>
                      <a:pt x="10003" y="28135"/>
                      <a:pt x="10448" y="28170"/>
                      <a:pt x="10890" y="28170"/>
                    </a:cubicBezTo>
                    <a:cubicBezTo>
                      <a:pt x="16279" y="28170"/>
                      <a:pt x="21300" y="22975"/>
                      <a:pt x="22476" y="15830"/>
                    </a:cubicBezTo>
                    <a:cubicBezTo>
                      <a:pt x="23748" y="8132"/>
                      <a:pt x="20029" y="1086"/>
                      <a:pt x="14190" y="108"/>
                    </a:cubicBezTo>
                    <a:cubicBezTo>
                      <a:pt x="13745" y="36"/>
                      <a:pt x="13300" y="1"/>
                      <a:pt x="1285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19;p24">
                <a:extLst>
                  <a:ext uri="{FF2B5EF4-FFF2-40B4-BE49-F238E27FC236}">
                    <a16:creationId xmlns:a16="http://schemas.microsoft.com/office/drawing/2014/main" id="{E2CAA987-7E3B-E465-0571-BADC9709446B}"/>
                  </a:ext>
                </a:extLst>
              </p:cNvPr>
              <p:cNvSpPr/>
              <p:nvPr/>
            </p:nvSpPr>
            <p:spPr>
              <a:xfrm>
                <a:off x="2808550" y="2975225"/>
                <a:ext cx="536625" cy="589525"/>
              </a:xfrm>
              <a:custGeom>
                <a:avLst/>
                <a:gdLst/>
                <a:ahLst/>
                <a:cxnLst/>
                <a:rect l="l" t="t" r="r" b="b"/>
                <a:pathLst>
                  <a:path w="21465" h="23581" extrusionOk="0">
                    <a:moveTo>
                      <a:pt x="9239" y="0"/>
                    </a:moveTo>
                    <a:cubicBezTo>
                      <a:pt x="8501" y="0"/>
                      <a:pt x="7766" y="112"/>
                      <a:pt x="7047" y="347"/>
                    </a:cubicBezTo>
                    <a:cubicBezTo>
                      <a:pt x="2252" y="1880"/>
                      <a:pt x="1" y="8274"/>
                      <a:pt x="2056" y="14602"/>
                    </a:cubicBezTo>
                    <a:cubicBezTo>
                      <a:pt x="3780" y="19968"/>
                      <a:pt x="8063" y="23581"/>
                      <a:pt x="12260" y="23581"/>
                    </a:cubicBezTo>
                    <a:cubicBezTo>
                      <a:pt x="12987" y="23581"/>
                      <a:pt x="13711" y="23473"/>
                      <a:pt x="14419" y="23246"/>
                    </a:cubicBezTo>
                    <a:cubicBezTo>
                      <a:pt x="19214" y="21680"/>
                      <a:pt x="21465" y="15320"/>
                      <a:pt x="19410" y="8991"/>
                    </a:cubicBezTo>
                    <a:cubicBezTo>
                      <a:pt x="17690" y="3612"/>
                      <a:pt x="13425" y="0"/>
                      <a:pt x="9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0;p24">
                <a:extLst>
                  <a:ext uri="{FF2B5EF4-FFF2-40B4-BE49-F238E27FC236}">
                    <a16:creationId xmlns:a16="http://schemas.microsoft.com/office/drawing/2014/main" id="{4955E17D-5E58-AE0E-E92D-CD15A250F346}"/>
                  </a:ext>
                </a:extLst>
              </p:cNvPr>
              <p:cNvSpPr/>
              <p:nvPr/>
            </p:nvSpPr>
            <p:spPr>
              <a:xfrm>
                <a:off x="4253625" y="2971950"/>
                <a:ext cx="540700" cy="593625"/>
              </a:xfrm>
              <a:custGeom>
                <a:avLst/>
                <a:gdLst/>
                <a:ahLst/>
                <a:cxnLst/>
                <a:rect l="l" t="t" r="r" b="b"/>
                <a:pathLst>
                  <a:path w="21628" h="23745" extrusionOk="0">
                    <a:moveTo>
                      <a:pt x="12311" y="1"/>
                    </a:moveTo>
                    <a:cubicBezTo>
                      <a:pt x="8097" y="1"/>
                      <a:pt x="3803" y="3621"/>
                      <a:pt x="2055" y="9057"/>
                    </a:cubicBezTo>
                    <a:cubicBezTo>
                      <a:pt x="0" y="15418"/>
                      <a:pt x="2251" y="21844"/>
                      <a:pt x="7079" y="23410"/>
                    </a:cubicBezTo>
                    <a:cubicBezTo>
                      <a:pt x="7791" y="23636"/>
                      <a:pt x="8520" y="23744"/>
                      <a:pt x="9252" y="23744"/>
                    </a:cubicBezTo>
                    <a:cubicBezTo>
                      <a:pt x="13484" y="23744"/>
                      <a:pt x="17820" y="20123"/>
                      <a:pt x="19572" y="14700"/>
                    </a:cubicBezTo>
                    <a:cubicBezTo>
                      <a:pt x="21627" y="8307"/>
                      <a:pt x="19344" y="1881"/>
                      <a:pt x="14516" y="348"/>
                    </a:cubicBezTo>
                    <a:cubicBezTo>
                      <a:pt x="13793" y="113"/>
                      <a:pt x="13053" y="1"/>
                      <a:pt x="123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1;p24">
                <a:extLst>
                  <a:ext uri="{FF2B5EF4-FFF2-40B4-BE49-F238E27FC236}">
                    <a16:creationId xmlns:a16="http://schemas.microsoft.com/office/drawing/2014/main" id="{46D1B928-7AA8-2800-13DE-2F869DDE3085}"/>
                  </a:ext>
                </a:extLst>
              </p:cNvPr>
              <p:cNvSpPr/>
              <p:nvPr/>
            </p:nvSpPr>
            <p:spPr>
              <a:xfrm>
                <a:off x="3262800" y="3182875"/>
                <a:ext cx="1070750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42830" h="35538" extrusionOk="0">
                    <a:moveTo>
                      <a:pt x="21399" y="0"/>
                    </a:moveTo>
                    <a:cubicBezTo>
                      <a:pt x="9590" y="0"/>
                      <a:pt x="0" y="12755"/>
                      <a:pt x="0" y="24139"/>
                    </a:cubicBezTo>
                    <a:cubicBezTo>
                      <a:pt x="0" y="28086"/>
                      <a:pt x="881" y="30663"/>
                      <a:pt x="2283" y="32327"/>
                    </a:cubicBezTo>
                    <a:cubicBezTo>
                      <a:pt x="4174" y="34628"/>
                      <a:pt x="6288" y="35365"/>
                      <a:pt x="8541" y="35365"/>
                    </a:cubicBezTo>
                    <a:cubicBezTo>
                      <a:pt x="12548" y="35365"/>
                      <a:pt x="16993" y="33033"/>
                      <a:pt x="21399" y="33012"/>
                    </a:cubicBezTo>
                    <a:cubicBezTo>
                      <a:pt x="25864" y="33012"/>
                      <a:pt x="30474" y="35537"/>
                      <a:pt x="34549" y="35537"/>
                    </a:cubicBezTo>
                    <a:cubicBezTo>
                      <a:pt x="36874" y="35537"/>
                      <a:pt x="39024" y="34715"/>
                      <a:pt x="40873" y="32131"/>
                    </a:cubicBezTo>
                    <a:cubicBezTo>
                      <a:pt x="42080" y="30435"/>
                      <a:pt x="42830" y="27890"/>
                      <a:pt x="42830" y="24139"/>
                    </a:cubicBezTo>
                    <a:cubicBezTo>
                      <a:pt x="42830" y="12755"/>
                      <a:pt x="33240" y="0"/>
                      <a:pt x="2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13;p18">
              <a:extLst>
                <a:ext uri="{FF2B5EF4-FFF2-40B4-BE49-F238E27FC236}">
                  <a16:creationId xmlns:a16="http://schemas.microsoft.com/office/drawing/2014/main" id="{B0A29CAC-4855-D13A-9FA2-21CA3CAA18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1075414"/>
              <a:ext cx="1635716" cy="1586715"/>
              <a:chOff x="1110025" y="238125"/>
              <a:chExt cx="5380375" cy="5219200"/>
            </a:xfrm>
          </p:grpSpPr>
          <p:sp>
            <p:nvSpPr>
              <p:cNvPr id="40" name="Google Shape;414;p18">
                <a:extLst>
                  <a:ext uri="{FF2B5EF4-FFF2-40B4-BE49-F238E27FC236}">
                    <a16:creationId xmlns:a16="http://schemas.microsoft.com/office/drawing/2014/main" id="{10ED17E7-1A9B-71C4-C70A-1C87F99C615B}"/>
                  </a:ext>
                </a:extLst>
              </p:cNvPr>
              <p:cNvSpPr/>
              <p:nvPr/>
            </p:nvSpPr>
            <p:spPr>
              <a:xfrm>
                <a:off x="1505400" y="3940475"/>
                <a:ext cx="4589625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45766" extrusionOk="0">
                    <a:moveTo>
                      <a:pt x="0" y="0"/>
                    </a:moveTo>
                    <a:lnTo>
                      <a:pt x="0" y="45766"/>
                    </a:lnTo>
                    <a:lnTo>
                      <a:pt x="183585" y="45766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5;p18">
                <a:extLst>
                  <a:ext uri="{FF2B5EF4-FFF2-40B4-BE49-F238E27FC236}">
                    <a16:creationId xmlns:a16="http://schemas.microsoft.com/office/drawing/2014/main" id="{65402F21-CE3B-B2C7-C293-E9B8CC63010B}"/>
                  </a:ext>
                </a:extLst>
              </p:cNvPr>
              <p:cNvSpPr/>
              <p:nvPr/>
            </p:nvSpPr>
            <p:spPr>
              <a:xfrm>
                <a:off x="5675025" y="3940475"/>
                <a:ext cx="420000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45766" extrusionOk="0">
                    <a:moveTo>
                      <a:pt x="1" y="0"/>
                    </a:moveTo>
                    <a:lnTo>
                      <a:pt x="1" y="45766"/>
                    </a:lnTo>
                    <a:lnTo>
                      <a:pt x="16800" y="45766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16;p18">
                <a:extLst>
                  <a:ext uri="{FF2B5EF4-FFF2-40B4-BE49-F238E27FC236}">
                    <a16:creationId xmlns:a16="http://schemas.microsoft.com/office/drawing/2014/main" id="{4204987D-1E52-4619-E0C5-0B5584CFB4D4}"/>
                  </a:ext>
                </a:extLst>
              </p:cNvPr>
              <p:cNvSpPr/>
              <p:nvPr/>
            </p:nvSpPr>
            <p:spPr>
              <a:xfrm>
                <a:off x="1190625" y="4950050"/>
                <a:ext cx="5219200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291" extrusionOk="0">
                    <a:moveTo>
                      <a:pt x="0" y="1"/>
                    </a:moveTo>
                    <a:lnTo>
                      <a:pt x="0" y="20290"/>
                    </a:lnTo>
                    <a:lnTo>
                      <a:pt x="208767" y="20290"/>
                    </a:ln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7;p18">
                <a:extLst>
                  <a:ext uri="{FF2B5EF4-FFF2-40B4-BE49-F238E27FC236}">
                    <a16:creationId xmlns:a16="http://schemas.microsoft.com/office/drawing/2014/main" id="{6DE8B3E1-6C2F-62EA-E760-84541900CEE0}"/>
                  </a:ext>
                </a:extLst>
              </p:cNvPr>
              <p:cNvSpPr/>
              <p:nvPr/>
            </p:nvSpPr>
            <p:spPr>
              <a:xfrm>
                <a:off x="5989800" y="4950050"/>
                <a:ext cx="420025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20291" extrusionOk="0">
                    <a:moveTo>
                      <a:pt x="1" y="1"/>
                    </a:moveTo>
                    <a:lnTo>
                      <a:pt x="1" y="20290"/>
                    </a:lnTo>
                    <a:lnTo>
                      <a:pt x="16800" y="20290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8;p18">
                <a:extLst>
                  <a:ext uri="{FF2B5EF4-FFF2-40B4-BE49-F238E27FC236}">
                    <a16:creationId xmlns:a16="http://schemas.microsoft.com/office/drawing/2014/main" id="{ACFCBD7F-4BE5-5F9C-B6C0-236B8B05ABAA}"/>
                  </a:ext>
                </a:extLst>
              </p:cNvPr>
              <p:cNvSpPr/>
              <p:nvPr/>
            </p:nvSpPr>
            <p:spPr>
              <a:xfrm>
                <a:off x="1505400" y="2166750"/>
                <a:ext cx="4589625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50334" extrusionOk="0">
                    <a:moveTo>
                      <a:pt x="0" y="1"/>
                    </a:moveTo>
                    <a:lnTo>
                      <a:pt x="0" y="50333"/>
                    </a:lnTo>
                    <a:lnTo>
                      <a:pt x="183585" y="50333"/>
                    </a:lnTo>
                    <a:lnTo>
                      <a:pt x="18358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9;p18">
                <a:extLst>
                  <a:ext uri="{FF2B5EF4-FFF2-40B4-BE49-F238E27FC236}">
                    <a16:creationId xmlns:a16="http://schemas.microsoft.com/office/drawing/2014/main" id="{68A1423A-E12E-208C-096C-300EC756C7F9}"/>
                  </a:ext>
                </a:extLst>
              </p:cNvPr>
              <p:cNvSpPr/>
              <p:nvPr/>
            </p:nvSpPr>
            <p:spPr>
              <a:xfrm>
                <a:off x="5675025" y="2166750"/>
                <a:ext cx="420000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50334" extrusionOk="0">
                    <a:moveTo>
                      <a:pt x="1" y="1"/>
                    </a:moveTo>
                    <a:lnTo>
                      <a:pt x="1" y="50333"/>
                    </a:lnTo>
                    <a:lnTo>
                      <a:pt x="16800" y="50333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0;p18">
                <a:extLst>
                  <a:ext uri="{FF2B5EF4-FFF2-40B4-BE49-F238E27FC236}">
                    <a16:creationId xmlns:a16="http://schemas.microsoft.com/office/drawing/2014/main" id="{4DFE4153-B46B-F35E-49FE-88A2D394D7CB}"/>
                  </a:ext>
                </a:extLst>
              </p:cNvPr>
              <p:cNvSpPr/>
              <p:nvPr/>
            </p:nvSpPr>
            <p:spPr>
              <a:xfrm>
                <a:off x="1505400" y="618125"/>
                <a:ext cx="4589625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69547" extrusionOk="0">
                    <a:moveTo>
                      <a:pt x="91793" y="1"/>
                    </a:moveTo>
                    <a:lnTo>
                      <a:pt x="0" y="57118"/>
                    </a:lnTo>
                    <a:lnTo>
                      <a:pt x="0" y="69546"/>
                    </a:lnTo>
                    <a:lnTo>
                      <a:pt x="183585" y="69546"/>
                    </a:lnTo>
                    <a:lnTo>
                      <a:pt x="183585" y="57118"/>
                    </a:lnTo>
                    <a:lnTo>
                      <a:pt x="9179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;p18">
                <a:extLst>
                  <a:ext uri="{FF2B5EF4-FFF2-40B4-BE49-F238E27FC236}">
                    <a16:creationId xmlns:a16="http://schemas.microsoft.com/office/drawing/2014/main" id="{7DF65F41-8A05-317C-ED06-33EBDA9D4D7B}"/>
                  </a:ext>
                </a:extLst>
              </p:cNvPr>
              <p:cNvSpPr/>
              <p:nvPr/>
            </p:nvSpPr>
            <p:spPr>
              <a:xfrm>
                <a:off x="3590625" y="618125"/>
                <a:ext cx="2504400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00176" h="69547" extrusionOk="0">
                    <a:moveTo>
                      <a:pt x="8384" y="1"/>
                    </a:moveTo>
                    <a:lnTo>
                      <a:pt x="0" y="5220"/>
                    </a:lnTo>
                    <a:lnTo>
                      <a:pt x="83377" y="57118"/>
                    </a:lnTo>
                    <a:lnTo>
                      <a:pt x="83377" y="69546"/>
                    </a:lnTo>
                    <a:lnTo>
                      <a:pt x="100176" y="69546"/>
                    </a:lnTo>
                    <a:lnTo>
                      <a:pt x="100176" y="57118"/>
                    </a:lnTo>
                    <a:lnTo>
                      <a:pt x="838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;p18">
                <a:extLst>
                  <a:ext uri="{FF2B5EF4-FFF2-40B4-BE49-F238E27FC236}">
                    <a16:creationId xmlns:a16="http://schemas.microsoft.com/office/drawing/2014/main" id="{35399414-ECAB-99B3-DCA1-2F4F2DCFC4E1}"/>
                  </a:ext>
                </a:extLst>
              </p:cNvPr>
              <p:cNvSpPr/>
              <p:nvPr/>
            </p:nvSpPr>
            <p:spPr>
              <a:xfrm>
                <a:off x="1505400" y="3228550"/>
                <a:ext cx="4589625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34904" extrusionOk="0">
                    <a:moveTo>
                      <a:pt x="0" y="0"/>
                    </a:moveTo>
                    <a:lnTo>
                      <a:pt x="0" y="34903"/>
                    </a:lnTo>
                    <a:lnTo>
                      <a:pt x="183585" y="34903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3;p18">
                <a:extLst>
                  <a:ext uri="{FF2B5EF4-FFF2-40B4-BE49-F238E27FC236}">
                    <a16:creationId xmlns:a16="http://schemas.microsoft.com/office/drawing/2014/main" id="{2AA1ACCF-AA5B-FB69-532F-514CCF20F2AD}"/>
                  </a:ext>
                </a:extLst>
              </p:cNvPr>
              <p:cNvSpPr/>
              <p:nvPr/>
            </p:nvSpPr>
            <p:spPr>
              <a:xfrm>
                <a:off x="5675025" y="3228550"/>
                <a:ext cx="420000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34904" extrusionOk="0">
                    <a:moveTo>
                      <a:pt x="1" y="0"/>
                    </a:moveTo>
                    <a:lnTo>
                      <a:pt x="1" y="34903"/>
                    </a:lnTo>
                    <a:lnTo>
                      <a:pt x="16800" y="34903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4;p18">
                <a:extLst>
                  <a:ext uri="{FF2B5EF4-FFF2-40B4-BE49-F238E27FC236}">
                    <a16:creationId xmlns:a16="http://schemas.microsoft.com/office/drawing/2014/main" id="{040F00E1-588F-6495-D02A-444B31F0D400}"/>
                  </a:ext>
                </a:extLst>
              </p:cNvPr>
              <p:cNvSpPr/>
              <p:nvPr/>
            </p:nvSpPr>
            <p:spPr>
              <a:xfrm>
                <a:off x="1110025" y="238125"/>
                <a:ext cx="5380375" cy="1870900"/>
              </a:xfrm>
              <a:custGeom>
                <a:avLst/>
                <a:gdLst/>
                <a:ahLst/>
                <a:cxnLst/>
                <a:rect l="l" t="t" r="r" b="b"/>
                <a:pathLst>
                  <a:path w="215215" h="74836" extrusionOk="0">
                    <a:moveTo>
                      <a:pt x="107608" y="0"/>
                    </a:moveTo>
                    <a:lnTo>
                      <a:pt x="6290" y="62956"/>
                    </a:lnTo>
                    <a:cubicBezTo>
                      <a:pt x="1" y="66884"/>
                      <a:pt x="4511" y="74836"/>
                      <a:pt x="9988" y="74836"/>
                    </a:cubicBezTo>
                    <a:cubicBezTo>
                      <a:pt x="11015" y="74836"/>
                      <a:pt x="12077" y="74556"/>
                      <a:pt x="13108" y="73917"/>
                    </a:cubicBezTo>
                    <a:lnTo>
                      <a:pt x="107608" y="15201"/>
                    </a:lnTo>
                    <a:lnTo>
                      <a:pt x="202107" y="73917"/>
                    </a:lnTo>
                    <a:cubicBezTo>
                      <a:pt x="203138" y="74556"/>
                      <a:pt x="204200" y="74836"/>
                      <a:pt x="205227" y="74836"/>
                    </a:cubicBezTo>
                    <a:cubicBezTo>
                      <a:pt x="210704" y="74836"/>
                      <a:pt x="215215" y="66884"/>
                      <a:pt x="208925" y="62956"/>
                    </a:cubicBezTo>
                    <a:lnTo>
                      <a:pt x="10760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;p18">
                <a:extLst>
                  <a:ext uri="{FF2B5EF4-FFF2-40B4-BE49-F238E27FC236}">
                    <a16:creationId xmlns:a16="http://schemas.microsoft.com/office/drawing/2014/main" id="{DBF4B258-0DD9-F88B-8C8A-EE1C38E2E6CE}"/>
                  </a:ext>
                </a:extLst>
              </p:cNvPr>
              <p:cNvSpPr/>
              <p:nvPr/>
            </p:nvSpPr>
            <p:spPr>
              <a:xfrm>
                <a:off x="3182050" y="1376550"/>
                <a:ext cx="12444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9779" h="23389" extrusionOk="0">
                    <a:moveTo>
                      <a:pt x="6166" y="0"/>
                    </a:moveTo>
                    <a:cubicBezTo>
                      <a:pt x="2773" y="0"/>
                      <a:pt x="1" y="2773"/>
                      <a:pt x="1" y="6198"/>
                    </a:cubicBezTo>
                    <a:cubicBezTo>
                      <a:pt x="1" y="8579"/>
                      <a:pt x="1403" y="10667"/>
                      <a:pt x="3393" y="11678"/>
                    </a:cubicBezTo>
                    <a:cubicBezTo>
                      <a:pt x="1403" y="12689"/>
                      <a:pt x="1" y="14777"/>
                      <a:pt x="1" y="17191"/>
                    </a:cubicBezTo>
                    <a:cubicBezTo>
                      <a:pt x="1" y="20616"/>
                      <a:pt x="2773" y="23356"/>
                      <a:pt x="6166" y="23356"/>
                    </a:cubicBezTo>
                    <a:cubicBezTo>
                      <a:pt x="9558" y="23356"/>
                      <a:pt x="12331" y="20616"/>
                      <a:pt x="12331" y="17191"/>
                    </a:cubicBezTo>
                    <a:lnTo>
                      <a:pt x="37448" y="17224"/>
                    </a:lnTo>
                    <a:cubicBezTo>
                      <a:pt x="37448" y="20616"/>
                      <a:pt x="40221" y="23389"/>
                      <a:pt x="43613" y="23389"/>
                    </a:cubicBezTo>
                    <a:cubicBezTo>
                      <a:pt x="47006" y="23356"/>
                      <a:pt x="49779" y="20616"/>
                      <a:pt x="49779" y="17191"/>
                    </a:cubicBezTo>
                    <a:cubicBezTo>
                      <a:pt x="49779" y="14810"/>
                      <a:pt x="48409" y="12722"/>
                      <a:pt x="46386" y="11711"/>
                    </a:cubicBezTo>
                    <a:cubicBezTo>
                      <a:pt x="48409" y="10667"/>
                      <a:pt x="49779" y="8612"/>
                      <a:pt x="49779" y="6198"/>
                    </a:cubicBezTo>
                    <a:cubicBezTo>
                      <a:pt x="49779" y="2773"/>
                      <a:pt x="47039" y="33"/>
                      <a:pt x="43613" y="33"/>
                    </a:cubicBezTo>
                    <a:cubicBezTo>
                      <a:pt x="40221" y="33"/>
                      <a:pt x="37448" y="2773"/>
                      <a:pt x="37448" y="6198"/>
                    </a:cubicBezTo>
                    <a:lnTo>
                      <a:pt x="12331" y="6165"/>
                    </a:lnTo>
                    <a:cubicBezTo>
                      <a:pt x="12331" y="2773"/>
                      <a:pt x="9591" y="0"/>
                      <a:pt x="61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6;p18">
                <a:extLst>
                  <a:ext uri="{FF2B5EF4-FFF2-40B4-BE49-F238E27FC236}">
                    <a16:creationId xmlns:a16="http://schemas.microsoft.com/office/drawing/2014/main" id="{9E99FC71-F10C-F0B8-6245-89B1DF73CA06}"/>
                  </a:ext>
                </a:extLst>
              </p:cNvPr>
              <p:cNvSpPr/>
              <p:nvPr/>
            </p:nvSpPr>
            <p:spPr>
              <a:xfrm>
                <a:off x="2043625" y="2674000"/>
                <a:ext cx="1289325" cy="2276075"/>
              </a:xfrm>
              <a:custGeom>
                <a:avLst/>
                <a:gdLst/>
                <a:ahLst/>
                <a:cxnLst/>
                <a:rect l="l" t="t" r="r" b="b"/>
                <a:pathLst>
                  <a:path w="51573" h="91043" extrusionOk="0">
                    <a:moveTo>
                      <a:pt x="25803" y="1"/>
                    </a:moveTo>
                    <a:cubicBezTo>
                      <a:pt x="11548" y="1"/>
                      <a:pt x="0" y="11548"/>
                      <a:pt x="0" y="25803"/>
                    </a:cubicBezTo>
                    <a:lnTo>
                      <a:pt x="0" y="91043"/>
                    </a:lnTo>
                    <a:lnTo>
                      <a:pt x="51572" y="91043"/>
                    </a:lnTo>
                    <a:lnTo>
                      <a:pt x="51572" y="25803"/>
                    </a:lnTo>
                    <a:cubicBezTo>
                      <a:pt x="51572" y="11548"/>
                      <a:pt x="40025" y="1"/>
                      <a:pt x="2580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7;p18">
                <a:extLst>
                  <a:ext uri="{FF2B5EF4-FFF2-40B4-BE49-F238E27FC236}">
                    <a16:creationId xmlns:a16="http://schemas.microsoft.com/office/drawing/2014/main" id="{A7EC8167-F298-09AA-101E-58AED456011D}"/>
                  </a:ext>
                </a:extLst>
              </p:cNvPr>
              <p:cNvSpPr/>
              <p:nvPr/>
            </p:nvSpPr>
            <p:spPr>
              <a:xfrm>
                <a:off x="3699900" y="4546375"/>
                <a:ext cx="202815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81126" h="16148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48"/>
                      <a:pt x="8090" y="16148"/>
                    </a:cubicBezTo>
                    <a:lnTo>
                      <a:pt x="73036" y="16148"/>
                    </a:lnTo>
                    <a:cubicBezTo>
                      <a:pt x="77505" y="16148"/>
                      <a:pt x="81126" y="12527"/>
                      <a:pt x="81126" y="8058"/>
                    </a:cubicBezTo>
                    <a:cubicBezTo>
                      <a:pt x="81126" y="3589"/>
                      <a:pt x="77505" y="1"/>
                      <a:pt x="73036" y="1"/>
                    </a:cubicBezTo>
                    <a:lnTo>
                      <a:pt x="45342" y="1"/>
                    </a:lnTo>
                    <a:cubicBezTo>
                      <a:pt x="42634" y="1"/>
                      <a:pt x="40253" y="1306"/>
                      <a:pt x="38785" y="3328"/>
                    </a:cubicBezTo>
                    <a:cubicBezTo>
                      <a:pt x="37317" y="1306"/>
                      <a:pt x="34936" y="1"/>
                      <a:pt x="322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71;p24">
              <a:extLst>
                <a:ext uri="{FF2B5EF4-FFF2-40B4-BE49-F238E27FC236}">
                  <a16:creationId xmlns:a16="http://schemas.microsoft.com/office/drawing/2014/main" id="{C817582D-EFCA-8730-787E-76A1F7F2F6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8146" y="1364504"/>
              <a:ext cx="1191241" cy="1191242"/>
              <a:chOff x="1190625" y="238125"/>
              <a:chExt cx="5219200" cy="5219200"/>
            </a:xfrm>
          </p:grpSpPr>
          <p:sp>
            <p:nvSpPr>
              <p:cNvPr id="100" name="Google Shape;972;p24">
                <a:extLst>
                  <a:ext uri="{FF2B5EF4-FFF2-40B4-BE49-F238E27FC236}">
                    <a16:creationId xmlns:a16="http://schemas.microsoft.com/office/drawing/2014/main" id="{C85F1EBA-D005-7DA7-367E-2576E1AEEB38}"/>
                  </a:ext>
                </a:extLst>
              </p:cNvPr>
              <p:cNvSpPr/>
              <p:nvPr/>
            </p:nvSpPr>
            <p:spPr>
              <a:xfrm>
                <a:off x="1709275" y="238125"/>
                <a:ext cx="3007575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120303" h="23715" extrusionOk="0">
                    <a:moveTo>
                      <a:pt x="8481" y="0"/>
                    </a:moveTo>
                    <a:cubicBezTo>
                      <a:pt x="3784" y="0"/>
                      <a:pt x="0" y="3784"/>
                      <a:pt x="0" y="8481"/>
                    </a:cubicBezTo>
                    <a:lnTo>
                      <a:pt x="0" y="23715"/>
                    </a:lnTo>
                    <a:lnTo>
                      <a:pt x="120302" y="23715"/>
                    </a:lnTo>
                    <a:lnTo>
                      <a:pt x="120302" y="8481"/>
                    </a:lnTo>
                    <a:cubicBezTo>
                      <a:pt x="120302" y="3784"/>
                      <a:pt x="116518" y="0"/>
                      <a:pt x="111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3;p24">
                <a:extLst>
                  <a:ext uri="{FF2B5EF4-FFF2-40B4-BE49-F238E27FC236}">
                    <a16:creationId xmlns:a16="http://schemas.microsoft.com/office/drawing/2014/main" id="{8616FEAC-9422-EE36-CB1E-680ED7193217}"/>
                  </a:ext>
                </a:extLst>
              </p:cNvPr>
              <p:cNvSpPr/>
              <p:nvPr/>
            </p:nvSpPr>
            <p:spPr>
              <a:xfrm>
                <a:off x="4084800" y="238125"/>
                <a:ext cx="632050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25282" h="23715" extrusionOk="0">
                    <a:moveTo>
                      <a:pt x="1" y="0"/>
                    </a:moveTo>
                    <a:cubicBezTo>
                      <a:pt x="4698" y="0"/>
                      <a:pt x="8482" y="3784"/>
                      <a:pt x="8482" y="8481"/>
                    </a:cubicBezTo>
                    <a:lnTo>
                      <a:pt x="8482" y="23715"/>
                    </a:lnTo>
                    <a:lnTo>
                      <a:pt x="25281" y="23715"/>
                    </a:lnTo>
                    <a:lnTo>
                      <a:pt x="25281" y="8481"/>
                    </a:lnTo>
                    <a:cubicBezTo>
                      <a:pt x="25281" y="3784"/>
                      <a:pt x="21497" y="0"/>
                      <a:pt x="168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4;p24">
                <a:extLst>
                  <a:ext uri="{FF2B5EF4-FFF2-40B4-BE49-F238E27FC236}">
                    <a16:creationId xmlns:a16="http://schemas.microsoft.com/office/drawing/2014/main" id="{1D664663-601B-CDA5-190D-CD52306491B8}"/>
                  </a:ext>
                </a:extLst>
              </p:cNvPr>
              <p:cNvSpPr/>
              <p:nvPr/>
            </p:nvSpPr>
            <p:spPr>
              <a:xfrm>
                <a:off x="1190625" y="830975"/>
                <a:ext cx="4044875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45734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161795" y="45734"/>
                    </a:lnTo>
                    <a:lnTo>
                      <a:pt x="14104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5;p24">
                <a:extLst>
                  <a:ext uri="{FF2B5EF4-FFF2-40B4-BE49-F238E27FC236}">
                    <a16:creationId xmlns:a16="http://schemas.microsoft.com/office/drawing/2014/main" id="{1C9AF844-D2EC-5FD9-D6D2-3A19B7316AD7}"/>
                  </a:ext>
                </a:extLst>
              </p:cNvPr>
              <p:cNvSpPr/>
              <p:nvPr/>
            </p:nvSpPr>
            <p:spPr>
              <a:xfrm>
                <a:off x="1190625" y="1974300"/>
                <a:ext cx="4044875" cy="3483025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139321" extrusionOk="0">
                    <a:moveTo>
                      <a:pt x="0" y="1"/>
                    </a:moveTo>
                    <a:lnTo>
                      <a:pt x="0" y="139320"/>
                    </a:lnTo>
                    <a:lnTo>
                      <a:pt x="161795" y="139320"/>
                    </a:lnTo>
                    <a:lnTo>
                      <a:pt x="16179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;p24">
                <a:extLst>
                  <a:ext uri="{FF2B5EF4-FFF2-40B4-BE49-F238E27FC236}">
                    <a16:creationId xmlns:a16="http://schemas.microsoft.com/office/drawing/2014/main" id="{856188DC-0F20-2863-2C22-C3F28EDD0C7B}"/>
                  </a:ext>
                </a:extLst>
              </p:cNvPr>
              <p:cNvSpPr/>
              <p:nvPr/>
            </p:nvSpPr>
            <p:spPr>
              <a:xfrm>
                <a:off x="1727200" y="2822600"/>
                <a:ext cx="1922150" cy="1808975"/>
              </a:xfrm>
              <a:custGeom>
                <a:avLst/>
                <a:gdLst/>
                <a:ahLst/>
                <a:cxnLst/>
                <a:rect l="l" t="t" r="r" b="b"/>
                <a:pathLst>
                  <a:path w="76886" h="72359" extrusionOk="0">
                    <a:moveTo>
                      <a:pt x="38437" y="0"/>
                    </a:moveTo>
                    <a:cubicBezTo>
                      <a:pt x="29178" y="0"/>
                      <a:pt x="19916" y="3532"/>
                      <a:pt x="12853" y="10595"/>
                    </a:cubicBezTo>
                    <a:cubicBezTo>
                      <a:pt x="2969" y="20479"/>
                      <a:pt x="1" y="34701"/>
                      <a:pt x="3980" y="47162"/>
                    </a:cubicBezTo>
                    <a:lnTo>
                      <a:pt x="27467" y="70648"/>
                    </a:lnTo>
                    <a:cubicBezTo>
                      <a:pt x="31038" y="71788"/>
                      <a:pt x="34753" y="72358"/>
                      <a:pt x="38470" y="72358"/>
                    </a:cubicBezTo>
                    <a:cubicBezTo>
                      <a:pt x="47723" y="72358"/>
                      <a:pt x="56982" y="68827"/>
                      <a:pt x="64034" y="61775"/>
                    </a:cubicBezTo>
                    <a:cubicBezTo>
                      <a:pt x="73917" y="51892"/>
                      <a:pt x="76886" y="37702"/>
                      <a:pt x="72939" y="25241"/>
                    </a:cubicBezTo>
                    <a:lnTo>
                      <a:pt x="49387" y="1690"/>
                    </a:lnTo>
                    <a:cubicBezTo>
                      <a:pt x="45831" y="563"/>
                      <a:pt x="42134" y="0"/>
                      <a:pt x="3843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7;p24">
                <a:extLst>
                  <a:ext uri="{FF2B5EF4-FFF2-40B4-BE49-F238E27FC236}">
                    <a16:creationId xmlns:a16="http://schemas.microsoft.com/office/drawing/2014/main" id="{A2568BB1-6B27-5E86-7607-E7A1D5E62A1F}"/>
                  </a:ext>
                </a:extLst>
              </p:cNvPr>
              <p:cNvSpPr/>
              <p:nvPr/>
            </p:nvSpPr>
            <p:spPr>
              <a:xfrm>
                <a:off x="1728850" y="2787550"/>
                <a:ext cx="1919700" cy="1878725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75149" extrusionOk="0">
                    <a:moveTo>
                      <a:pt x="56905" y="1"/>
                    </a:moveTo>
                    <a:cubicBezTo>
                      <a:pt x="54753" y="1"/>
                      <a:pt x="52600" y="825"/>
                      <a:pt x="50952" y="2472"/>
                    </a:cubicBezTo>
                    <a:cubicBezTo>
                      <a:pt x="47658" y="5766"/>
                      <a:pt x="47658" y="11083"/>
                      <a:pt x="50952" y="14378"/>
                    </a:cubicBezTo>
                    <a:lnTo>
                      <a:pt x="15168" y="50162"/>
                    </a:lnTo>
                    <a:cubicBezTo>
                      <a:pt x="13537" y="48515"/>
                      <a:pt x="11384" y="47691"/>
                      <a:pt x="9227" y="47691"/>
                    </a:cubicBezTo>
                    <a:cubicBezTo>
                      <a:pt x="7070" y="47691"/>
                      <a:pt x="4909" y="48515"/>
                      <a:pt x="3262" y="50162"/>
                    </a:cubicBezTo>
                    <a:cubicBezTo>
                      <a:pt x="0" y="53424"/>
                      <a:pt x="0" y="58774"/>
                      <a:pt x="3262" y="62068"/>
                    </a:cubicBezTo>
                    <a:cubicBezTo>
                      <a:pt x="4918" y="63701"/>
                      <a:pt x="7060" y="64523"/>
                      <a:pt x="9209" y="64523"/>
                    </a:cubicBezTo>
                    <a:cubicBezTo>
                      <a:pt x="10108" y="64523"/>
                      <a:pt x="11008" y="64379"/>
                      <a:pt x="11874" y="64091"/>
                    </a:cubicBezTo>
                    <a:lnTo>
                      <a:pt x="11874" y="64091"/>
                    </a:lnTo>
                    <a:cubicBezTo>
                      <a:pt x="10895" y="67027"/>
                      <a:pt x="11580" y="70354"/>
                      <a:pt x="13896" y="72702"/>
                    </a:cubicBezTo>
                    <a:cubicBezTo>
                      <a:pt x="15543" y="74333"/>
                      <a:pt x="17705" y="75149"/>
                      <a:pt x="19862" y="75149"/>
                    </a:cubicBezTo>
                    <a:cubicBezTo>
                      <a:pt x="22019" y="75149"/>
                      <a:pt x="24171" y="74333"/>
                      <a:pt x="25802" y="72702"/>
                    </a:cubicBezTo>
                    <a:cubicBezTo>
                      <a:pt x="29097" y="69408"/>
                      <a:pt x="29097" y="64058"/>
                      <a:pt x="25802" y="60796"/>
                    </a:cubicBezTo>
                    <a:lnTo>
                      <a:pt x="61586" y="25012"/>
                    </a:lnTo>
                    <a:cubicBezTo>
                      <a:pt x="63234" y="26659"/>
                      <a:pt x="65387" y="27483"/>
                      <a:pt x="67540" y="27483"/>
                    </a:cubicBezTo>
                    <a:cubicBezTo>
                      <a:pt x="69692" y="27483"/>
                      <a:pt x="71845" y="26659"/>
                      <a:pt x="73493" y="25012"/>
                    </a:cubicBezTo>
                    <a:cubicBezTo>
                      <a:pt x="76787" y="21718"/>
                      <a:pt x="76787" y="16400"/>
                      <a:pt x="73493" y="13106"/>
                    </a:cubicBezTo>
                    <a:cubicBezTo>
                      <a:pt x="71860" y="11473"/>
                      <a:pt x="69708" y="10651"/>
                      <a:pt x="67552" y="10651"/>
                    </a:cubicBezTo>
                    <a:cubicBezTo>
                      <a:pt x="66650" y="10651"/>
                      <a:pt x="65747" y="10795"/>
                      <a:pt x="64881" y="11083"/>
                    </a:cubicBezTo>
                    <a:cubicBezTo>
                      <a:pt x="65860" y="8148"/>
                      <a:pt x="65175" y="4788"/>
                      <a:pt x="62859" y="2472"/>
                    </a:cubicBezTo>
                    <a:cubicBezTo>
                      <a:pt x="61211" y="825"/>
                      <a:pt x="59058" y="1"/>
                      <a:pt x="569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8;p24">
                <a:extLst>
                  <a:ext uri="{FF2B5EF4-FFF2-40B4-BE49-F238E27FC236}">
                    <a16:creationId xmlns:a16="http://schemas.microsoft.com/office/drawing/2014/main" id="{63425A5D-10D7-D35C-E4DB-0CF57A85D71D}"/>
                  </a:ext>
                </a:extLst>
              </p:cNvPr>
              <p:cNvSpPr/>
              <p:nvPr/>
            </p:nvSpPr>
            <p:spPr>
              <a:xfrm>
                <a:off x="4198175" y="830975"/>
                <a:ext cx="1037325" cy="4448550"/>
              </a:xfrm>
              <a:custGeom>
                <a:avLst/>
                <a:gdLst/>
                <a:ahLst/>
                <a:cxnLst/>
                <a:rect l="l" t="t" r="r" b="b"/>
                <a:pathLst>
                  <a:path w="41493" h="177942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0" y="177942"/>
                    </a:lnTo>
                    <a:lnTo>
                      <a:pt x="41493" y="177942"/>
                    </a:lnTo>
                    <a:lnTo>
                      <a:pt x="41493" y="45734"/>
                    </a:lnTo>
                    <a:lnTo>
                      <a:pt x="2074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9;p24">
                <a:extLst>
                  <a:ext uri="{FF2B5EF4-FFF2-40B4-BE49-F238E27FC236}">
                    <a16:creationId xmlns:a16="http://schemas.microsoft.com/office/drawing/2014/main" id="{E44340A3-58ED-A5EC-579A-0D39B4CEE250}"/>
                  </a:ext>
                </a:extLst>
              </p:cNvPr>
              <p:cNvSpPr/>
              <p:nvPr/>
            </p:nvSpPr>
            <p:spPr>
              <a:xfrm>
                <a:off x="4300100" y="3907025"/>
                <a:ext cx="1643250" cy="886475"/>
              </a:xfrm>
              <a:custGeom>
                <a:avLst/>
                <a:gdLst/>
                <a:ahLst/>
                <a:cxnLst/>
                <a:rect l="l" t="t" r="r" b="b"/>
                <a:pathLst>
                  <a:path w="65730" h="35459" extrusionOk="0">
                    <a:moveTo>
                      <a:pt x="38525" y="1"/>
                    </a:moveTo>
                    <a:cubicBezTo>
                      <a:pt x="32881" y="1"/>
                      <a:pt x="28054" y="3491"/>
                      <a:pt x="26031" y="8384"/>
                    </a:cubicBezTo>
                    <a:lnTo>
                      <a:pt x="25966" y="8351"/>
                    </a:lnTo>
                    <a:cubicBezTo>
                      <a:pt x="24395" y="6816"/>
                      <a:pt x="22328" y="5997"/>
                      <a:pt x="20235" y="5997"/>
                    </a:cubicBezTo>
                    <a:cubicBezTo>
                      <a:pt x="18459" y="5997"/>
                      <a:pt x="16663" y="6587"/>
                      <a:pt x="15136" y="7830"/>
                    </a:cubicBezTo>
                    <a:cubicBezTo>
                      <a:pt x="11809" y="10537"/>
                      <a:pt x="12070" y="14973"/>
                      <a:pt x="12070" y="14973"/>
                    </a:cubicBezTo>
                    <a:cubicBezTo>
                      <a:pt x="5415" y="14973"/>
                      <a:pt x="1" y="20388"/>
                      <a:pt x="1" y="27043"/>
                    </a:cubicBezTo>
                    <a:lnTo>
                      <a:pt x="32620" y="35459"/>
                    </a:lnTo>
                    <a:lnTo>
                      <a:pt x="65730" y="27043"/>
                    </a:lnTo>
                    <a:cubicBezTo>
                      <a:pt x="65730" y="20714"/>
                      <a:pt x="60608" y="15593"/>
                      <a:pt x="54280" y="15593"/>
                    </a:cubicBezTo>
                    <a:cubicBezTo>
                      <a:pt x="53432" y="15593"/>
                      <a:pt x="52616" y="15691"/>
                      <a:pt x="51834" y="15854"/>
                    </a:cubicBezTo>
                    <a:cubicBezTo>
                      <a:pt x="51964" y="15104"/>
                      <a:pt x="52029" y="14321"/>
                      <a:pt x="52029" y="13538"/>
                    </a:cubicBezTo>
                    <a:cubicBezTo>
                      <a:pt x="52029" y="6068"/>
                      <a:pt x="45995" y="1"/>
                      <a:pt x="3852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80;p24">
                <a:extLst>
                  <a:ext uri="{FF2B5EF4-FFF2-40B4-BE49-F238E27FC236}">
                    <a16:creationId xmlns:a16="http://schemas.microsoft.com/office/drawing/2014/main" id="{5435D558-F00F-9C1E-D2C1-CFAC0D26FF76}"/>
                  </a:ext>
                </a:extLst>
              </p:cNvPr>
              <p:cNvSpPr/>
              <p:nvPr/>
            </p:nvSpPr>
            <p:spPr>
              <a:xfrm>
                <a:off x="5052800" y="3907025"/>
                <a:ext cx="890550" cy="782900"/>
              </a:xfrm>
              <a:custGeom>
                <a:avLst/>
                <a:gdLst/>
                <a:ahLst/>
                <a:cxnLst/>
                <a:rect l="l" t="t" r="r" b="b"/>
                <a:pathLst>
                  <a:path w="35622" h="31316" extrusionOk="0">
                    <a:moveTo>
                      <a:pt x="8417" y="1"/>
                    </a:moveTo>
                    <a:cubicBezTo>
                      <a:pt x="5220" y="1"/>
                      <a:pt x="2317" y="1110"/>
                      <a:pt x="1" y="2937"/>
                    </a:cubicBezTo>
                    <a:cubicBezTo>
                      <a:pt x="3132" y="5416"/>
                      <a:pt x="5122" y="9232"/>
                      <a:pt x="5122" y="13538"/>
                    </a:cubicBezTo>
                    <a:cubicBezTo>
                      <a:pt x="5122" y="14321"/>
                      <a:pt x="5057" y="15104"/>
                      <a:pt x="4926" y="15854"/>
                    </a:cubicBezTo>
                    <a:cubicBezTo>
                      <a:pt x="5709" y="15691"/>
                      <a:pt x="6525" y="15593"/>
                      <a:pt x="7373" y="15593"/>
                    </a:cubicBezTo>
                    <a:cubicBezTo>
                      <a:pt x="13701" y="15593"/>
                      <a:pt x="18822" y="20714"/>
                      <a:pt x="18822" y="27043"/>
                    </a:cubicBezTo>
                    <a:lnTo>
                      <a:pt x="18822" y="31316"/>
                    </a:lnTo>
                    <a:lnTo>
                      <a:pt x="35622" y="27043"/>
                    </a:lnTo>
                    <a:cubicBezTo>
                      <a:pt x="35622" y="20714"/>
                      <a:pt x="30500" y="15593"/>
                      <a:pt x="24172" y="15593"/>
                    </a:cubicBezTo>
                    <a:cubicBezTo>
                      <a:pt x="23324" y="15593"/>
                      <a:pt x="22508" y="15691"/>
                      <a:pt x="21726" y="15854"/>
                    </a:cubicBezTo>
                    <a:cubicBezTo>
                      <a:pt x="21856" y="15104"/>
                      <a:pt x="21921" y="14321"/>
                      <a:pt x="21921" y="13538"/>
                    </a:cubicBezTo>
                    <a:cubicBezTo>
                      <a:pt x="21921" y="6068"/>
                      <a:pt x="15887" y="1"/>
                      <a:pt x="841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81;p24">
                <a:extLst>
                  <a:ext uri="{FF2B5EF4-FFF2-40B4-BE49-F238E27FC236}">
                    <a16:creationId xmlns:a16="http://schemas.microsoft.com/office/drawing/2014/main" id="{651AA5B8-6838-5EC0-F111-F2BF3211FD31}"/>
                  </a:ext>
                </a:extLst>
              </p:cNvPr>
              <p:cNvSpPr/>
              <p:nvPr/>
            </p:nvSpPr>
            <p:spPr>
              <a:xfrm>
                <a:off x="3833625" y="4583075"/>
                <a:ext cx="2576200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103048" h="34970" extrusionOk="0">
                    <a:moveTo>
                      <a:pt x="13930" y="1"/>
                    </a:moveTo>
                    <a:lnTo>
                      <a:pt x="1" y="34969"/>
                    </a:lnTo>
                    <a:lnTo>
                      <a:pt x="103047" y="34969"/>
                    </a:lnTo>
                    <a:lnTo>
                      <a:pt x="8911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82;p24">
                <a:extLst>
                  <a:ext uri="{FF2B5EF4-FFF2-40B4-BE49-F238E27FC236}">
                    <a16:creationId xmlns:a16="http://schemas.microsoft.com/office/drawing/2014/main" id="{F14E9416-72D6-C77D-8A46-7A66419208F4}"/>
                  </a:ext>
                </a:extLst>
              </p:cNvPr>
              <p:cNvSpPr/>
              <p:nvPr/>
            </p:nvSpPr>
            <p:spPr>
              <a:xfrm>
                <a:off x="5641600" y="4583075"/>
                <a:ext cx="768225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970" extrusionOk="0">
                    <a:moveTo>
                      <a:pt x="0" y="1"/>
                    </a:moveTo>
                    <a:lnTo>
                      <a:pt x="13929" y="34969"/>
                    </a:lnTo>
                    <a:lnTo>
                      <a:pt x="30728" y="34969"/>
                    </a:lnTo>
                    <a:lnTo>
                      <a:pt x="1679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000;p24">
              <a:extLst>
                <a:ext uri="{FF2B5EF4-FFF2-40B4-BE49-F238E27FC236}">
                  <a16:creationId xmlns:a16="http://schemas.microsoft.com/office/drawing/2014/main" id="{698837C8-2EE8-5569-1DF9-B8A9E5D33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071" y="2765994"/>
              <a:ext cx="1287474" cy="1259399"/>
              <a:chOff x="4330724" y="3717494"/>
              <a:chExt cx="352653" cy="344963"/>
            </a:xfrm>
          </p:grpSpPr>
          <p:sp>
            <p:nvSpPr>
              <p:cNvPr id="112" name="Google Shape;1001;p24">
                <a:extLst>
                  <a:ext uri="{FF2B5EF4-FFF2-40B4-BE49-F238E27FC236}">
                    <a16:creationId xmlns:a16="http://schemas.microsoft.com/office/drawing/2014/main" id="{0781EFBD-F40F-7F03-1642-E45CF3E8D0BA}"/>
                  </a:ext>
                </a:extLst>
              </p:cNvPr>
              <p:cNvSpPr/>
              <p:nvPr/>
            </p:nvSpPr>
            <p:spPr>
              <a:xfrm>
                <a:off x="4330724" y="3717494"/>
                <a:ext cx="352653" cy="344290"/>
              </a:xfrm>
              <a:custGeom>
                <a:avLst/>
                <a:gdLst/>
                <a:ahLst/>
                <a:cxnLst/>
                <a:rect l="l" t="t" r="r" b="b"/>
                <a:pathLst>
                  <a:path w="213406" h="208345" extrusionOk="0">
                    <a:moveTo>
                      <a:pt x="178878" y="0"/>
                    </a:moveTo>
                    <a:cubicBezTo>
                      <a:pt x="176170" y="0"/>
                      <a:pt x="173463" y="1028"/>
                      <a:pt x="171392" y="3083"/>
                    </a:cubicBezTo>
                    <a:lnTo>
                      <a:pt x="79469" y="94843"/>
                    </a:lnTo>
                    <a:cubicBezTo>
                      <a:pt x="77088" y="97224"/>
                      <a:pt x="75098" y="99931"/>
                      <a:pt x="73597" y="102932"/>
                    </a:cubicBezTo>
                    <a:lnTo>
                      <a:pt x="63126" y="123972"/>
                    </a:lnTo>
                    <a:cubicBezTo>
                      <a:pt x="54873" y="140543"/>
                      <a:pt x="43978" y="155646"/>
                      <a:pt x="30865" y="168727"/>
                    </a:cubicBezTo>
                    <a:lnTo>
                      <a:pt x="6172" y="193387"/>
                    </a:lnTo>
                    <a:cubicBezTo>
                      <a:pt x="1" y="199533"/>
                      <a:pt x="5967" y="208345"/>
                      <a:pt x="12716" y="208345"/>
                    </a:cubicBezTo>
                    <a:cubicBezTo>
                      <a:pt x="14706" y="208345"/>
                      <a:pt x="16765" y="207578"/>
                      <a:pt x="18600" y="205750"/>
                    </a:cubicBezTo>
                    <a:lnTo>
                      <a:pt x="43293" y="181122"/>
                    </a:lnTo>
                    <a:cubicBezTo>
                      <a:pt x="56407" y="168042"/>
                      <a:pt x="71542" y="157179"/>
                      <a:pt x="88146" y="148926"/>
                    </a:cubicBezTo>
                    <a:lnTo>
                      <a:pt x="109218" y="138455"/>
                    </a:lnTo>
                    <a:cubicBezTo>
                      <a:pt x="112219" y="136987"/>
                      <a:pt x="114959" y="134998"/>
                      <a:pt x="117340" y="132649"/>
                    </a:cubicBezTo>
                    <a:lnTo>
                      <a:pt x="209263" y="40889"/>
                    </a:lnTo>
                    <a:cubicBezTo>
                      <a:pt x="213406" y="36747"/>
                      <a:pt x="213406" y="30060"/>
                      <a:pt x="209263" y="25949"/>
                    </a:cubicBezTo>
                    <a:lnTo>
                      <a:pt x="186364" y="3083"/>
                    </a:lnTo>
                    <a:cubicBezTo>
                      <a:pt x="184293" y="1028"/>
                      <a:pt x="181585" y="0"/>
                      <a:pt x="1788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2;p24">
                <a:extLst>
                  <a:ext uri="{FF2B5EF4-FFF2-40B4-BE49-F238E27FC236}">
                    <a16:creationId xmlns:a16="http://schemas.microsoft.com/office/drawing/2014/main" id="{16892DAC-BA75-B007-79B7-75055937136B}"/>
                  </a:ext>
                </a:extLst>
              </p:cNvPr>
              <p:cNvSpPr/>
              <p:nvPr/>
            </p:nvSpPr>
            <p:spPr>
              <a:xfrm>
                <a:off x="4336934" y="3717494"/>
                <a:ext cx="346443" cy="34430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208354" extrusionOk="0">
                    <a:moveTo>
                      <a:pt x="175120" y="0"/>
                    </a:moveTo>
                    <a:cubicBezTo>
                      <a:pt x="172412" y="0"/>
                      <a:pt x="169705" y="1028"/>
                      <a:pt x="167634" y="3083"/>
                    </a:cubicBezTo>
                    <a:lnTo>
                      <a:pt x="161501" y="9183"/>
                    </a:lnTo>
                    <a:lnTo>
                      <a:pt x="181954" y="29603"/>
                    </a:lnTo>
                    <a:cubicBezTo>
                      <a:pt x="186096" y="33746"/>
                      <a:pt x="186096" y="40433"/>
                      <a:pt x="181954" y="44543"/>
                    </a:cubicBezTo>
                    <a:lnTo>
                      <a:pt x="90031" y="136302"/>
                    </a:lnTo>
                    <a:cubicBezTo>
                      <a:pt x="87650" y="138684"/>
                      <a:pt x="84910" y="140641"/>
                      <a:pt x="81909" y="142141"/>
                    </a:cubicBezTo>
                    <a:lnTo>
                      <a:pt x="60836" y="152580"/>
                    </a:lnTo>
                    <a:cubicBezTo>
                      <a:pt x="44233" y="160833"/>
                      <a:pt x="29097" y="171695"/>
                      <a:pt x="15984" y="184808"/>
                    </a:cubicBezTo>
                    <a:lnTo>
                      <a:pt x="0" y="200759"/>
                    </a:lnTo>
                    <a:cubicBezTo>
                      <a:pt x="799" y="204866"/>
                      <a:pt x="4725" y="208353"/>
                      <a:pt x="8961" y="208353"/>
                    </a:cubicBezTo>
                    <a:cubicBezTo>
                      <a:pt x="10950" y="208353"/>
                      <a:pt x="13008" y="207584"/>
                      <a:pt x="14842" y="205750"/>
                    </a:cubicBezTo>
                    <a:lnTo>
                      <a:pt x="39535" y="181122"/>
                    </a:lnTo>
                    <a:cubicBezTo>
                      <a:pt x="52649" y="168042"/>
                      <a:pt x="67784" y="157179"/>
                      <a:pt x="84388" y="148926"/>
                    </a:cubicBezTo>
                    <a:lnTo>
                      <a:pt x="105428" y="138455"/>
                    </a:lnTo>
                    <a:cubicBezTo>
                      <a:pt x="108461" y="136987"/>
                      <a:pt x="111201" y="134998"/>
                      <a:pt x="113582" y="132649"/>
                    </a:cubicBezTo>
                    <a:lnTo>
                      <a:pt x="205505" y="40889"/>
                    </a:lnTo>
                    <a:cubicBezTo>
                      <a:pt x="209648" y="36747"/>
                      <a:pt x="209648" y="30060"/>
                      <a:pt x="205505" y="25949"/>
                    </a:cubicBezTo>
                    <a:lnTo>
                      <a:pt x="182606" y="3083"/>
                    </a:lnTo>
                    <a:cubicBezTo>
                      <a:pt x="180535" y="1028"/>
                      <a:pt x="177827" y="0"/>
                      <a:pt x="1751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03;p24">
                <a:extLst>
                  <a:ext uri="{FF2B5EF4-FFF2-40B4-BE49-F238E27FC236}">
                    <a16:creationId xmlns:a16="http://schemas.microsoft.com/office/drawing/2014/main" id="{1CBAF8DF-7DB5-5A88-A32C-A9A18B98D515}"/>
                  </a:ext>
                </a:extLst>
              </p:cNvPr>
              <p:cNvSpPr/>
              <p:nvPr/>
            </p:nvSpPr>
            <p:spPr>
              <a:xfrm>
                <a:off x="4330724" y="3998954"/>
                <a:ext cx="68901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41695" h="38021" extrusionOk="0">
                    <a:moveTo>
                      <a:pt x="29267" y="1"/>
                    </a:moveTo>
                    <a:lnTo>
                      <a:pt x="6172" y="23063"/>
                    </a:lnTo>
                    <a:cubicBezTo>
                      <a:pt x="1" y="29209"/>
                      <a:pt x="5967" y="38021"/>
                      <a:pt x="12716" y="38021"/>
                    </a:cubicBezTo>
                    <a:cubicBezTo>
                      <a:pt x="14706" y="38021"/>
                      <a:pt x="16765" y="37254"/>
                      <a:pt x="18600" y="35426"/>
                    </a:cubicBezTo>
                    <a:lnTo>
                      <a:pt x="41695" y="12396"/>
                    </a:lnTo>
                    <a:lnTo>
                      <a:pt x="292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04;p24">
                <a:extLst>
                  <a:ext uri="{FF2B5EF4-FFF2-40B4-BE49-F238E27FC236}">
                    <a16:creationId xmlns:a16="http://schemas.microsoft.com/office/drawing/2014/main" id="{59CC2DC8-0B07-DE88-5859-C5043A07E405}"/>
                  </a:ext>
                </a:extLst>
              </p:cNvPr>
              <p:cNvSpPr/>
              <p:nvPr/>
            </p:nvSpPr>
            <p:spPr>
              <a:xfrm>
                <a:off x="4496382" y="3749795"/>
                <a:ext cx="153306" cy="152187"/>
              </a:xfrm>
              <a:custGeom>
                <a:avLst/>
                <a:gdLst/>
                <a:ahLst/>
                <a:cxnLst/>
                <a:rect l="l" t="t" r="r" b="b"/>
                <a:pathLst>
                  <a:path w="92772" h="92095" extrusionOk="0">
                    <a:moveTo>
                      <a:pt x="75985" y="1"/>
                    </a:moveTo>
                    <a:cubicBezTo>
                      <a:pt x="75312" y="1"/>
                      <a:pt x="74635" y="254"/>
                      <a:pt x="74113" y="759"/>
                    </a:cubicBezTo>
                    <a:lnTo>
                      <a:pt x="1044" y="73730"/>
                    </a:lnTo>
                    <a:cubicBezTo>
                      <a:pt x="1" y="74741"/>
                      <a:pt x="1" y="76405"/>
                      <a:pt x="1044" y="77448"/>
                    </a:cubicBezTo>
                    <a:lnTo>
                      <a:pt x="14941" y="91312"/>
                    </a:lnTo>
                    <a:cubicBezTo>
                      <a:pt x="15446" y="91834"/>
                      <a:pt x="16115" y="92095"/>
                      <a:pt x="16788" y="92095"/>
                    </a:cubicBezTo>
                    <a:cubicBezTo>
                      <a:pt x="17460" y="92095"/>
                      <a:pt x="18137" y="91834"/>
                      <a:pt x="18659" y="91312"/>
                    </a:cubicBezTo>
                    <a:lnTo>
                      <a:pt x="91728" y="18374"/>
                    </a:lnTo>
                    <a:cubicBezTo>
                      <a:pt x="92772" y="17330"/>
                      <a:pt x="92772" y="15666"/>
                      <a:pt x="91728" y="14655"/>
                    </a:cubicBezTo>
                    <a:lnTo>
                      <a:pt x="77832" y="759"/>
                    </a:lnTo>
                    <a:cubicBezTo>
                      <a:pt x="77326" y="254"/>
                      <a:pt x="76657" y="1"/>
                      <a:pt x="7598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05;p24">
                <a:extLst>
                  <a:ext uri="{FF2B5EF4-FFF2-40B4-BE49-F238E27FC236}">
                    <a16:creationId xmlns:a16="http://schemas.microsoft.com/office/drawing/2014/main" id="{85A681BB-E07D-2989-A10E-F4A1365BE3C2}"/>
                  </a:ext>
                </a:extLst>
              </p:cNvPr>
              <p:cNvSpPr/>
              <p:nvPr/>
            </p:nvSpPr>
            <p:spPr>
              <a:xfrm>
                <a:off x="4582252" y="3749795"/>
                <a:ext cx="67435" cy="66857"/>
              </a:xfrm>
              <a:custGeom>
                <a:avLst/>
                <a:gdLst/>
                <a:ahLst/>
                <a:cxnLst/>
                <a:rect l="l" t="t" r="r" b="b"/>
                <a:pathLst>
                  <a:path w="40808" h="40458" extrusionOk="0">
                    <a:moveTo>
                      <a:pt x="24021" y="1"/>
                    </a:moveTo>
                    <a:cubicBezTo>
                      <a:pt x="23348" y="1"/>
                      <a:pt x="22671" y="254"/>
                      <a:pt x="22149" y="759"/>
                    </a:cubicBezTo>
                    <a:lnTo>
                      <a:pt x="0" y="22875"/>
                    </a:lnTo>
                    <a:lnTo>
                      <a:pt x="17647" y="40458"/>
                    </a:lnTo>
                    <a:lnTo>
                      <a:pt x="39764" y="18374"/>
                    </a:lnTo>
                    <a:cubicBezTo>
                      <a:pt x="40808" y="17330"/>
                      <a:pt x="40808" y="15666"/>
                      <a:pt x="39764" y="14655"/>
                    </a:cubicBezTo>
                    <a:lnTo>
                      <a:pt x="25868" y="759"/>
                    </a:lnTo>
                    <a:cubicBezTo>
                      <a:pt x="25362" y="254"/>
                      <a:pt x="24693" y="1"/>
                      <a:pt x="240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06;p24">
                <a:extLst>
                  <a:ext uri="{FF2B5EF4-FFF2-40B4-BE49-F238E27FC236}">
                    <a16:creationId xmlns:a16="http://schemas.microsoft.com/office/drawing/2014/main" id="{759A5549-EE9E-9513-644E-CF53A89DDF84}"/>
                  </a:ext>
                </a:extLst>
              </p:cNvPr>
              <p:cNvSpPr/>
              <p:nvPr/>
            </p:nvSpPr>
            <p:spPr>
              <a:xfrm>
                <a:off x="4547699" y="3921171"/>
                <a:ext cx="133955" cy="141285"/>
              </a:xfrm>
              <a:custGeom>
                <a:avLst/>
                <a:gdLst/>
                <a:ahLst/>
                <a:cxnLst/>
                <a:rect l="l" t="t" r="r" b="b"/>
                <a:pathLst>
                  <a:path w="81062" h="85498" extrusionOk="0">
                    <a:moveTo>
                      <a:pt x="12201" y="0"/>
                    </a:moveTo>
                    <a:lnTo>
                      <a:pt x="12201" y="21106"/>
                    </a:lnTo>
                    <a:cubicBezTo>
                      <a:pt x="5481" y="21106"/>
                      <a:pt x="1" y="26586"/>
                      <a:pt x="1" y="33305"/>
                    </a:cubicBezTo>
                    <a:lnTo>
                      <a:pt x="1" y="73265"/>
                    </a:lnTo>
                    <a:cubicBezTo>
                      <a:pt x="1" y="80017"/>
                      <a:pt x="5481" y="85497"/>
                      <a:pt x="12201" y="85497"/>
                    </a:cubicBezTo>
                    <a:lnTo>
                      <a:pt x="68861" y="85497"/>
                    </a:lnTo>
                    <a:cubicBezTo>
                      <a:pt x="75581" y="85497"/>
                      <a:pt x="81061" y="80017"/>
                      <a:pt x="81061" y="73265"/>
                    </a:cubicBezTo>
                    <a:lnTo>
                      <a:pt x="81061" y="33305"/>
                    </a:lnTo>
                    <a:cubicBezTo>
                      <a:pt x="81061" y="26586"/>
                      <a:pt x="75581" y="21106"/>
                      <a:pt x="68861" y="21106"/>
                    </a:cubicBezTo>
                    <a:lnTo>
                      <a:pt x="33306" y="21106"/>
                    </a:lnTo>
                    <a:lnTo>
                      <a:pt x="1220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07;p24">
                <a:extLst>
                  <a:ext uri="{FF2B5EF4-FFF2-40B4-BE49-F238E27FC236}">
                    <a16:creationId xmlns:a16="http://schemas.microsoft.com/office/drawing/2014/main" id="{F5C60E31-D8CE-CBFD-3DD2-EF628A08B01E}"/>
                  </a:ext>
                </a:extLst>
              </p:cNvPr>
              <p:cNvSpPr/>
              <p:nvPr/>
            </p:nvSpPr>
            <p:spPr>
              <a:xfrm>
                <a:off x="4570824" y="3979603"/>
                <a:ext cx="28517" cy="28463"/>
              </a:xfrm>
              <a:custGeom>
                <a:avLst/>
                <a:gdLst/>
                <a:ahLst/>
                <a:cxnLst/>
                <a:rect l="l" t="t" r="r" b="b"/>
                <a:pathLst>
                  <a:path w="17257" h="17224" extrusionOk="0">
                    <a:moveTo>
                      <a:pt x="8612" y="6296"/>
                    </a:moveTo>
                    <a:cubicBezTo>
                      <a:pt x="9917" y="6296"/>
                      <a:pt x="10961" y="7340"/>
                      <a:pt x="10961" y="8612"/>
                    </a:cubicBezTo>
                    <a:cubicBezTo>
                      <a:pt x="10961" y="9884"/>
                      <a:pt x="9917" y="10928"/>
                      <a:pt x="8612" y="10928"/>
                    </a:cubicBezTo>
                    <a:cubicBezTo>
                      <a:pt x="7340" y="10928"/>
                      <a:pt x="6296" y="9884"/>
                      <a:pt x="6296" y="8612"/>
                    </a:cubicBezTo>
                    <a:cubicBezTo>
                      <a:pt x="6296" y="7340"/>
                      <a:pt x="7340" y="6296"/>
                      <a:pt x="8612" y="6296"/>
                    </a:cubicBezTo>
                    <a:close/>
                    <a:moveTo>
                      <a:pt x="8612" y="0"/>
                    </a:moveTo>
                    <a:cubicBezTo>
                      <a:pt x="3882" y="0"/>
                      <a:pt x="1" y="3850"/>
                      <a:pt x="1" y="8612"/>
                    </a:cubicBezTo>
                    <a:cubicBezTo>
                      <a:pt x="1" y="13375"/>
                      <a:pt x="3882" y="17224"/>
                      <a:pt x="8612" y="17224"/>
                    </a:cubicBezTo>
                    <a:cubicBezTo>
                      <a:pt x="13375" y="17224"/>
                      <a:pt x="17257" y="13375"/>
                      <a:pt x="17257" y="8612"/>
                    </a:cubicBezTo>
                    <a:cubicBezTo>
                      <a:pt x="17257" y="3850"/>
                      <a:pt x="13375" y="0"/>
                      <a:pt x="861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08;p24">
                <a:extLst>
                  <a:ext uri="{FF2B5EF4-FFF2-40B4-BE49-F238E27FC236}">
                    <a16:creationId xmlns:a16="http://schemas.microsoft.com/office/drawing/2014/main" id="{FA84D520-F37C-B423-3F3F-32905173F162}"/>
                  </a:ext>
                </a:extLst>
              </p:cNvPr>
              <p:cNvSpPr/>
              <p:nvPr/>
            </p:nvSpPr>
            <p:spPr>
              <a:xfrm>
                <a:off x="4603760" y="3979603"/>
                <a:ext cx="55469" cy="58865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35622" extrusionOk="0">
                    <a:moveTo>
                      <a:pt x="17843" y="0"/>
                    </a:moveTo>
                    <a:cubicBezTo>
                      <a:pt x="7992" y="0"/>
                      <a:pt x="0" y="7992"/>
                      <a:pt x="0" y="17811"/>
                    </a:cubicBezTo>
                    <a:cubicBezTo>
                      <a:pt x="0" y="27629"/>
                      <a:pt x="7992" y="35621"/>
                      <a:pt x="17843" y="35621"/>
                    </a:cubicBezTo>
                    <a:cubicBezTo>
                      <a:pt x="23291" y="35621"/>
                      <a:pt x="28380" y="33175"/>
                      <a:pt x="31772" y="28902"/>
                    </a:cubicBezTo>
                    <a:cubicBezTo>
                      <a:pt x="32849" y="27532"/>
                      <a:pt x="32620" y="25542"/>
                      <a:pt x="31283" y="24465"/>
                    </a:cubicBezTo>
                    <a:cubicBezTo>
                      <a:pt x="30702" y="24009"/>
                      <a:pt x="30011" y="23787"/>
                      <a:pt x="29324" y="23787"/>
                    </a:cubicBezTo>
                    <a:cubicBezTo>
                      <a:pt x="28391" y="23787"/>
                      <a:pt x="27467" y="24198"/>
                      <a:pt x="26847" y="24987"/>
                    </a:cubicBezTo>
                    <a:cubicBezTo>
                      <a:pt x="24628" y="27727"/>
                      <a:pt x="21366" y="29326"/>
                      <a:pt x="17843" y="29326"/>
                    </a:cubicBezTo>
                    <a:cubicBezTo>
                      <a:pt x="11483" y="29326"/>
                      <a:pt x="6329" y="24172"/>
                      <a:pt x="6329" y="17811"/>
                    </a:cubicBezTo>
                    <a:cubicBezTo>
                      <a:pt x="6329" y="11450"/>
                      <a:pt x="11483" y="6296"/>
                      <a:pt x="17843" y="6296"/>
                    </a:cubicBezTo>
                    <a:cubicBezTo>
                      <a:pt x="21660" y="6296"/>
                      <a:pt x="25216" y="8188"/>
                      <a:pt x="27368" y="11385"/>
                    </a:cubicBezTo>
                    <a:cubicBezTo>
                      <a:pt x="27980" y="12282"/>
                      <a:pt x="28975" y="12759"/>
                      <a:pt x="29985" y="12759"/>
                    </a:cubicBezTo>
                    <a:cubicBezTo>
                      <a:pt x="30590" y="12759"/>
                      <a:pt x="31202" y="12587"/>
                      <a:pt x="31740" y="12233"/>
                    </a:cubicBezTo>
                    <a:cubicBezTo>
                      <a:pt x="33207" y="11254"/>
                      <a:pt x="33566" y="9297"/>
                      <a:pt x="32588" y="7829"/>
                    </a:cubicBezTo>
                    <a:cubicBezTo>
                      <a:pt x="29293" y="2936"/>
                      <a:pt x="23748" y="0"/>
                      <a:pt x="1784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392910" y="431863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2022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스크립트언어</a:t>
            </a:r>
            <a:b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최종발표</a:t>
            </a:r>
            <a:endParaRPr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75409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5503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555278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2" name="Google Shape;222;p33"/>
          <p:cNvSpPr/>
          <p:nvPr/>
        </p:nvSpPr>
        <p:spPr>
          <a:xfrm>
            <a:off x="4928022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924455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930733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938753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 flipH="1">
            <a:off x="2735660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Open API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2"/>
          </p:nvPr>
        </p:nvSpPr>
        <p:spPr>
          <a:xfrm flipH="1">
            <a:off x="2674000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ctrTitle" idx="3"/>
          </p:nvPr>
        </p:nvSpPr>
        <p:spPr>
          <a:xfrm flipH="1">
            <a:off x="6515993" y="3192961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시연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5"/>
          </p:nvPr>
        </p:nvSpPr>
        <p:spPr>
          <a:xfrm flipH="1">
            <a:off x="6660422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 idx="6"/>
          </p:nvPr>
        </p:nvSpPr>
        <p:spPr>
          <a:xfrm flipH="1">
            <a:off x="787428" y="3192961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소개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 idx="8"/>
          </p:nvPr>
        </p:nvSpPr>
        <p:spPr>
          <a:xfrm flipH="1">
            <a:off x="678357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ctrTitle" idx="9"/>
          </p:nvPr>
        </p:nvSpPr>
        <p:spPr>
          <a:xfrm flipH="1">
            <a:off x="4730387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진행 결과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내역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14"/>
          </p:nvPr>
        </p:nvSpPr>
        <p:spPr>
          <a:xfrm flipH="1">
            <a:off x="4668739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8" name="Google Shape;238;p33"/>
          <p:cNvCxnSpPr/>
          <p:nvPr/>
        </p:nvCxnSpPr>
        <p:spPr>
          <a:xfrm>
            <a:off x="55456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ctrTitle"/>
          </p:nvPr>
        </p:nvSpPr>
        <p:spPr>
          <a:xfrm flipH="1">
            <a:off x="1553964" y="1263549"/>
            <a:ext cx="3143095" cy="3262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 검색 프로그램</a:t>
            </a:r>
            <a:endParaRPr sz="1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1"/>
          </p:nvPr>
        </p:nvSpPr>
        <p:spPr>
          <a:xfrm>
            <a:off x="4697059" y="1179214"/>
            <a:ext cx="3363868" cy="41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경기도에 위치한 동물병원의 데이터 사용</a:t>
            </a:r>
            <a:endParaRPr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1" name="Google Shape;301;p40"/>
          <p:cNvSpPr>
            <a:spLocks noChangeAspect="1"/>
          </p:cNvSpPr>
          <p:nvPr/>
        </p:nvSpPr>
        <p:spPr>
          <a:xfrm>
            <a:off x="823165" y="1138166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40"/>
          <p:cNvGrpSpPr>
            <a:grpSpLocks noChangeAspect="1"/>
          </p:cNvGrpSpPr>
          <p:nvPr/>
        </p:nvGrpSpPr>
        <p:grpSpPr>
          <a:xfrm>
            <a:off x="979925" y="1263549"/>
            <a:ext cx="344847" cy="344754"/>
            <a:chOff x="2701450" y="3236000"/>
            <a:chExt cx="369025" cy="368925"/>
          </a:xfrm>
        </p:grpSpPr>
        <p:sp>
          <p:nvSpPr>
            <p:cNvPr id="304" name="Google Shape;304;p40"/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B6C29-6A69-B826-FAE6-4717EC05C71E}"/>
              </a:ext>
            </a:extLst>
          </p:cNvPr>
          <p:cNvGrpSpPr/>
          <p:nvPr/>
        </p:nvGrpSpPr>
        <p:grpSpPr>
          <a:xfrm>
            <a:off x="823165" y="2121400"/>
            <a:ext cx="619200" cy="619200"/>
            <a:chOff x="7471358" y="1803665"/>
            <a:chExt cx="619200" cy="619200"/>
          </a:xfrm>
        </p:grpSpPr>
        <p:sp>
          <p:nvSpPr>
            <p:cNvPr id="302" name="Google Shape;302;p40"/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0"/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기능 소개</a:t>
            </a:r>
          </a:p>
        </p:txBody>
      </p:sp>
      <p:sp>
        <p:nvSpPr>
          <p:cNvPr id="58" name="Google Shape;295;p40">
            <a:extLst>
              <a:ext uri="{FF2B5EF4-FFF2-40B4-BE49-F238E27FC236}">
                <a16:creationId xmlns:a16="http://schemas.microsoft.com/office/drawing/2014/main" id="{746AF34D-3045-B920-920A-1DC006B1D4E4}"/>
              </a:ext>
            </a:extLst>
          </p:cNvPr>
          <p:cNvSpPr txBox="1">
            <a:spLocks/>
          </p:cNvSpPr>
          <p:nvPr/>
        </p:nvSpPr>
        <p:spPr>
          <a:xfrm flipH="1">
            <a:off x="1624199" y="2214005"/>
            <a:ext cx="3072860" cy="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세부 리스트 별 검색 기능</a:t>
            </a:r>
          </a:p>
        </p:txBody>
      </p:sp>
      <p:sp>
        <p:nvSpPr>
          <p:cNvPr id="59" name="Google Shape;296;p40">
            <a:extLst>
              <a:ext uri="{FF2B5EF4-FFF2-40B4-BE49-F238E27FC236}">
                <a16:creationId xmlns:a16="http://schemas.microsoft.com/office/drawing/2014/main" id="{13457139-811E-3D3B-C391-AF06796B0695}"/>
              </a:ext>
            </a:extLst>
          </p:cNvPr>
          <p:cNvSpPr txBox="1">
            <a:spLocks/>
          </p:cNvSpPr>
          <p:nvPr/>
        </p:nvSpPr>
        <p:spPr>
          <a:xfrm>
            <a:off x="4697059" y="2172490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동물약국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유기동물 보호시설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동물용 의료용구 판매업체</a:t>
            </a:r>
          </a:p>
        </p:txBody>
      </p:sp>
      <p:sp>
        <p:nvSpPr>
          <p:cNvPr id="65" name="Google Shape;295;p40">
            <a:extLst>
              <a:ext uri="{FF2B5EF4-FFF2-40B4-BE49-F238E27FC236}">
                <a16:creationId xmlns:a16="http://schemas.microsoft.com/office/drawing/2014/main" id="{E2B2A647-9338-FA05-DE8F-9F585482050C}"/>
              </a:ext>
            </a:extLst>
          </p:cNvPr>
          <p:cNvSpPr txBox="1">
            <a:spLocks/>
          </p:cNvSpPr>
          <p:nvPr/>
        </p:nvSpPr>
        <p:spPr>
          <a:xfrm flipH="1">
            <a:off x="1594719" y="3162840"/>
            <a:ext cx="3143095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시설 정보 출력</a:t>
            </a:r>
          </a:p>
        </p:txBody>
      </p:sp>
      <p:sp>
        <p:nvSpPr>
          <p:cNvPr id="66" name="Google Shape;296;p40">
            <a:extLst>
              <a:ext uri="{FF2B5EF4-FFF2-40B4-BE49-F238E27FC236}">
                <a16:creationId xmlns:a16="http://schemas.microsoft.com/office/drawing/2014/main" id="{FF8A8F97-FC67-F7E4-79C8-D4EBCBF09E64}"/>
              </a:ext>
            </a:extLst>
          </p:cNvPr>
          <p:cNvSpPr txBox="1">
            <a:spLocks/>
          </p:cNvSpPr>
          <p:nvPr/>
        </p:nvSpPr>
        <p:spPr>
          <a:xfrm>
            <a:off x="4697059" y="3136175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전화번호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등의 정보</a:t>
            </a:r>
          </a:p>
        </p:txBody>
      </p:sp>
      <p:sp>
        <p:nvSpPr>
          <p:cNvPr id="67" name="Google Shape;301;p40">
            <a:extLst>
              <a:ext uri="{FF2B5EF4-FFF2-40B4-BE49-F238E27FC236}">
                <a16:creationId xmlns:a16="http://schemas.microsoft.com/office/drawing/2014/main" id="{F8854117-00CF-31FD-F964-CB839CC230BE}"/>
              </a:ext>
            </a:extLst>
          </p:cNvPr>
          <p:cNvSpPr>
            <a:spLocks noChangeAspect="1"/>
          </p:cNvSpPr>
          <p:nvPr/>
        </p:nvSpPr>
        <p:spPr>
          <a:xfrm>
            <a:off x="823165" y="3068602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03;p40">
            <a:extLst>
              <a:ext uri="{FF2B5EF4-FFF2-40B4-BE49-F238E27FC236}">
                <a16:creationId xmlns:a16="http://schemas.microsoft.com/office/drawing/2014/main" id="{CF29DF7C-999B-9562-AEA6-FD326393DF02}"/>
              </a:ext>
            </a:extLst>
          </p:cNvPr>
          <p:cNvGrpSpPr>
            <a:grpSpLocks noChangeAspect="1"/>
          </p:cNvGrpSpPr>
          <p:nvPr/>
        </p:nvGrpSpPr>
        <p:grpSpPr>
          <a:xfrm>
            <a:off x="979925" y="3193985"/>
            <a:ext cx="344847" cy="344754"/>
            <a:chOff x="2701450" y="3236000"/>
            <a:chExt cx="369025" cy="368925"/>
          </a:xfrm>
        </p:grpSpPr>
        <p:sp>
          <p:nvSpPr>
            <p:cNvPr id="69" name="Google Shape;304;p40">
              <a:extLst>
                <a:ext uri="{FF2B5EF4-FFF2-40B4-BE49-F238E27FC236}">
                  <a16:creationId xmlns:a16="http://schemas.microsoft.com/office/drawing/2014/main" id="{DB702109-A1D4-7316-5E2D-6F8D5241DA1D}"/>
                </a:ext>
              </a:extLst>
            </p:cNvPr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305;p40">
              <a:extLst>
                <a:ext uri="{FF2B5EF4-FFF2-40B4-BE49-F238E27FC236}">
                  <a16:creationId xmlns:a16="http://schemas.microsoft.com/office/drawing/2014/main" id="{655A401E-24B7-4799-D24D-33585693375D}"/>
                </a:ext>
              </a:extLst>
            </p:cNvPr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306;p40">
              <a:extLst>
                <a:ext uri="{FF2B5EF4-FFF2-40B4-BE49-F238E27FC236}">
                  <a16:creationId xmlns:a16="http://schemas.microsoft.com/office/drawing/2014/main" id="{9ABF04E7-56C9-8F9E-B9B7-85667DDC9960}"/>
                </a:ext>
              </a:extLst>
            </p:cNvPr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307;p40">
              <a:extLst>
                <a:ext uri="{FF2B5EF4-FFF2-40B4-BE49-F238E27FC236}">
                  <a16:creationId xmlns:a16="http://schemas.microsoft.com/office/drawing/2014/main" id="{CDC6E5D5-7688-3242-B489-5EB13ED0E0A2}"/>
                </a:ext>
              </a:extLst>
            </p:cNvPr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308;p40">
              <a:extLst>
                <a:ext uri="{FF2B5EF4-FFF2-40B4-BE49-F238E27FC236}">
                  <a16:creationId xmlns:a16="http://schemas.microsoft.com/office/drawing/2014/main" id="{4AB771DA-01D2-1548-ADBA-8B02753A14C0}"/>
                </a:ext>
              </a:extLst>
            </p:cNvPr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309;p40">
              <a:extLst>
                <a:ext uri="{FF2B5EF4-FFF2-40B4-BE49-F238E27FC236}">
                  <a16:creationId xmlns:a16="http://schemas.microsoft.com/office/drawing/2014/main" id="{C05248C2-E6D1-B5A9-97F4-3FC1204E38BB}"/>
                </a:ext>
              </a:extLst>
            </p:cNvPr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310;p40">
              <a:extLst>
                <a:ext uri="{FF2B5EF4-FFF2-40B4-BE49-F238E27FC236}">
                  <a16:creationId xmlns:a16="http://schemas.microsoft.com/office/drawing/2014/main" id="{A0A1F63B-7A8C-8735-EB10-973B728809DF}"/>
                </a:ext>
              </a:extLst>
            </p:cNvPr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311;p40">
              <a:extLst>
                <a:ext uri="{FF2B5EF4-FFF2-40B4-BE49-F238E27FC236}">
                  <a16:creationId xmlns:a16="http://schemas.microsoft.com/office/drawing/2014/main" id="{C378B51C-9BCA-7CBC-65CF-0349E9730D78}"/>
                </a:ext>
              </a:extLst>
            </p:cNvPr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312;p40">
              <a:extLst>
                <a:ext uri="{FF2B5EF4-FFF2-40B4-BE49-F238E27FC236}">
                  <a16:creationId xmlns:a16="http://schemas.microsoft.com/office/drawing/2014/main" id="{20AAE0F9-148E-2BAB-41BC-F27BC4DA000C}"/>
                </a:ext>
              </a:extLst>
            </p:cNvPr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313;p40">
              <a:extLst>
                <a:ext uri="{FF2B5EF4-FFF2-40B4-BE49-F238E27FC236}">
                  <a16:creationId xmlns:a16="http://schemas.microsoft.com/office/drawing/2014/main" id="{158289FA-8FBC-C7EA-C214-DF7481ED6FF0}"/>
                </a:ext>
              </a:extLst>
            </p:cNvPr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314;p40">
              <a:extLst>
                <a:ext uri="{FF2B5EF4-FFF2-40B4-BE49-F238E27FC236}">
                  <a16:creationId xmlns:a16="http://schemas.microsoft.com/office/drawing/2014/main" id="{D1848B3E-DB45-07F6-2349-B28138758415}"/>
                </a:ext>
              </a:extLst>
            </p:cNvPr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315;p40">
              <a:extLst>
                <a:ext uri="{FF2B5EF4-FFF2-40B4-BE49-F238E27FC236}">
                  <a16:creationId xmlns:a16="http://schemas.microsoft.com/office/drawing/2014/main" id="{16284B71-15C9-F7BF-173F-C07423AF8861}"/>
                </a:ext>
              </a:extLst>
            </p:cNvPr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316;p40">
              <a:extLst>
                <a:ext uri="{FF2B5EF4-FFF2-40B4-BE49-F238E27FC236}">
                  <a16:creationId xmlns:a16="http://schemas.microsoft.com/office/drawing/2014/main" id="{08AE570D-0172-1FA4-82B6-D994710A107B}"/>
                </a:ext>
              </a:extLst>
            </p:cNvPr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317;p40">
              <a:extLst>
                <a:ext uri="{FF2B5EF4-FFF2-40B4-BE49-F238E27FC236}">
                  <a16:creationId xmlns:a16="http://schemas.microsoft.com/office/drawing/2014/main" id="{A5C84FA4-7364-8E5F-794F-756D62AA0C25}"/>
                </a:ext>
              </a:extLst>
            </p:cNvPr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318;p40">
              <a:extLst>
                <a:ext uri="{FF2B5EF4-FFF2-40B4-BE49-F238E27FC236}">
                  <a16:creationId xmlns:a16="http://schemas.microsoft.com/office/drawing/2014/main" id="{ACD586AC-995D-7CF1-C571-23F24C0E194B}"/>
                </a:ext>
              </a:extLst>
            </p:cNvPr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319;p40">
              <a:extLst>
                <a:ext uri="{FF2B5EF4-FFF2-40B4-BE49-F238E27FC236}">
                  <a16:creationId xmlns:a16="http://schemas.microsoft.com/office/drawing/2014/main" id="{998A62DD-038D-4D0E-CEC4-047CADB5B325}"/>
                </a:ext>
              </a:extLst>
            </p:cNvPr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320;p40">
              <a:extLst>
                <a:ext uri="{FF2B5EF4-FFF2-40B4-BE49-F238E27FC236}">
                  <a16:creationId xmlns:a16="http://schemas.microsoft.com/office/drawing/2014/main" id="{1EED714F-6058-6D18-3E63-9B0D9C5F7F70}"/>
                </a:ext>
              </a:extLst>
            </p:cNvPr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321;p40">
              <a:extLst>
                <a:ext uri="{FF2B5EF4-FFF2-40B4-BE49-F238E27FC236}">
                  <a16:creationId xmlns:a16="http://schemas.microsoft.com/office/drawing/2014/main" id="{0F92BD81-0973-AFD5-AA7E-FC609D601798}"/>
                </a:ext>
              </a:extLst>
            </p:cNvPr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322;p40">
              <a:extLst>
                <a:ext uri="{FF2B5EF4-FFF2-40B4-BE49-F238E27FC236}">
                  <a16:creationId xmlns:a16="http://schemas.microsoft.com/office/drawing/2014/main" id="{4EACAE0C-6188-B15F-28DB-BEDD609FC73D}"/>
                </a:ext>
              </a:extLst>
            </p:cNvPr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323;p40">
              <a:extLst>
                <a:ext uri="{FF2B5EF4-FFF2-40B4-BE49-F238E27FC236}">
                  <a16:creationId xmlns:a16="http://schemas.microsoft.com/office/drawing/2014/main" id="{529D656E-DAB8-8389-69E6-684D6AC6F2FA}"/>
                </a:ext>
              </a:extLst>
            </p:cNvPr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324;p40">
              <a:extLst>
                <a:ext uri="{FF2B5EF4-FFF2-40B4-BE49-F238E27FC236}">
                  <a16:creationId xmlns:a16="http://schemas.microsoft.com/office/drawing/2014/main" id="{21EE564F-AEC4-A6E7-9E63-0224635CB263}"/>
                </a:ext>
              </a:extLst>
            </p:cNvPr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325;p40">
              <a:extLst>
                <a:ext uri="{FF2B5EF4-FFF2-40B4-BE49-F238E27FC236}">
                  <a16:creationId xmlns:a16="http://schemas.microsoft.com/office/drawing/2014/main" id="{12CF539E-652A-AFB7-9562-C37C72B27343}"/>
                </a:ext>
              </a:extLst>
            </p:cNvPr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326;p40">
              <a:extLst>
                <a:ext uri="{FF2B5EF4-FFF2-40B4-BE49-F238E27FC236}">
                  <a16:creationId xmlns:a16="http://schemas.microsoft.com/office/drawing/2014/main" id="{173B82B2-9D9C-FE77-1E29-2E91A1D263FF}"/>
                </a:ext>
              </a:extLst>
            </p:cNvPr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327;p40">
              <a:extLst>
                <a:ext uri="{FF2B5EF4-FFF2-40B4-BE49-F238E27FC236}">
                  <a16:creationId xmlns:a16="http://schemas.microsoft.com/office/drawing/2014/main" id="{4CFA1D46-9AC3-C30D-BAC6-333B71CDAA7B}"/>
                </a:ext>
              </a:extLst>
            </p:cNvPr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328;p40">
              <a:extLst>
                <a:ext uri="{FF2B5EF4-FFF2-40B4-BE49-F238E27FC236}">
                  <a16:creationId xmlns:a16="http://schemas.microsoft.com/office/drawing/2014/main" id="{70D1E35A-8555-EBB7-CFC4-DB9713191AC9}"/>
                </a:ext>
              </a:extLst>
            </p:cNvPr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329;p40">
              <a:extLst>
                <a:ext uri="{FF2B5EF4-FFF2-40B4-BE49-F238E27FC236}">
                  <a16:creationId xmlns:a16="http://schemas.microsoft.com/office/drawing/2014/main" id="{6D02246B-6BFC-50F0-9603-6DB81B7DCFF3}"/>
                </a:ext>
              </a:extLst>
            </p:cNvPr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330;p40">
              <a:extLst>
                <a:ext uri="{FF2B5EF4-FFF2-40B4-BE49-F238E27FC236}">
                  <a16:creationId xmlns:a16="http://schemas.microsoft.com/office/drawing/2014/main" id="{EC392624-4134-9F6B-3934-E850D08180FF}"/>
                </a:ext>
              </a:extLst>
            </p:cNvPr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331;p40">
              <a:extLst>
                <a:ext uri="{FF2B5EF4-FFF2-40B4-BE49-F238E27FC236}">
                  <a16:creationId xmlns:a16="http://schemas.microsoft.com/office/drawing/2014/main" id="{0280D96C-D1A0-DDC6-58FC-7167211194AE}"/>
                </a:ext>
              </a:extLst>
            </p:cNvPr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332;p40">
              <a:extLst>
                <a:ext uri="{FF2B5EF4-FFF2-40B4-BE49-F238E27FC236}">
                  <a16:creationId xmlns:a16="http://schemas.microsoft.com/office/drawing/2014/main" id="{9B6004BE-7F5D-5555-6C97-D6BC0EDA8B0D}"/>
                </a:ext>
              </a:extLst>
            </p:cNvPr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333;p40">
              <a:extLst>
                <a:ext uri="{FF2B5EF4-FFF2-40B4-BE49-F238E27FC236}">
                  <a16:creationId xmlns:a16="http://schemas.microsoft.com/office/drawing/2014/main" id="{0F06C100-EDFE-438C-1E78-28544D84B28A}"/>
                </a:ext>
              </a:extLst>
            </p:cNvPr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334;p40">
              <a:extLst>
                <a:ext uri="{FF2B5EF4-FFF2-40B4-BE49-F238E27FC236}">
                  <a16:creationId xmlns:a16="http://schemas.microsoft.com/office/drawing/2014/main" id="{CB09766F-4E59-E9FD-7B7B-B837E45206F2}"/>
                </a:ext>
              </a:extLst>
            </p:cNvPr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335;p40">
              <a:extLst>
                <a:ext uri="{FF2B5EF4-FFF2-40B4-BE49-F238E27FC236}">
                  <a16:creationId xmlns:a16="http://schemas.microsoft.com/office/drawing/2014/main" id="{2D6F57D7-3355-8DDF-83B7-68D52CF95748}"/>
                </a:ext>
              </a:extLst>
            </p:cNvPr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336;p40">
              <a:extLst>
                <a:ext uri="{FF2B5EF4-FFF2-40B4-BE49-F238E27FC236}">
                  <a16:creationId xmlns:a16="http://schemas.microsoft.com/office/drawing/2014/main" id="{98305374-BBF0-882F-36E0-C4E9D885EBC4}"/>
                </a:ext>
              </a:extLst>
            </p:cNvPr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337;p40">
              <a:extLst>
                <a:ext uri="{FF2B5EF4-FFF2-40B4-BE49-F238E27FC236}">
                  <a16:creationId xmlns:a16="http://schemas.microsoft.com/office/drawing/2014/main" id="{3EAFA348-C755-5886-D10D-790FFC615D4F}"/>
                </a:ext>
              </a:extLst>
            </p:cNvPr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338;p40">
              <a:extLst>
                <a:ext uri="{FF2B5EF4-FFF2-40B4-BE49-F238E27FC236}">
                  <a16:creationId xmlns:a16="http://schemas.microsoft.com/office/drawing/2014/main" id="{8D959592-D75B-431E-87B2-687286BD0FA3}"/>
                </a:ext>
              </a:extLst>
            </p:cNvPr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339;p40">
              <a:extLst>
                <a:ext uri="{FF2B5EF4-FFF2-40B4-BE49-F238E27FC236}">
                  <a16:creationId xmlns:a16="http://schemas.microsoft.com/office/drawing/2014/main" id="{38FA6E5E-B71A-CA73-8416-5F2979C4E6F1}"/>
                </a:ext>
              </a:extLst>
            </p:cNvPr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340;p40">
              <a:extLst>
                <a:ext uri="{FF2B5EF4-FFF2-40B4-BE49-F238E27FC236}">
                  <a16:creationId xmlns:a16="http://schemas.microsoft.com/office/drawing/2014/main" id="{6149E106-D134-5C3F-B2F8-18953A3A6719}"/>
                </a:ext>
              </a:extLst>
            </p:cNvPr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80A8D3-C398-211D-7197-E7268C8EA3AA}"/>
              </a:ext>
            </a:extLst>
          </p:cNvPr>
          <p:cNvGrpSpPr/>
          <p:nvPr/>
        </p:nvGrpSpPr>
        <p:grpSpPr>
          <a:xfrm>
            <a:off x="823165" y="3982219"/>
            <a:ext cx="619200" cy="619200"/>
            <a:chOff x="7471358" y="1803665"/>
            <a:chExt cx="619200" cy="619200"/>
          </a:xfrm>
        </p:grpSpPr>
        <p:sp>
          <p:nvSpPr>
            <p:cNvPr id="107" name="Google Shape;302;p40">
              <a:extLst>
                <a:ext uri="{FF2B5EF4-FFF2-40B4-BE49-F238E27FC236}">
                  <a16:creationId xmlns:a16="http://schemas.microsoft.com/office/drawing/2014/main" id="{D832622E-93F8-526B-8449-E72D56734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341;p40">
              <a:extLst>
                <a:ext uri="{FF2B5EF4-FFF2-40B4-BE49-F238E27FC236}">
                  <a16:creationId xmlns:a16="http://schemas.microsoft.com/office/drawing/2014/main" id="{F0C763EA-39B3-1DB3-6E53-6173450568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109" name="Google Shape;342;p40">
                <a:extLst>
                  <a:ext uri="{FF2B5EF4-FFF2-40B4-BE49-F238E27FC236}">
                    <a16:creationId xmlns:a16="http://schemas.microsoft.com/office/drawing/2014/main" id="{DD5E153C-14EC-BE69-4EA2-BADC8A0AB669}"/>
                  </a:ext>
                </a:extLst>
              </p:cNvPr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343;p40">
                <a:extLst>
                  <a:ext uri="{FF2B5EF4-FFF2-40B4-BE49-F238E27FC236}">
                    <a16:creationId xmlns:a16="http://schemas.microsoft.com/office/drawing/2014/main" id="{DC5309BD-5B66-DBDB-BC9F-29AC23BC214B}"/>
                  </a:ext>
                </a:extLst>
              </p:cNvPr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344;p40">
                <a:extLst>
                  <a:ext uri="{FF2B5EF4-FFF2-40B4-BE49-F238E27FC236}">
                    <a16:creationId xmlns:a16="http://schemas.microsoft.com/office/drawing/2014/main" id="{EDE17290-0895-1A56-0524-0413F8B14E27}"/>
                  </a:ext>
                </a:extLst>
              </p:cNvPr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345;p40">
                <a:extLst>
                  <a:ext uri="{FF2B5EF4-FFF2-40B4-BE49-F238E27FC236}">
                    <a16:creationId xmlns:a16="http://schemas.microsoft.com/office/drawing/2014/main" id="{5E2133D3-4329-958F-0DAB-0C28A91A1959}"/>
                  </a:ext>
                </a:extLst>
              </p:cNvPr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346;p40">
                <a:extLst>
                  <a:ext uri="{FF2B5EF4-FFF2-40B4-BE49-F238E27FC236}">
                    <a16:creationId xmlns:a16="http://schemas.microsoft.com/office/drawing/2014/main" id="{135B1FA2-3B21-40B1-3AC8-BD814CDC5024}"/>
                  </a:ext>
                </a:extLst>
              </p:cNvPr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347;p40">
                <a:extLst>
                  <a:ext uri="{FF2B5EF4-FFF2-40B4-BE49-F238E27FC236}">
                    <a16:creationId xmlns:a16="http://schemas.microsoft.com/office/drawing/2014/main" id="{F29DC652-5B3F-3E58-75B7-994A457E51BE}"/>
                  </a:ext>
                </a:extLst>
              </p:cNvPr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348;p40">
                <a:extLst>
                  <a:ext uri="{FF2B5EF4-FFF2-40B4-BE49-F238E27FC236}">
                    <a16:creationId xmlns:a16="http://schemas.microsoft.com/office/drawing/2014/main" id="{856114B2-C542-EBF5-ED39-2A12A9E6F35A}"/>
                  </a:ext>
                </a:extLst>
              </p:cNvPr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6" name="Google Shape;295;p40">
            <a:extLst>
              <a:ext uri="{FF2B5EF4-FFF2-40B4-BE49-F238E27FC236}">
                <a16:creationId xmlns:a16="http://schemas.microsoft.com/office/drawing/2014/main" id="{08F88E85-75F7-566A-7ED8-234F8644074F}"/>
              </a:ext>
            </a:extLst>
          </p:cNvPr>
          <p:cNvSpPr txBox="1">
            <a:spLocks/>
          </p:cNvSpPr>
          <p:nvPr/>
        </p:nvSpPr>
        <p:spPr>
          <a:xfrm flipH="1">
            <a:off x="1624199" y="4037181"/>
            <a:ext cx="3072860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외 기능 구현</a:t>
            </a:r>
          </a:p>
        </p:txBody>
      </p:sp>
      <p:sp>
        <p:nvSpPr>
          <p:cNvPr id="117" name="Google Shape;296;p40">
            <a:extLst>
              <a:ext uri="{FF2B5EF4-FFF2-40B4-BE49-F238E27FC236}">
                <a16:creationId xmlns:a16="http://schemas.microsoft.com/office/drawing/2014/main" id="{254EDD64-3DAE-62DC-1AC5-D2987671E28E}"/>
              </a:ext>
            </a:extLst>
          </p:cNvPr>
          <p:cNvSpPr txBox="1">
            <a:spLocks/>
          </p:cNvSpPr>
          <p:nvPr/>
        </p:nvSpPr>
        <p:spPr>
          <a:xfrm>
            <a:off x="4697059" y="4013986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 전송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연동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Google Shape;465;p50">
            <a:extLst>
              <a:ext uri="{FF2B5EF4-FFF2-40B4-BE49-F238E27FC236}">
                <a16:creationId xmlns:a16="http://schemas.microsoft.com/office/drawing/2014/main" id="{E1B682DB-0EFF-303F-BF8B-C3989EB068DC}"/>
              </a:ext>
            </a:extLst>
          </p:cNvPr>
          <p:cNvSpPr/>
          <p:nvPr/>
        </p:nvSpPr>
        <p:spPr>
          <a:xfrm>
            <a:off x="5500635" y="1053437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지역명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단위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및 시설 카테고리 설정 후 검색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1" name="Google Shape;465;p50">
            <a:extLst>
              <a:ext uri="{FF2B5EF4-FFF2-40B4-BE49-F238E27FC236}">
                <a16:creationId xmlns:a16="http://schemas.microsoft.com/office/drawing/2014/main" id="{07D645E5-AB8C-6545-5DA2-CE4076BD55AA}"/>
              </a:ext>
            </a:extLst>
          </p:cNvPr>
          <p:cNvSpPr/>
          <p:nvPr/>
        </p:nvSpPr>
        <p:spPr>
          <a:xfrm>
            <a:off x="5500632" y="1865783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결과 이메일 전송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3" name="Google Shape;465;p50">
            <a:extLst>
              <a:ext uri="{FF2B5EF4-FFF2-40B4-BE49-F238E27FC236}">
                <a16:creationId xmlns:a16="http://schemas.microsoft.com/office/drawing/2014/main" id="{E2B5E67D-CFC6-D5AF-FFCF-E14B5B6354AF}"/>
              </a:ext>
            </a:extLst>
          </p:cNvPr>
          <p:cNvSpPr/>
          <p:nvPr/>
        </p:nvSpPr>
        <p:spPr>
          <a:xfrm>
            <a:off x="5500631" y="2678129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결과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9" name="Google Shape;465;p50">
            <a:extLst>
              <a:ext uri="{FF2B5EF4-FFF2-40B4-BE49-F238E27FC236}">
                <a16:creationId xmlns:a16="http://schemas.microsoft.com/office/drawing/2014/main" id="{551FC3DC-90B4-E98F-97AC-1FC7C37702EE}"/>
              </a:ext>
            </a:extLst>
          </p:cNvPr>
          <p:cNvSpPr/>
          <p:nvPr/>
        </p:nvSpPr>
        <p:spPr>
          <a:xfrm>
            <a:off x="5500631" y="3490475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카테고리별 이미지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2" name="Google Shape;465;p50">
            <a:extLst>
              <a:ext uri="{FF2B5EF4-FFF2-40B4-BE49-F238E27FC236}">
                <a16:creationId xmlns:a16="http://schemas.microsoft.com/office/drawing/2014/main" id="{DF515DE4-BE85-9628-B6AE-2874564D0903}"/>
              </a:ext>
            </a:extLst>
          </p:cNvPr>
          <p:cNvSpPr/>
          <p:nvPr/>
        </p:nvSpPr>
        <p:spPr>
          <a:xfrm>
            <a:off x="5500630" y="4302821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출력된 검색 결과 중 선택한 시설 위치 지도 표현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BEA404A-33B1-435B-5669-25A8CBDE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4" y="327500"/>
            <a:ext cx="3040061" cy="4816000"/>
          </a:xfrm>
          <a:prstGeom prst="rect">
            <a:avLst/>
          </a:prstGeom>
        </p:spPr>
      </p:pic>
      <p:cxnSp>
        <p:nvCxnSpPr>
          <p:cNvPr id="26" name="Google Shape;1239;p26">
            <a:extLst>
              <a:ext uri="{FF2B5EF4-FFF2-40B4-BE49-F238E27FC236}">
                <a16:creationId xmlns:a16="http://schemas.microsoft.com/office/drawing/2014/main" id="{6718C315-0C79-429B-1332-BC44BD551D0D}"/>
              </a:ext>
            </a:extLst>
          </p:cNvPr>
          <p:cNvCxnSpPr>
            <a:cxnSpLocks/>
          </p:cNvCxnSpPr>
          <p:nvPr/>
        </p:nvCxnSpPr>
        <p:spPr>
          <a:xfrm rot="10800000">
            <a:off x="3564793" y="1319320"/>
            <a:ext cx="1803675" cy="1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1239;p26">
            <a:extLst>
              <a:ext uri="{FF2B5EF4-FFF2-40B4-BE49-F238E27FC236}">
                <a16:creationId xmlns:a16="http://schemas.microsoft.com/office/drawing/2014/main" id="{C1C7739F-8CEE-DFBB-B05F-B945ACEF73A9}"/>
              </a:ext>
            </a:extLst>
          </p:cNvPr>
          <p:cNvCxnSpPr>
            <a:cxnSpLocks/>
          </p:cNvCxnSpPr>
          <p:nvPr/>
        </p:nvCxnSpPr>
        <p:spPr>
          <a:xfrm rot="10800000">
            <a:off x="3546100" y="1681444"/>
            <a:ext cx="1822369" cy="43077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" name="Google Shape;1239;p26">
            <a:extLst>
              <a:ext uri="{FF2B5EF4-FFF2-40B4-BE49-F238E27FC236}">
                <a16:creationId xmlns:a16="http://schemas.microsoft.com/office/drawing/2014/main" id="{0D31722F-754A-C2E9-6BA7-02215AF06EA7}"/>
              </a:ext>
            </a:extLst>
          </p:cNvPr>
          <p:cNvCxnSpPr>
            <a:cxnSpLocks/>
          </p:cNvCxnSpPr>
          <p:nvPr/>
        </p:nvCxnSpPr>
        <p:spPr>
          <a:xfrm rot="10800000">
            <a:off x="3546099" y="2571753"/>
            <a:ext cx="1794997" cy="36870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1239;p26">
            <a:extLst>
              <a:ext uri="{FF2B5EF4-FFF2-40B4-BE49-F238E27FC236}">
                <a16:creationId xmlns:a16="http://schemas.microsoft.com/office/drawing/2014/main" id="{540FD252-03DE-A92A-386F-8943098658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8972" y="3726764"/>
            <a:ext cx="3699498" cy="256571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" name="Google Shape;1239;p26">
            <a:extLst>
              <a:ext uri="{FF2B5EF4-FFF2-40B4-BE49-F238E27FC236}">
                <a16:creationId xmlns:a16="http://schemas.microsoft.com/office/drawing/2014/main" id="{99ADE07F-A2AB-214D-DD74-E135EC541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8974" y="4582789"/>
            <a:ext cx="3699494" cy="233207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6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>
            <a:spLocks/>
          </p:cNvSpPr>
          <p:nvPr/>
        </p:nvSpPr>
        <p:spPr>
          <a:xfrm>
            <a:off x="4787725" y="1188720"/>
            <a:ext cx="2095200" cy="1332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>
            <a:spLocks/>
          </p:cNvSpPr>
          <p:nvPr/>
        </p:nvSpPr>
        <p:spPr>
          <a:xfrm>
            <a:off x="583298" y="284260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>
            <a:spLocks noChangeAspect="1"/>
          </p:cNvSpPr>
          <p:nvPr/>
        </p:nvSpPr>
        <p:spPr>
          <a:xfrm>
            <a:off x="2261075" y="1188720"/>
            <a:ext cx="2095500" cy="13321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261075" y="1477945"/>
            <a:ext cx="2095500" cy="19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동물병원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8" name="Google Shape;468;p50"/>
          <p:cNvSpPr txBox="1">
            <a:spLocks noGrp="1" noChangeAspect="1"/>
          </p:cNvSpPr>
          <p:nvPr>
            <p:ph type="subTitle" idx="3"/>
          </p:nvPr>
        </p:nvSpPr>
        <p:spPr>
          <a:xfrm>
            <a:off x="601208" y="2848717"/>
            <a:ext cx="2082845" cy="722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유기동물 보호시설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사용한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Open API</a:t>
            </a:r>
            <a:endParaRPr lang="ko-KR" altLang="en-US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0" name="Google Shape;470;p50"/>
          <p:cNvSpPr txBox="1">
            <a:spLocks noGrp="1" noChangeAspect="1"/>
          </p:cNvSpPr>
          <p:nvPr>
            <p:ph type="subTitle" idx="4"/>
          </p:nvPr>
        </p:nvSpPr>
        <p:spPr>
          <a:xfrm>
            <a:off x="2437175" y="1507703"/>
            <a:ext cx="1660650" cy="6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https://www.data.go.kr/data/15057867/openapi.do</a:t>
            </a:r>
          </a:p>
        </p:txBody>
      </p:sp>
      <p:sp>
        <p:nvSpPr>
          <p:cNvPr id="471" name="Google Shape;471;p50"/>
          <p:cNvSpPr txBox="1">
            <a:spLocks noGrp="1" noChangeAspect="1"/>
          </p:cNvSpPr>
          <p:nvPr>
            <p:ph type="subTitle" idx="5"/>
          </p:nvPr>
        </p:nvSpPr>
        <p:spPr>
          <a:xfrm>
            <a:off x="4969512" y="1576964"/>
            <a:ext cx="1731625" cy="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https://www.data.go.kr/data/15059138/openapi.do</a:t>
            </a:r>
            <a:endParaRPr dirty="0"/>
          </a:p>
        </p:txBody>
      </p:sp>
      <p:sp>
        <p:nvSpPr>
          <p:cNvPr id="472" name="Google Shape;472;p50"/>
          <p:cNvSpPr txBox="1">
            <a:spLocks noGrp="1" noChangeAspect="1"/>
          </p:cNvSpPr>
          <p:nvPr>
            <p:ph type="subTitle" idx="6"/>
          </p:nvPr>
        </p:nvSpPr>
        <p:spPr>
          <a:xfrm>
            <a:off x="764353" y="3419804"/>
            <a:ext cx="1743300" cy="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https://www.data.go.kr/data/15057652/openapi.do</a:t>
            </a:r>
            <a:endParaRPr dirty="0"/>
          </a:p>
        </p:txBody>
      </p:sp>
      <p:sp>
        <p:nvSpPr>
          <p:cNvPr id="473" name="Google Shape;473;p50"/>
          <p:cNvSpPr>
            <a:spLocks noChangeAspect="1"/>
          </p:cNvSpPr>
          <p:nvPr/>
        </p:nvSpPr>
        <p:spPr>
          <a:xfrm>
            <a:off x="2884925" y="2300894"/>
            <a:ext cx="847800" cy="5417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"/>
          <p:cNvSpPr/>
          <p:nvPr/>
        </p:nvSpPr>
        <p:spPr>
          <a:xfrm rot="5400000">
            <a:off x="5452632" y="2256009"/>
            <a:ext cx="697773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0"/>
          <p:cNvSpPr/>
          <p:nvPr/>
        </p:nvSpPr>
        <p:spPr>
          <a:xfrm rot="5400000" flipH="1">
            <a:off x="1274448" y="408377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519825" y="2481870"/>
            <a:ext cx="1578000" cy="19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01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7" name="Google Shape;477;p50"/>
          <p:cNvSpPr txBox="1">
            <a:spLocks noGrp="1" noChangeAspect="1"/>
          </p:cNvSpPr>
          <p:nvPr>
            <p:ph type="subTitle" idx="1"/>
          </p:nvPr>
        </p:nvSpPr>
        <p:spPr>
          <a:xfrm>
            <a:off x="834648" y="4368328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03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8" name="Google Shape;478;p50"/>
          <p:cNvSpPr txBox="1">
            <a:spLocks noGrp="1" noChangeAspect="1"/>
          </p:cNvSpPr>
          <p:nvPr>
            <p:ph type="subTitle" idx="1"/>
          </p:nvPr>
        </p:nvSpPr>
        <p:spPr>
          <a:xfrm>
            <a:off x="5014811" y="2446242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02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0" name="Google Shape;466;p50">
            <a:extLst>
              <a:ext uri="{FF2B5EF4-FFF2-40B4-BE49-F238E27FC236}">
                <a16:creationId xmlns:a16="http://schemas.microsoft.com/office/drawing/2014/main" id="{1AA7C2CC-DB43-FF00-9879-86091264DCBA}"/>
              </a:ext>
            </a:extLst>
          </p:cNvPr>
          <p:cNvSpPr txBox="1">
            <a:spLocks noChangeAspect="1"/>
          </p:cNvSpPr>
          <p:nvPr/>
        </p:nvSpPr>
        <p:spPr>
          <a:xfrm>
            <a:off x="4787725" y="1398755"/>
            <a:ext cx="209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동물약국 현황</a:t>
            </a:r>
          </a:p>
        </p:txBody>
      </p:sp>
      <p:sp>
        <p:nvSpPr>
          <p:cNvPr id="21" name="Google Shape;464;p50">
            <a:extLst>
              <a:ext uri="{FF2B5EF4-FFF2-40B4-BE49-F238E27FC236}">
                <a16:creationId xmlns:a16="http://schemas.microsoft.com/office/drawing/2014/main" id="{03840F3B-9C19-7EE0-4B36-4290F96751BD}"/>
              </a:ext>
            </a:extLst>
          </p:cNvPr>
          <p:cNvSpPr>
            <a:spLocks/>
          </p:cNvSpPr>
          <p:nvPr/>
        </p:nvSpPr>
        <p:spPr>
          <a:xfrm>
            <a:off x="3518199" y="284226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8;p50">
            <a:extLst>
              <a:ext uri="{FF2B5EF4-FFF2-40B4-BE49-F238E27FC236}">
                <a16:creationId xmlns:a16="http://schemas.microsoft.com/office/drawing/2014/main" id="{C0D8F535-AC57-9B01-B4A9-AE57A4294732}"/>
              </a:ext>
            </a:extLst>
          </p:cNvPr>
          <p:cNvSpPr txBox="1">
            <a:spLocks noChangeAspect="1"/>
          </p:cNvSpPr>
          <p:nvPr/>
        </p:nvSpPr>
        <p:spPr>
          <a:xfrm>
            <a:off x="3536109" y="2848377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 </a:t>
            </a:r>
            <a:r>
              <a:rPr lang="ko-KR" altLang="en-US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 현황</a:t>
            </a:r>
          </a:p>
        </p:txBody>
      </p:sp>
      <p:sp>
        <p:nvSpPr>
          <p:cNvPr id="23" name="Google Shape;472;p50">
            <a:extLst>
              <a:ext uri="{FF2B5EF4-FFF2-40B4-BE49-F238E27FC236}">
                <a16:creationId xmlns:a16="http://schemas.microsoft.com/office/drawing/2014/main" id="{95845EBE-A377-AD54-F7B5-6B63375E0CD3}"/>
              </a:ext>
            </a:extLst>
          </p:cNvPr>
          <p:cNvSpPr txBox="1">
            <a:spLocks noChangeAspect="1"/>
          </p:cNvSpPr>
          <p:nvPr/>
        </p:nvSpPr>
        <p:spPr>
          <a:xfrm>
            <a:off x="3699254" y="3419464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https://www.data.go.kr/data/15058566/openapi.do</a:t>
            </a:r>
          </a:p>
        </p:txBody>
      </p:sp>
      <p:sp>
        <p:nvSpPr>
          <p:cNvPr id="24" name="Google Shape;475;p50">
            <a:extLst>
              <a:ext uri="{FF2B5EF4-FFF2-40B4-BE49-F238E27FC236}">
                <a16:creationId xmlns:a16="http://schemas.microsoft.com/office/drawing/2014/main" id="{F405AED9-A90E-F68A-A1FC-037790D3F2D3}"/>
              </a:ext>
            </a:extLst>
          </p:cNvPr>
          <p:cNvSpPr/>
          <p:nvPr/>
        </p:nvSpPr>
        <p:spPr>
          <a:xfrm rot="5400000" flipH="1">
            <a:off x="4209349" y="408343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7;p50">
            <a:extLst>
              <a:ext uri="{FF2B5EF4-FFF2-40B4-BE49-F238E27FC236}">
                <a16:creationId xmlns:a16="http://schemas.microsoft.com/office/drawing/2014/main" id="{EFE975D2-9B3D-CC66-913E-6C7755A2306E}"/>
              </a:ext>
            </a:extLst>
          </p:cNvPr>
          <p:cNvSpPr txBox="1">
            <a:spLocks noChangeAspect="1"/>
          </p:cNvSpPr>
          <p:nvPr/>
        </p:nvSpPr>
        <p:spPr>
          <a:xfrm>
            <a:off x="3769549" y="4367988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04</a:t>
            </a:r>
          </a:p>
        </p:txBody>
      </p:sp>
      <p:sp>
        <p:nvSpPr>
          <p:cNvPr id="31" name="Google Shape;464;p50">
            <a:extLst>
              <a:ext uri="{FF2B5EF4-FFF2-40B4-BE49-F238E27FC236}">
                <a16:creationId xmlns:a16="http://schemas.microsoft.com/office/drawing/2014/main" id="{FE79E36B-0AB9-FA0F-6F3D-1839F6CD1B89}"/>
              </a:ext>
            </a:extLst>
          </p:cNvPr>
          <p:cNvSpPr>
            <a:spLocks/>
          </p:cNvSpPr>
          <p:nvPr/>
        </p:nvSpPr>
        <p:spPr>
          <a:xfrm>
            <a:off x="6463557" y="2852033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8;p50">
            <a:extLst>
              <a:ext uri="{FF2B5EF4-FFF2-40B4-BE49-F238E27FC236}">
                <a16:creationId xmlns:a16="http://schemas.microsoft.com/office/drawing/2014/main" id="{465C5AF1-3D16-A83B-87C3-0B2FEE0C22B6}"/>
              </a:ext>
            </a:extLst>
          </p:cNvPr>
          <p:cNvSpPr txBox="1">
            <a:spLocks noChangeAspect="1"/>
          </p:cNvSpPr>
          <p:nvPr/>
        </p:nvSpPr>
        <p:spPr>
          <a:xfrm>
            <a:off x="6481467" y="2858143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동물용 의료용구 판매업체 현황</a:t>
            </a:r>
          </a:p>
        </p:txBody>
      </p:sp>
      <p:sp>
        <p:nvSpPr>
          <p:cNvPr id="33" name="Google Shape;472;p50">
            <a:extLst>
              <a:ext uri="{FF2B5EF4-FFF2-40B4-BE49-F238E27FC236}">
                <a16:creationId xmlns:a16="http://schemas.microsoft.com/office/drawing/2014/main" id="{E8262E75-56D7-BF6F-C539-33DDC7D607CC}"/>
              </a:ext>
            </a:extLst>
          </p:cNvPr>
          <p:cNvSpPr txBox="1">
            <a:spLocks noChangeAspect="1"/>
          </p:cNvSpPr>
          <p:nvPr/>
        </p:nvSpPr>
        <p:spPr>
          <a:xfrm>
            <a:off x="6644612" y="3429230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https://www.data.go.kr/data/15058268/openapi.do</a:t>
            </a:r>
          </a:p>
        </p:txBody>
      </p:sp>
      <p:sp>
        <p:nvSpPr>
          <p:cNvPr id="34" name="Google Shape;475;p50">
            <a:extLst>
              <a:ext uri="{FF2B5EF4-FFF2-40B4-BE49-F238E27FC236}">
                <a16:creationId xmlns:a16="http://schemas.microsoft.com/office/drawing/2014/main" id="{E9D80208-D292-9253-6B20-FC312C8507A9}"/>
              </a:ext>
            </a:extLst>
          </p:cNvPr>
          <p:cNvSpPr/>
          <p:nvPr/>
        </p:nvSpPr>
        <p:spPr>
          <a:xfrm rot="5400000" flipH="1">
            <a:off x="7203502" y="4093205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7;p50">
            <a:extLst>
              <a:ext uri="{FF2B5EF4-FFF2-40B4-BE49-F238E27FC236}">
                <a16:creationId xmlns:a16="http://schemas.microsoft.com/office/drawing/2014/main" id="{DF873882-BDF4-AF7F-0F31-6F0BF1C4E77F}"/>
              </a:ext>
            </a:extLst>
          </p:cNvPr>
          <p:cNvSpPr txBox="1">
            <a:spLocks noChangeAspect="1"/>
          </p:cNvSpPr>
          <p:nvPr/>
        </p:nvSpPr>
        <p:spPr>
          <a:xfrm>
            <a:off x="6771947" y="4377755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5"/>
          <p:cNvGraphicFramePr/>
          <p:nvPr>
            <p:extLst>
              <p:ext uri="{D42A27DB-BD31-4B8C-83A1-F6EECF244321}">
                <p14:modId xmlns:p14="http://schemas.microsoft.com/office/powerpoint/2010/main" val="3388500594"/>
              </p:ext>
            </p:extLst>
          </p:nvPr>
        </p:nvGraphicFramePr>
        <p:xfrm>
          <a:off x="1" y="957200"/>
          <a:ext cx="9144000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세부 계획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구현 수준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주제 선정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OPEN API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검색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구상 및 실제 구현 연습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및 기본 검색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기획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4" name="Google Shape;424;p45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진행 결과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8" name="Google Shape;380;p45">
            <a:extLst>
              <a:ext uri="{FF2B5EF4-FFF2-40B4-BE49-F238E27FC236}">
                <a16:creationId xmlns:a16="http://schemas.microsoft.com/office/drawing/2014/main" id="{10138285-3946-2EE0-9CD7-403E388BE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602937"/>
              </p:ext>
            </p:extLst>
          </p:nvPr>
        </p:nvGraphicFramePr>
        <p:xfrm>
          <a:off x="-177" y="2369104"/>
          <a:ext cx="9147025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카테고리 적용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이메일 전송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지도 구현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이미지 및 그래프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C/C++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배포파일 제작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텔레그램봇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380;p45">
            <a:extLst>
              <a:ext uri="{FF2B5EF4-FFF2-40B4-BE49-F238E27FC236}">
                <a16:creationId xmlns:a16="http://schemas.microsoft.com/office/drawing/2014/main" id="{37C9205C-C17C-427E-628C-C59529703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818524"/>
              </p:ext>
            </p:extLst>
          </p:nvPr>
        </p:nvGraphicFramePr>
        <p:xfrm>
          <a:off x="-4512" y="3794277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오류 수정 및 최종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50BF13-CFF2-AEE4-F6FC-7CCB3EF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38" y="1535340"/>
            <a:ext cx="720152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3353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Center by Slidesgo">
  <a:themeElements>
    <a:clrScheme name="Simple Light">
      <a:dk1>
        <a:srgbClr val="2E2E2E"/>
      </a:dk1>
      <a:lt1>
        <a:srgbClr val="F5F5F5"/>
      </a:lt1>
      <a:dk2>
        <a:srgbClr val="595959"/>
      </a:dk2>
      <a:lt2>
        <a:srgbClr val="EEEEEE"/>
      </a:lt2>
      <a:accent1>
        <a:srgbClr val="B3B9FB"/>
      </a:accent1>
      <a:accent2>
        <a:srgbClr val="FFDB8F"/>
      </a:accent2>
      <a:accent3>
        <a:srgbClr val="9DE0EE"/>
      </a:accent3>
      <a:accent4>
        <a:srgbClr val="D2D6FD"/>
      </a:accent4>
      <a:accent5>
        <a:srgbClr val="F3E0B7"/>
      </a:accent5>
      <a:accent6>
        <a:srgbClr val="C9F0F8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307</Words>
  <Application>Microsoft Office PowerPoint</Application>
  <PresentationFormat>화면 슬라이드 쇼(16:9)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배달의민족 한나체 Air</vt:lpstr>
      <vt:lpstr>Ubuntu Condensed</vt:lpstr>
      <vt:lpstr>배달의민족 한나는 열한살</vt:lpstr>
      <vt:lpstr>Livvic Medium</vt:lpstr>
      <vt:lpstr>Lato Light</vt:lpstr>
      <vt:lpstr>Fira Sans Extra Condensed Medium</vt:lpstr>
      <vt:lpstr>Arial</vt:lpstr>
      <vt:lpstr>Livvic</vt:lpstr>
      <vt:lpstr>Fira Sans Condensed Medium</vt:lpstr>
      <vt:lpstr>Animal Center by Slidesgo</vt:lpstr>
      <vt:lpstr>2022 스크립트언어 최종발표</vt:lpstr>
      <vt:lpstr>목차</vt:lpstr>
      <vt:lpstr>동물병원 검색 프로그램</vt:lpstr>
      <vt:lpstr>PowerPoint 프레젠테이션</vt:lpstr>
      <vt:lpstr>사용한 Open API</vt:lpstr>
      <vt:lpstr>개발 진행 결과</vt:lpstr>
      <vt:lpstr>Git commit 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스크립트언어 기획발표</dc:title>
  <cp:lastModifiedBy>배 지현</cp:lastModifiedBy>
  <cp:revision>10</cp:revision>
  <dcterms:modified xsi:type="dcterms:W3CDTF">2022-06-13T06:49:26Z</dcterms:modified>
</cp:coreProperties>
</file>