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7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9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0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34FA-B505-480E-95B0-0EA6104F11CA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838D-E969-46C6-813A-C137018B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98" y="0"/>
            <a:ext cx="7265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2017-06-19T06:33:25Z</dcterms:created>
  <dcterms:modified xsi:type="dcterms:W3CDTF">2017-06-19T06:34:05Z</dcterms:modified>
</cp:coreProperties>
</file>