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52"/>
  </p:notesMasterIdLst>
  <p:sldIdLst>
    <p:sldId id="1509" r:id="rId2"/>
    <p:sldId id="1510" r:id="rId3"/>
    <p:sldId id="1565" r:id="rId4"/>
    <p:sldId id="1512" r:id="rId5"/>
    <p:sldId id="1564" r:id="rId6"/>
    <p:sldId id="1566" r:id="rId7"/>
    <p:sldId id="1561" r:id="rId8"/>
    <p:sldId id="1511" r:id="rId9"/>
    <p:sldId id="1560" r:id="rId10"/>
    <p:sldId id="1513" r:id="rId11"/>
    <p:sldId id="1514" r:id="rId12"/>
    <p:sldId id="1515" r:id="rId13"/>
    <p:sldId id="1516" r:id="rId14"/>
    <p:sldId id="1517" r:id="rId15"/>
    <p:sldId id="1518" r:id="rId16"/>
    <p:sldId id="1519" r:id="rId17"/>
    <p:sldId id="1520" r:id="rId18"/>
    <p:sldId id="1521" r:id="rId19"/>
    <p:sldId id="1522" r:id="rId20"/>
    <p:sldId id="1523" r:id="rId21"/>
    <p:sldId id="1524" r:id="rId22"/>
    <p:sldId id="1525" r:id="rId23"/>
    <p:sldId id="1526" r:id="rId24"/>
    <p:sldId id="1527" r:id="rId25"/>
    <p:sldId id="1531" r:id="rId26"/>
    <p:sldId id="1528" r:id="rId27"/>
    <p:sldId id="1529" r:id="rId28"/>
    <p:sldId id="1532" r:id="rId29"/>
    <p:sldId id="1533" r:id="rId30"/>
    <p:sldId id="1534" r:id="rId31"/>
    <p:sldId id="1535" r:id="rId32"/>
    <p:sldId id="1543" r:id="rId33"/>
    <p:sldId id="1536" r:id="rId34"/>
    <p:sldId id="1537" r:id="rId35"/>
    <p:sldId id="1539" r:id="rId36"/>
    <p:sldId id="1540" r:id="rId37"/>
    <p:sldId id="1541" r:id="rId38"/>
    <p:sldId id="1544" r:id="rId39"/>
    <p:sldId id="1545" r:id="rId40"/>
    <p:sldId id="1546" r:id="rId41"/>
    <p:sldId id="1548" r:id="rId42"/>
    <p:sldId id="1549" r:id="rId43"/>
    <p:sldId id="1550" r:id="rId44"/>
    <p:sldId id="1554" r:id="rId45"/>
    <p:sldId id="1555" r:id="rId46"/>
    <p:sldId id="1556" r:id="rId47"/>
    <p:sldId id="1557" r:id="rId48"/>
    <p:sldId id="1558" r:id="rId49"/>
    <p:sldId id="1559" r:id="rId50"/>
    <p:sldId id="1563" r:id="rId51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D1"/>
    <a:srgbClr val="0000FF"/>
    <a:srgbClr val="71DA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9" autoAdjust="0"/>
    <p:restoredTop sz="92560" autoAdjust="0"/>
  </p:normalViewPr>
  <p:slideViewPr>
    <p:cSldViewPr>
      <p:cViewPr varScale="1">
        <p:scale>
          <a:sx n="105" d="100"/>
          <a:sy n="105" d="100"/>
        </p:scale>
        <p:origin x="197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B3AF2-3CAA-44B0-8ACA-C99BCDFCF451}" type="datetimeFigureOut">
              <a:rPr lang="ko-KR" altLang="en-US" smtClean="0"/>
              <a:pPr/>
              <a:t>2020-03-11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76338" y="1233488"/>
            <a:ext cx="444500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BF6D6C-8CDA-423C-87D5-6F0E70169B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662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iware-tutorials.readthedocs.io/en/latest/iot-agent-json/index.html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iware-tutorials.readthedocs.io/en/latest/getting-started/index.html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docker-overview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get-started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30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https://fiware-tutorials.readthedocs.io/en/latest/iot-agent-json/index.html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799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https://fiware-tutorials.readthedocs.io/en/latest/getting-started/index.html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3590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284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 순서 변경</a:t>
            </a:r>
            <a:endParaRPr lang="en-US" altLang="ko-KR" dirty="0"/>
          </a:p>
          <a:p>
            <a:r>
              <a:rPr lang="en-US" altLang="ko-KR" dirty="0"/>
              <a:t>FIWARE</a:t>
            </a:r>
            <a:r>
              <a:rPr lang="ko-KR" altLang="en-US" dirty="0"/>
              <a:t>가 주인공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151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말 좀 더 풀어쓰기</a:t>
            </a:r>
            <a:endParaRPr lang="en-US" altLang="ko-KR" dirty="0"/>
          </a:p>
          <a:p>
            <a:r>
              <a:rPr lang="en-US" altLang="ko-KR" dirty="0"/>
              <a:t>Context broker</a:t>
            </a:r>
            <a:r>
              <a:rPr lang="ko-KR" altLang="en-US" dirty="0"/>
              <a:t>가 </a:t>
            </a:r>
            <a:r>
              <a:rPr lang="ko-KR" altLang="en-US" dirty="0" err="1"/>
              <a:t>뭔데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타이틀도 부제까지 동원해서</a:t>
            </a:r>
            <a:r>
              <a:rPr lang="en-US" altLang="ko-KR" dirty="0"/>
              <a:t>, </a:t>
            </a:r>
            <a:r>
              <a:rPr lang="ko-KR" altLang="en-US" dirty="0"/>
              <a:t>도식 보충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543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말 좀 더 풀어쓰기</a:t>
            </a:r>
            <a:endParaRPr lang="en-US" altLang="ko-KR" dirty="0"/>
          </a:p>
          <a:p>
            <a:r>
              <a:rPr lang="en-US" altLang="ko-KR" dirty="0"/>
              <a:t>Context broker</a:t>
            </a:r>
            <a:r>
              <a:rPr lang="ko-KR" altLang="en-US" dirty="0"/>
              <a:t>가 </a:t>
            </a:r>
            <a:r>
              <a:rPr lang="ko-KR" altLang="en-US" dirty="0" err="1"/>
              <a:t>뭔데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타이틀도 부제까지 동원해서</a:t>
            </a:r>
            <a:r>
              <a:rPr lang="en-US" altLang="ko-KR" dirty="0"/>
              <a:t>, </a:t>
            </a:r>
            <a:r>
              <a:rPr lang="ko-KR" altLang="en-US" dirty="0"/>
              <a:t>도식 보충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7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약어 </a:t>
            </a:r>
            <a:r>
              <a:rPr lang="en-US" altLang="ko-KR" dirty="0"/>
              <a:t>Full name?</a:t>
            </a:r>
          </a:p>
          <a:p>
            <a:r>
              <a:rPr lang="en-US" altLang="ko-KR" dirty="0"/>
              <a:t>HTTP </a:t>
            </a:r>
            <a:r>
              <a:rPr lang="en-US" altLang="ko-KR" dirty="0">
                <a:sym typeface="Wingdings" panose="05000000000000000000" pitchFamily="2" charset="2"/>
              </a:rPr>
              <a:t> Hyper Text Transfer Protocol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914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https://docs.docker.com/engine/docker-overview/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719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https://docs.docker.com/get-started/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15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70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998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4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3F5CC-B8E9-482F-A016-6EE14B7359E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sv-SE" altLang="ko-KR" dirty="0"/>
              <a:t>HYU 2019 TIPW</a:t>
            </a:r>
            <a:endParaRPr lang="ko-KR" altLang="ko-KR" dirty="0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459773" y="92075"/>
            <a:ext cx="576064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655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altLang="ko-KR" dirty="0"/>
              <a:t>HYU 2019 TIPW</a:t>
            </a:r>
            <a:endParaRPr lang="ko-KR" altLang="ko-K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EFF272-DA07-4C5E-871E-42D8717A0D1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459773" y="92075"/>
            <a:ext cx="576064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154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6019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6019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altLang="ko-KR" dirty="0"/>
              <a:t>HYU 2019 TIPW</a:t>
            </a:r>
            <a:endParaRPr lang="ko-KR" altLang="ko-K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BEF43-981D-47C8-9429-4A8276FC036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459773" y="92075"/>
            <a:ext cx="576064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348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altLang="ko-KR" dirty="0"/>
              <a:t>HYU 2019 TIPW</a:t>
            </a:r>
            <a:endParaRPr lang="ko-KR" altLang="ko-K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C7F6D-BE1F-4BCD-ACDD-F024A174DF2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459773" y="92075"/>
            <a:ext cx="576064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055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F52DBC2-D46E-4128-AB28-E3386B2882AC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4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sv-SE" altLang="ko-KR" dirty="0"/>
              <a:t>HYU 2019 TIPW</a:t>
            </a:r>
            <a:endParaRPr lang="ko-KR" altLang="ko-KR" dirty="0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459773" y="92075"/>
            <a:ext cx="576064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099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5"/>
            <a:ext cx="8229600" cy="456809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sv-SE" altLang="ko-KR" dirty="0"/>
              <a:t>HYU 2019 TIPW</a:t>
            </a:r>
            <a:endParaRPr lang="ko-KR" altLang="ko-KR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19F29-204C-4919-B47C-67BAB010AE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459773" y="92075"/>
            <a:ext cx="576064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665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spcBef>
                <a:spcPts val="300"/>
              </a:spcBef>
              <a:defRPr sz="1800"/>
            </a:lvl3pPr>
            <a:lvl4pPr>
              <a:spcBef>
                <a:spcPts val="300"/>
              </a:spcBef>
              <a:defRPr sz="18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AB2D1F1-EAAA-4541-A9AD-BBD67953F620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8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sv-SE" altLang="ko-KR" dirty="0"/>
              <a:t>HYU 2019 TIPW</a:t>
            </a:r>
            <a:endParaRPr lang="ko-KR" altLang="ko-KR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459773" y="92075"/>
            <a:ext cx="576064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999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Program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A33E3C1-2B49-4B7D-938D-A3F770B13FA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5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sv-SE" altLang="ko-KR" dirty="0"/>
              <a:t>HYU 2019 TIPW</a:t>
            </a:r>
            <a:endParaRPr lang="ko-KR" altLang="ko-KR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459773" y="92075"/>
            <a:ext cx="576064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214504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6F095-276F-4AD3-9842-1213BA0CC32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sv-SE" altLang="ko-KR" dirty="0"/>
              <a:t>HYU 2019 TIPW</a:t>
            </a:r>
            <a:endParaRPr lang="ko-KR" altLang="ko-KR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459773" y="92075"/>
            <a:ext cx="576064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083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altLang="ko-KR" dirty="0"/>
              <a:t>HYU 2019 TIPW</a:t>
            </a:r>
            <a:endParaRPr lang="ko-KR" altLang="ko-K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9ED91-3070-4542-8B3E-98C8CF0794E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459773" y="92075"/>
            <a:ext cx="576064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029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altLang="ko-KR" dirty="0"/>
              <a:t>HYU 2019 TIPW</a:t>
            </a:r>
            <a:endParaRPr lang="ko-KR" altLang="ko-K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EC36E-9EC6-4836-92EB-5002F84118C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459773" y="92075"/>
            <a:ext cx="576064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679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altLang="ko-KR" dirty="0"/>
              <a:t>HYU 2019 TIPW</a:t>
            </a:r>
            <a:endParaRPr lang="ko-KR" altLang="ko-KR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F733E-0136-4B34-9927-F1EED2F7B7A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459773" y="92075"/>
            <a:ext cx="576064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52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altLang="ko-KR" dirty="0"/>
              <a:t>HYU 2019 TIPW</a:t>
            </a:r>
            <a:endParaRPr lang="ko-KR" altLang="ko-KR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0CEC2-C8E9-4976-B8F1-3D88D8957F4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459773" y="92075"/>
            <a:ext cx="576064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08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altLang="ko-KR" dirty="0"/>
              <a:t>HYU 2019 TIPW</a:t>
            </a:r>
            <a:endParaRPr lang="ko-KR" altLang="ko-KR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DD601-9BFF-4CE2-924D-C02A77C8ABA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459773" y="92075"/>
            <a:ext cx="576064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712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altLang="ko-KR" dirty="0"/>
              <a:t>HYU 2019 TIPW</a:t>
            </a:r>
            <a:endParaRPr lang="ko-KR" altLang="ko-K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FADB5-8B92-40BA-A771-C8171F704E8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459773" y="92075"/>
            <a:ext cx="576064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46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altLang="ko-KR" dirty="0"/>
              <a:t>HYU 2019 TIPW</a:t>
            </a:r>
            <a:endParaRPr lang="ko-KR" altLang="ko-K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EEDA57-D911-440A-B9B8-F125EB251F5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459773" y="92075"/>
            <a:ext cx="576064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26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400" smtClean="0"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400" smtClean="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sv-SE" altLang="ko-KR" dirty="0"/>
              <a:t>HYU 2019 TIPW</a:t>
            </a:r>
            <a:endParaRPr lang="ko-KR" altLang="ko-KR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4238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D8C95C78-1566-4DDE-915C-10B4535F284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182920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ctrTitle"/>
          </p:nvPr>
        </p:nvSpPr>
        <p:spPr>
          <a:xfrm>
            <a:off x="685800" y="1052736"/>
            <a:ext cx="7772400" cy="1143000"/>
          </a:xfrm>
        </p:spPr>
        <p:txBody>
          <a:bodyPr/>
          <a:lstStyle/>
          <a:p>
            <a:r>
              <a:rPr lang="en-US" altLang="ko-KR" sz="3200" dirty="0"/>
              <a:t>Docker</a:t>
            </a:r>
            <a:r>
              <a:rPr lang="ko-KR" altLang="en-US" sz="3200" dirty="0"/>
              <a:t>상에서의</a:t>
            </a:r>
            <a:r>
              <a:rPr lang="en-US" altLang="ko-KR" sz="3200" dirty="0"/>
              <a:t> FIWARE </a:t>
            </a:r>
            <a:r>
              <a:rPr lang="ko-KR" altLang="en-US" sz="3200" dirty="0"/>
              <a:t>환경 구성 및 </a:t>
            </a:r>
            <a:r>
              <a:rPr lang="en-US" altLang="ko-KR" sz="3200" dirty="0"/>
              <a:t>Host</a:t>
            </a:r>
            <a:r>
              <a:rPr lang="ko-KR" altLang="en-US" sz="3200" dirty="0"/>
              <a:t>로부터의 </a:t>
            </a:r>
            <a:r>
              <a:rPr lang="en-US" altLang="ko-KR" sz="3200" dirty="0"/>
              <a:t>Context data </a:t>
            </a:r>
            <a:r>
              <a:rPr lang="ko-KR" altLang="en-US" sz="3200" dirty="0"/>
              <a:t>입력</a:t>
            </a:r>
            <a:br>
              <a:rPr lang="en-US" altLang="ko-KR" sz="3200" dirty="0"/>
            </a:br>
            <a:endParaRPr lang="zh-CN" altLang="en-US" sz="3200" dirty="0"/>
          </a:p>
        </p:txBody>
      </p:sp>
      <p:sp>
        <p:nvSpPr>
          <p:cNvPr id="11" name="副标题 2"/>
          <p:cNvSpPr>
            <a:spLocks noGrp="1"/>
          </p:cNvSpPr>
          <p:nvPr>
            <p:ph type="subTitle" idx="1"/>
          </p:nvPr>
        </p:nvSpPr>
        <p:spPr>
          <a:xfrm>
            <a:off x="1371600" y="4567551"/>
            <a:ext cx="6400800" cy="1752600"/>
          </a:xfrm>
        </p:spPr>
        <p:txBody>
          <a:bodyPr/>
          <a:lstStyle/>
          <a:p>
            <a:r>
              <a:rPr lang="en-US" altLang="zh-CN" dirty="0" err="1"/>
              <a:t>Hanyang</a:t>
            </a:r>
            <a:r>
              <a:rPr lang="en-US" altLang="zh-CN" dirty="0"/>
              <a:t> University</a:t>
            </a:r>
          </a:p>
          <a:p>
            <a:r>
              <a:rPr lang="ko-KR" altLang="en-US" dirty="0" err="1"/>
              <a:t>컴퓨터소프트웨어학부</a:t>
            </a:r>
            <a:endParaRPr lang="en-US" altLang="ko-KR" dirty="0"/>
          </a:p>
          <a:p>
            <a:r>
              <a:rPr lang="ko-KR" altLang="en-US" dirty="0"/>
              <a:t>어유선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13F5CC-B8E9-482F-A016-6EE14B7359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8" name="바닥글 개체 틀 1"/>
          <p:cNvSpPr>
            <a:spLocks noGrp="1"/>
          </p:cNvSpPr>
          <p:nvPr>
            <p:ph type="ftr" sz="quarter" idx="4294967295"/>
          </p:nvPr>
        </p:nvSpPr>
        <p:spPr>
          <a:xfrm>
            <a:off x="0" y="6553200"/>
            <a:ext cx="28956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sv-SE" altLang="ko-KR" dirty="0"/>
              <a:t>HYU 2019 TIPW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741016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F35D449-E506-42E1-B33D-0A58857DE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Ubuntu x64 18.04.4(Bionic) LTS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/>
              <a:t>Oracle </a:t>
            </a:r>
            <a:r>
              <a:rPr lang="en-US" altLang="ko-KR" dirty="0" err="1"/>
              <a:t>VirualBox</a:t>
            </a:r>
            <a:r>
              <a:rPr lang="en-US" altLang="ko-KR" dirty="0"/>
              <a:t> 5.2.20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/>
              <a:t>4 Processor, 2GB RAM, 20GB Storage</a:t>
            </a:r>
          </a:p>
          <a:p>
            <a:r>
              <a:rPr lang="en-US" altLang="ko-KR" dirty="0"/>
              <a:t>Docker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/>
              <a:t>18.09.9, build 1752eb3</a:t>
            </a:r>
          </a:p>
          <a:p>
            <a:r>
              <a:rPr lang="en-US" altLang="ko-KR" dirty="0"/>
              <a:t>Git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/>
              <a:t>2.17.1</a:t>
            </a:r>
          </a:p>
          <a:p>
            <a:r>
              <a:rPr lang="en-US" altLang="ko-KR" dirty="0"/>
              <a:t>Postman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/>
              <a:t>7.17.0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338E8C3-BF27-4526-A7C2-A297A5223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DFAC5D-F3A0-4ABD-B4AB-5048964D23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D9FC9C-1520-4A59-8615-8B5CCF8C8C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sv-SE" altLang="ko-KR"/>
              <a:t>HYU 2019 TIPW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462957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22BC54D-24D8-4A22-888E-0DB8816F9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en-US" altLang="ko-KR" dirty="0"/>
              <a:t>https://www.oracle.com/virtualization/technologies/vm/downloads/virtualbox-downloads.html</a:t>
            </a:r>
            <a:r>
              <a:rPr lang="ko-KR" altLang="en-US" dirty="0"/>
              <a:t>에서 </a:t>
            </a:r>
            <a:r>
              <a:rPr lang="en-US" altLang="ko-KR" dirty="0"/>
              <a:t>Virtual Box </a:t>
            </a:r>
            <a:r>
              <a:rPr lang="ko-KR" altLang="en-US" dirty="0"/>
              <a:t>다운로드 및 설치한다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BDC3C99-8ABB-49CC-A10F-879A446F6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VirtualBox &amp; Ubuntu</a:t>
            </a:r>
            <a:r>
              <a:rPr lang="ko-KR" altLang="en-US" dirty="0"/>
              <a:t> 설치</a:t>
            </a:r>
            <a:r>
              <a:rPr lang="en-US" altLang="ko-KR" dirty="0"/>
              <a:t>(1/12)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26B6F7-E817-4F53-9119-51140B5F7D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BC49E-709E-4768-B683-675968BEF6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sv-SE" altLang="ko-KR" dirty="0"/>
              <a:t>HYU 2019 TIPW</a:t>
            </a:r>
            <a:endParaRPr lang="ko-KR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83BCCB-0982-4A3D-BD97-5C81439F9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790" y="2871053"/>
            <a:ext cx="6912420" cy="352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713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22BC54D-24D8-4A22-888E-0DB8816F9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https://ubuntu.com/download/desktop</a:t>
            </a:r>
            <a:r>
              <a:rPr lang="ko-KR" altLang="en-US" dirty="0"/>
              <a:t>에서 </a:t>
            </a:r>
            <a:r>
              <a:rPr lang="en-US" altLang="ko-KR" dirty="0"/>
              <a:t>Ubuntu iso</a:t>
            </a:r>
            <a:r>
              <a:rPr lang="ko-KR" altLang="en-US" dirty="0"/>
              <a:t>이미지 다운로드한다</a:t>
            </a:r>
            <a:endParaRPr lang="en-US" altLang="ko-KR" dirty="0"/>
          </a:p>
          <a:p>
            <a:r>
              <a:rPr lang="en-US" altLang="ko-KR" dirty="0"/>
              <a:t>32bit CPU</a:t>
            </a:r>
            <a:r>
              <a:rPr lang="ko-KR" altLang="en-US" dirty="0"/>
              <a:t>를 쓴다면 </a:t>
            </a:r>
            <a:r>
              <a:rPr lang="en-US" altLang="ko-KR" dirty="0"/>
              <a:t>16.04 Desktop</a:t>
            </a:r>
            <a:r>
              <a:rPr lang="ko-KR" altLang="en-US" dirty="0"/>
              <a:t>으로 다운로드한다 </a:t>
            </a:r>
            <a:r>
              <a:rPr lang="en-US" altLang="ko-KR" dirty="0"/>
              <a:t>http://releases.ubuntu.com/16.04/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BDC3C99-8ABB-49CC-A10F-879A446F6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VirtualBox &amp; Ubuntu</a:t>
            </a:r>
            <a:r>
              <a:rPr lang="ko-KR" altLang="en-US" dirty="0"/>
              <a:t> 설치</a:t>
            </a:r>
            <a:r>
              <a:rPr lang="en-US" altLang="ko-KR" dirty="0"/>
              <a:t>(2/12)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26B6F7-E817-4F53-9119-51140B5F7D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BC49E-709E-4768-B683-675968BEF6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sv-SE" altLang="ko-KR" dirty="0"/>
              <a:t>HYU 2019 TIPW</a:t>
            </a:r>
            <a:endParaRPr lang="ko-KR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6B998BC-4BBD-4EA1-8F80-B67879BF5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3393972"/>
            <a:ext cx="875347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48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22BC54D-24D8-4A22-888E-0DB8816F9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VirtualBox</a:t>
            </a:r>
            <a:r>
              <a:rPr lang="ko-KR" altLang="en-US" dirty="0"/>
              <a:t>를 실행하고 </a:t>
            </a:r>
            <a:r>
              <a:rPr lang="en-US" altLang="ko-KR" dirty="0"/>
              <a:t>“</a:t>
            </a:r>
            <a:r>
              <a:rPr lang="ko-KR" altLang="en-US" dirty="0"/>
              <a:t>새로 만들기</a:t>
            </a:r>
            <a:r>
              <a:rPr lang="en-US" altLang="ko-KR" dirty="0"/>
              <a:t>”</a:t>
            </a:r>
            <a:r>
              <a:rPr lang="ko-KR" altLang="en-US" dirty="0"/>
              <a:t>를 선택한다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OS</a:t>
            </a:r>
            <a:r>
              <a:rPr lang="ko-KR" altLang="en-US" dirty="0"/>
              <a:t>종류와 버전을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Linux, Ubuntu</a:t>
            </a:r>
            <a:r>
              <a:rPr lang="ko-KR" altLang="en-US" dirty="0"/>
              <a:t>로 맞춘다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BDC3C99-8ABB-49CC-A10F-879A446F6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VirtualBox &amp; Ubuntu</a:t>
            </a:r>
            <a:r>
              <a:rPr lang="ko-KR" altLang="en-US" dirty="0"/>
              <a:t> 설치</a:t>
            </a:r>
            <a:r>
              <a:rPr lang="en-US" altLang="ko-KR" dirty="0"/>
              <a:t>(3/12)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26B6F7-E817-4F53-9119-51140B5F7D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BC49E-709E-4768-B683-675968BEF6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sv-SE" altLang="ko-KR" dirty="0"/>
              <a:t>HYU 2019 TIPW</a:t>
            </a:r>
            <a:endParaRPr lang="ko-KR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F2CE2AA-A5A1-4292-B2FA-4B83F2D89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617386"/>
            <a:ext cx="3878723" cy="250625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1E1C02D-47F3-4592-B959-7FC843ED4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7" y="1905593"/>
            <a:ext cx="5341789" cy="139351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8B0809B-B31D-4B0C-B7D5-6D16DB321941}"/>
              </a:ext>
            </a:extLst>
          </p:cNvPr>
          <p:cNvSpPr/>
          <p:nvPr/>
        </p:nvSpPr>
        <p:spPr bwMode="auto">
          <a:xfrm>
            <a:off x="814387" y="1988840"/>
            <a:ext cx="1813397" cy="139351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6100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22BC54D-24D8-4A22-888E-0DB8816F9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메모리는 권장 </a:t>
            </a:r>
            <a:r>
              <a:rPr lang="en-US" altLang="ko-KR" dirty="0"/>
              <a:t>4GB, </a:t>
            </a:r>
            <a:r>
              <a:rPr lang="ko-KR" altLang="en-US" dirty="0"/>
              <a:t>최소 </a:t>
            </a:r>
            <a:r>
              <a:rPr lang="en-US" altLang="ko-KR" dirty="0"/>
              <a:t>2GB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BDC3C99-8ABB-49CC-A10F-879A446F6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VirtualBox &amp; Ubuntu</a:t>
            </a:r>
            <a:r>
              <a:rPr lang="ko-KR" altLang="en-US" dirty="0"/>
              <a:t> 설치</a:t>
            </a:r>
            <a:r>
              <a:rPr lang="en-US" altLang="ko-KR" dirty="0"/>
              <a:t>(4/12)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26B6F7-E817-4F53-9119-51140B5F7D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BC49E-709E-4768-B683-675968BEF6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sv-SE" altLang="ko-KR" dirty="0"/>
              <a:t>HYU 2019 TIPW</a:t>
            </a:r>
            <a:endParaRPr lang="ko-KR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C1D020B-1692-4150-889C-814EEFFD1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396" y="1859681"/>
            <a:ext cx="3987628" cy="189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053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22BC54D-24D8-4A22-888E-0DB8816F9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디스크는 권장 </a:t>
            </a:r>
            <a:r>
              <a:rPr lang="en-US" altLang="ko-KR" dirty="0"/>
              <a:t>25GB </a:t>
            </a:r>
            <a:r>
              <a:rPr lang="ko-KR" altLang="en-US" dirty="0"/>
              <a:t>최소 </a:t>
            </a:r>
            <a:r>
              <a:rPr lang="en-US" altLang="ko-KR" dirty="0"/>
              <a:t>15GB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BDC3C99-8ABB-49CC-A10F-879A446F6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VirtualBox &amp; Ubuntu</a:t>
            </a:r>
            <a:r>
              <a:rPr lang="ko-KR" altLang="en-US" dirty="0"/>
              <a:t> 설치</a:t>
            </a:r>
            <a:r>
              <a:rPr lang="en-US" altLang="ko-KR" dirty="0"/>
              <a:t>(5/12)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26B6F7-E817-4F53-9119-51140B5F7D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BC49E-709E-4768-B683-675968BEF6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sv-SE" altLang="ko-KR" dirty="0"/>
              <a:t>HYU 2019 TIPW</a:t>
            </a:r>
            <a:endParaRPr lang="ko-KR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78FB4B7-575E-4EC6-B614-38D12AD41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40" y="1820576"/>
            <a:ext cx="6671457" cy="23704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B9EF38D-62B5-4702-90AF-13366FBB2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191000"/>
            <a:ext cx="3178696" cy="217703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72E98A4-61B7-4FEE-979E-CDC6692C1E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4194301"/>
            <a:ext cx="3498801" cy="216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177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22BC54D-24D8-4A22-888E-0DB8816F9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설치된 가상머신을 실행한다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시동 디스크로 아까 다운받았던 </a:t>
            </a:r>
            <a:r>
              <a:rPr lang="en-US" altLang="ko-KR" dirty="0"/>
              <a:t>Ubuntu iso </a:t>
            </a:r>
            <a:r>
              <a:rPr lang="ko-KR" altLang="en-US" dirty="0"/>
              <a:t>이미지를 선택한다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BDC3C99-8ABB-49CC-A10F-879A446F6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VirtualBox &amp; Ubuntu</a:t>
            </a:r>
            <a:r>
              <a:rPr lang="ko-KR" altLang="en-US" dirty="0"/>
              <a:t> 설치</a:t>
            </a:r>
            <a:r>
              <a:rPr lang="en-US" altLang="ko-KR" dirty="0"/>
              <a:t>(6/12)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26B6F7-E817-4F53-9119-51140B5F7D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BC49E-709E-4768-B683-675968BEF6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sv-SE" altLang="ko-KR" dirty="0"/>
              <a:t>HYU 2019 TIPW</a:t>
            </a:r>
            <a:endParaRPr lang="ko-KR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C9FBF40-E1F8-4098-A2E4-B1BFA0EDA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1493398"/>
            <a:ext cx="3340456" cy="8554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A89A4EE-0920-43CD-9777-CE252DBCE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132" y="2924944"/>
            <a:ext cx="42100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371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BDC3C99-8ABB-49CC-A10F-879A446F6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VirtualBox &amp; Ubuntu</a:t>
            </a:r>
            <a:r>
              <a:rPr lang="ko-KR" altLang="en-US" dirty="0"/>
              <a:t> 설치</a:t>
            </a:r>
            <a:r>
              <a:rPr lang="en-US" altLang="ko-KR" dirty="0"/>
              <a:t>(7/12)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26B6F7-E817-4F53-9119-51140B5F7D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BC49E-709E-4768-B683-675968BEF6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sv-SE" altLang="ko-KR" dirty="0"/>
              <a:t>HYU 2019 TIPW</a:t>
            </a:r>
            <a:endParaRPr lang="ko-KR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58B399D-DA24-45B7-AAA9-E2ED6ED10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094" y="1795816"/>
            <a:ext cx="5357812" cy="408940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08F75DA-749A-475C-84E9-D6CA8A5DBDA7}"/>
              </a:ext>
            </a:extLst>
          </p:cNvPr>
          <p:cNvSpPr/>
          <p:nvPr/>
        </p:nvSpPr>
        <p:spPr bwMode="auto">
          <a:xfrm>
            <a:off x="5426471" y="4177956"/>
            <a:ext cx="1296144" cy="432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046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BDC3C99-8ABB-49CC-A10F-879A446F6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VirtualBox &amp; Ubuntu</a:t>
            </a:r>
            <a:r>
              <a:rPr lang="ko-KR" altLang="en-US" dirty="0"/>
              <a:t> 설치</a:t>
            </a:r>
            <a:r>
              <a:rPr lang="en-US" altLang="ko-KR" dirty="0"/>
              <a:t>(8/12)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26B6F7-E817-4F53-9119-51140B5F7D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BC49E-709E-4768-B683-675968BEF6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sv-SE" altLang="ko-KR" dirty="0"/>
              <a:t>HYU 2019 TIPW</a:t>
            </a:r>
            <a:endParaRPr lang="ko-KR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B2BB6C-F92E-4B1D-B3AF-5A9A6D617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1599854"/>
            <a:ext cx="75057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40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BDC3C99-8ABB-49CC-A10F-879A446F6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VirtualBox &amp; Ubuntu</a:t>
            </a:r>
            <a:r>
              <a:rPr lang="ko-KR" altLang="en-US" dirty="0"/>
              <a:t> 설치</a:t>
            </a:r>
            <a:r>
              <a:rPr lang="en-US" altLang="ko-KR" dirty="0"/>
              <a:t>(9/12)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26B6F7-E817-4F53-9119-51140B5F7D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BC49E-709E-4768-B683-675968BEF6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sv-SE" altLang="ko-KR" dirty="0"/>
              <a:t>HYU 2019 TIPW</a:t>
            </a:r>
            <a:endParaRPr lang="ko-KR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07775BD-6636-4F9F-95BB-BDEE78D74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1844824"/>
            <a:ext cx="74485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924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87C6C57-7C75-43BC-82A4-47AFF405F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FIWARE</a:t>
            </a:r>
          </a:p>
          <a:p>
            <a:r>
              <a:rPr lang="en-US" altLang="ko-KR" dirty="0"/>
              <a:t>Docker</a:t>
            </a:r>
          </a:p>
          <a:p>
            <a:r>
              <a:rPr lang="ko-KR" altLang="en-US" dirty="0"/>
              <a:t>환경</a:t>
            </a:r>
            <a:endParaRPr lang="en-US" altLang="ko-KR" dirty="0"/>
          </a:p>
          <a:p>
            <a:r>
              <a:rPr lang="ko-KR" altLang="en-US" dirty="0"/>
              <a:t>설치</a:t>
            </a:r>
            <a:endParaRPr lang="en-US" altLang="ko-KR" dirty="0"/>
          </a:p>
          <a:p>
            <a:r>
              <a:rPr lang="en-US" altLang="ko-KR" dirty="0"/>
              <a:t>Postman</a:t>
            </a:r>
            <a:r>
              <a:rPr lang="ko-KR" altLang="en-US" dirty="0"/>
              <a:t>을 이용한 실습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8996453-D8D7-4C97-9FB0-4A18B6F43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FCE28B-47D2-4CC6-BE72-364CA78C2C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3A9F0A-B6EB-4BAD-B78B-783718BBC1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sv-SE" altLang="ko-KR"/>
              <a:t>HYU 2019 TIPW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994324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BDC3C99-8ABB-49CC-A10F-879A446F6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VirtualBox &amp; Ubuntu</a:t>
            </a:r>
            <a:r>
              <a:rPr lang="ko-KR" altLang="en-US" dirty="0"/>
              <a:t> 설치</a:t>
            </a:r>
            <a:r>
              <a:rPr lang="en-US" altLang="ko-KR" dirty="0"/>
              <a:t>(10/12)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26B6F7-E817-4F53-9119-51140B5F7D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BC49E-709E-4768-B683-675968BEF6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sv-SE" altLang="ko-KR" dirty="0"/>
              <a:t>HYU 2019 TIPW</a:t>
            </a:r>
            <a:endParaRPr lang="ko-KR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48D58D-53D6-4005-891F-AAB8FD038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2000250"/>
            <a:ext cx="734377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188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BDC3C99-8ABB-49CC-A10F-879A446F6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VirtualBox &amp; Ubuntu</a:t>
            </a:r>
            <a:r>
              <a:rPr lang="ko-KR" altLang="en-US" dirty="0"/>
              <a:t> 설치</a:t>
            </a:r>
            <a:r>
              <a:rPr lang="en-US" altLang="ko-KR" dirty="0"/>
              <a:t>(11/12)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26B6F7-E817-4F53-9119-51140B5F7D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BC49E-709E-4768-B683-675968BEF6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sv-SE" altLang="ko-KR" dirty="0"/>
              <a:t>HYU 2019 TIPW</a:t>
            </a:r>
            <a:endParaRPr lang="ko-KR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351F637-6190-4605-93E4-4D9139EB5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782" y="1391726"/>
            <a:ext cx="6018435" cy="3617258"/>
          </a:xfrm>
          <a:prstGeom prst="rect">
            <a:avLst/>
          </a:prstGeom>
        </p:spPr>
      </p:pic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3A2BC5CA-E952-4FCA-B14F-4E2DD2750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085184"/>
            <a:ext cx="8229600" cy="1239416"/>
          </a:xfrm>
        </p:spPr>
        <p:txBody>
          <a:bodyPr/>
          <a:lstStyle/>
          <a:p>
            <a:r>
              <a:rPr lang="ko-KR" altLang="en-US" dirty="0"/>
              <a:t>자동로그인을 사용한다고 해도 비밀번호는 후에 관리자 권한을 사용하기위해 필요하므로 꼭 기억해야한다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67376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BDC3C99-8ABB-49CC-A10F-879A446F6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VirtualBox &amp; Ubuntu</a:t>
            </a:r>
            <a:r>
              <a:rPr lang="ko-KR" altLang="en-US" dirty="0"/>
              <a:t> 설치</a:t>
            </a:r>
            <a:r>
              <a:rPr lang="en-US" altLang="ko-KR" dirty="0"/>
              <a:t>(12/12)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26B6F7-E817-4F53-9119-51140B5F7D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BC49E-709E-4768-B683-675968BEF6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sv-SE" altLang="ko-KR" dirty="0"/>
              <a:t>HYU 2019 TIPW</a:t>
            </a:r>
            <a:endParaRPr lang="ko-KR" altLang="ko-KR" dirty="0"/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A95EE2E7-FB8C-4D69-A2A6-31B49AECB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ko-KR" altLang="en-US" dirty="0"/>
              <a:t>이후에 </a:t>
            </a:r>
            <a:r>
              <a:rPr lang="en-US" altLang="ko-KR" dirty="0"/>
              <a:t>Ubuntu</a:t>
            </a:r>
            <a:r>
              <a:rPr lang="ko-KR" altLang="en-US" dirty="0"/>
              <a:t>를 재부팅을 하면 </a:t>
            </a:r>
            <a:r>
              <a:rPr lang="en-US" altLang="ko-KR" dirty="0"/>
              <a:t>VirtualBox</a:t>
            </a:r>
            <a:r>
              <a:rPr lang="ko-KR" altLang="en-US" dirty="0"/>
              <a:t>에 </a:t>
            </a:r>
            <a:r>
              <a:rPr lang="en-US" altLang="ko-KR" dirty="0"/>
              <a:t>Ubuntu </a:t>
            </a:r>
            <a:r>
              <a:rPr lang="ko-KR" altLang="en-US" dirty="0"/>
              <a:t>설치는 끝난다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6909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BDC3C99-8ABB-49CC-A10F-879A446F6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VirtualBox Utility</a:t>
            </a:r>
            <a:r>
              <a:rPr lang="ko-KR" altLang="en-US" dirty="0"/>
              <a:t> 설치</a:t>
            </a:r>
            <a:r>
              <a:rPr lang="en-US" altLang="ko-KR" dirty="0"/>
              <a:t>(1/4)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26B6F7-E817-4F53-9119-51140B5F7D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/>
              <a:pPr>
                <a:defRPr/>
              </a:pPr>
              <a:t>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BC49E-709E-4768-B683-675968BEF6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sv-SE" altLang="ko-KR" dirty="0"/>
              <a:t>HYU 2019 TIPW</a:t>
            </a:r>
            <a:endParaRPr lang="ko-KR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37301C9-070F-45DE-AA5B-FAD21A05D4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63" t="8001" r="64962" b="24800"/>
          <a:stretch/>
        </p:blipFill>
        <p:spPr>
          <a:xfrm>
            <a:off x="2411760" y="2568106"/>
            <a:ext cx="4176464" cy="3855197"/>
          </a:xfrm>
          <a:prstGeom prst="rect">
            <a:avLst/>
          </a:prstGeom>
        </p:spPr>
      </p:pic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0ACE7DD2-C863-4FBE-BAC4-12CAD1C3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ko-KR" altLang="en-US" dirty="0"/>
              <a:t>더 편한 설치 작업을 위해 </a:t>
            </a:r>
            <a:r>
              <a:rPr lang="en-US" altLang="ko-KR" dirty="0"/>
              <a:t>Host OS</a:t>
            </a:r>
            <a:r>
              <a:rPr lang="ko-KR" altLang="en-US" dirty="0"/>
              <a:t>와 가상머신 </a:t>
            </a:r>
            <a:r>
              <a:rPr lang="en-US" altLang="ko-KR" dirty="0"/>
              <a:t>OS</a:t>
            </a:r>
            <a:r>
              <a:rPr lang="ko-KR" altLang="en-US" dirty="0"/>
              <a:t>의 클립보드를 공유해보도록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11596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2A31819-29A2-48B5-8855-7564B2755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012" y="1846264"/>
            <a:ext cx="6187975" cy="4630736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1BDC3C99-8ABB-49CC-A10F-879A446F6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VirtualBox Utility</a:t>
            </a:r>
            <a:r>
              <a:rPr lang="ko-KR" altLang="en-US" dirty="0"/>
              <a:t> 설치</a:t>
            </a:r>
            <a:r>
              <a:rPr lang="en-US" altLang="ko-KR" dirty="0"/>
              <a:t>(2/4)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26B6F7-E817-4F53-9119-51140B5F7D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/>
              <a:pPr>
                <a:defRPr/>
              </a:pPr>
              <a:t>24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BC49E-709E-4768-B683-675968BEF6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sv-SE" altLang="ko-KR" dirty="0"/>
              <a:t>HYU 2019 TIPW</a:t>
            </a:r>
            <a:endParaRPr lang="ko-KR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E33A50A-8B35-46EB-83AB-E2242131B1ED}"/>
              </a:ext>
            </a:extLst>
          </p:cNvPr>
          <p:cNvSpPr/>
          <p:nvPr/>
        </p:nvSpPr>
        <p:spPr bwMode="auto">
          <a:xfrm>
            <a:off x="5076056" y="4581128"/>
            <a:ext cx="1584176" cy="43204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36995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BDC3C99-8ABB-49CC-A10F-879A446F6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VirtualBox Utility</a:t>
            </a:r>
            <a:r>
              <a:rPr lang="ko-KR" altLang="en-US" dirty="0"/>
              <a:t> 설치</a:t>
            </a:r>
            <a:r>
              <a:rPr lang="en-US" altLang="ko-KR" dirty="0"/>
              <a:t>(3/4)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26B6F7-E817-4F53-9119-51140B5F7D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/>
              <a:pPr>
                <a:defRPr/>
              </a:pPr>
              <a:t>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BC49E-709E-4768-B683-675968BEF6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sv-SE" altLang="ko-KR" dirty="0"/>
              <a:t>HYU 2019 TIPW</a:t>
            </a:r>
            <a:endParaRPr lang="ko-KR" altLang="ko-KR" dirty="0"/>
          </a:p>
        </p:txBody>
      </p:sp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0ACE7DD2-C863-4FBE-BAC4-12CAD1C3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en-US" altLang="ko-KR" dirty="0"/>
              <a:t>“Press</a:t>
            </a:r>
            <a:r>
              <a:rPr lang="ko-KR" altLang="en-US" dirty="0"/>
              <a:t> </a:t>
            </a:r>
            <a:r>
              <a:rPr lang="en-US" altLang="ko-KR" dirty="0"/>
              <a:t>Return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close</a:t>
            </a:r>
            <a:r>
              <a:rPr lang="ko-KR" altLang="en-US" dirty="0"/>
              <a:t> </a:t>
            </a:r>
            <a:r>
              <a:rPr lang="en-US" altLang="ko-KR" dirty="0"/>
              <a:t>this</a:t>
            </a:r>
            <a:r>
              <a:rPr lang="ko-KR" altLang="en-US" dirty="0"/>
              <a:t> </a:t>
            </a:r>
            <a:r>
              <a:rPr lang="en-US" altLang="ko-KR" dirty="0"/>
              <a:t>window”</a:t>
            </a:r>
            <a:r>
              <a:rPr lang="ko-KR" altLang="en-US" dirty="0"/>
              <a:t> 라는 메시지가 나오면 </a:t>
            </a:r>
            <a:r>
              <a:rPr lang="ko-KR" altLang="en-US" dirty="0" err="1"/>
              <a:t>엔터키를</a:t>
            </a:r>
            <a:r>
              <a:rPr lang="ko-KR" altLang="en-US" dirty="0"/>
              <a:t> 눌러 설치를 종료한다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이후 상단의 </a:t>
            </a:r>
            <a:r>
              <a:rPr lang="en-US" altLang="ko-KR" dirty="0"/>
              <a:t>[</a:t>
            </a:r>
            <a:r>
              <a:rPr lang="ko-KR" altLang="en-US" dirty="0"/>
              <a:t>머신</a:t>
            </a:r>
            <a:r>
              <a:rPr lang="en-US" altLang="ko-KR" dirty="0"/>
              <a:t>]</a:t>
            </a:r>
            <a:r>
              <a:rPr lang="ko-KR" altLang="en-US" dirty="0"/>
              <a:t>탭의 </a:t>
            </a:r>
            <a:r>
              <a:rPr lang="en-US" altLang="ko-KR" dirty="0"/>
              <a:t>[</a:t>
            </a:r>
            <a:r>
              <a:rPr lang="ko-KR" altLang="en-US" dirty="0"/>
              <a:t>설정</a:t>
            </a:r>
            <a:r>
              <a:rPr lang="en-US" altLang="ko-KR" dirty="0"/>
              <a:t>]</a:t>
            </a:r>
            <a:r>
              <a:rPr lang="ko-KR" altLang="en-US" dirty="0"/>
              <a:t>으로 들어간다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34320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BDC3C99-8ABB-49CC-A10F-879A446F6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VirtualBox Utility</a:t>
            </a:r>
            <a:r>
              <a:rPr lang="ko-KR" altLang="en-US" dirty="0"/>
              <a:t> 설치</a:t>
            </a:r>
            <a:r>
              <a:rPr lang="en-US" altLang="ko-KR" dirty="0"/>
              <a:t>(4/4)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26B6F7-E817-4F53-9119-51140B5F7D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/>
              <a:pPr>
                <a:defRPr/>
              </a:pPr>
              <a:t>26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BC49E-709E-4768-B683-675968BEF6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sv-SE" altLang="ko-KR" dirty="0"/>
              <a:t>HYU 2019 TIPW</a:t>
            </a:r>
            <a:endParaRPr lang="ko-KR" altLang="ko-KR" dirty="0"/>
          </a:p>
        </p:txBody>
      </p:sp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0ACE7DD2-C863-4FBE-BAC4-12CAD1C3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일반</a:t>
            </a:r>
            <a:r>
              <a:rPr lang="en-US" altLang="ko-KR" dirty="0"/>
              <a:t>]</a:t>
            </a:r>
            <a:r>
              <a:rPr lang="ko-KR" altLang="en-US" dirty="0"/>
              <a:t>의 </a:t>
            </a:r>
            <a:r>
              <a:rPr lang="en-US" altLang="ko-KR" dirty="0"/>
              <a:t>[</a:t>
            </a:r>
            <a:r>
              <a:rPr lang="ko-KR" altLang="en-US" dirty="0"/>
              <a:t>고급</a:t>
            </a:r>
            <a:r>
              <a:rPr lang="en-US" altLang="ko-KR" dirty="0"/>
              <a:t>] </a:t>
            </a:r>
            <a:r>
              <a:rPr lang="ko-KR" altLang="en-US" dirty="0"/>
              <a:t>에서 </a:t>
            </a:r>
            <a:r>
              <a:rPr lang="en-US" altLang="ko-KR" dirty="0"/>
              <a:t>“</a:t>
            </a:r>
            <a:r>
              <a:rPr lang="ko-KR" altLang="en-US" dirty="0"/>
              <a:t>클립보드 공유</a:t>
            </a:r>
            <a:r>
              <a:rPr lang="en-US" altLang="ko-KR" dirty="0"/>
              <a:t>”, “</a:t>
            </a:r>
            <a:r>
              <a:rPr lang="ko-KR" altLang="en-US" dirty="0"/>
              <a:t>드래그 앤 드롭</a:t>
            </a:r>
            <a:r>
              <a:rPr lang="en-US" altLang="ko-KR" dirty="0"/>
              <a:t>”</a:t>
            </a:r>
            <a:r>
              <a:rPr lang="ko-KR" altLang="en-US" dirty="0"/>
              <a:t>을 활성화 시켜준다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 후 가상머신을 </a:t>
            </a:r>
            <a:r>
              <a:rPr lang="ko-KR" altLang="en-US" dirty="0" err="1"/>
              <a:t>재부팅한다</a:t>
            </a:r>
            <a:r>
              <a:rPr lang="en-US" altLang="ko-KR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83D2F3B-E1DD-406A-A0E1-8C9DEE168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422355"/>
            <a:ext cx="64008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695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BDC3C99-8ABB-49CC-A10F-879A446F6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 </a:t>
            </a:r>
            <a:r>
              <a:rPr lang="ko-KR" altLang="en-US" dirty="0"/>
              <a:t>설치</a:t>
            </a:r>
            <a:r>
              <a:rPr lang="en-US" altLang="ko-KR" dirty="0"/>
              <a:t>(1/7)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26B6F7-E817-4F53-9119-51140B5F7D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/>
              <a:pPr>
                <a:defRPr/>
              </a:pPr>
              <a:t>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BC49E-709E-4768-B683-675968BEF6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sv-SE" altLang="ko-KR" dirty="0"/>
              <a:t>HYU 2019 TIPW</a:t>
            </a:r>
            <a:endParaRPr lang="ko-KR" altLang="ko-KR" dirty="0"/>
          </a:p>
        </p:txBody>
      </p:sp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0ACE7DD2-C863-4FBE-BAC4-12CAD1C3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ko-KR" altLang="en-US" dirty="0"/>
              <a:t>재부팅 후 </a:t>
            </a:r>
            <a:r>
              <a:rPr lang="en-US" altLang="ko-KR" dirty="0"/>
              <a:t>CLI </a:t>
            </a:r>
            <a:r>
              <a:rPr lang="ko-KR" altLang="en-US" dirty="0"/>
              <a:t>터미널을 실행한다</a:t>
            </a:r>
            <a:r>
              <a:rPr lang="en-US" altLang="ko-KR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D0ED8D9-CB7A-4BC1-B829-CCDE41F1E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807" y="2564904"/>
            <a:ext cx="5658386" cy="362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3776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BDC3C99-8ABB-49CC-A10F-879A446F6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 </a:t>
            </a:r>
            <a:r>
              <a:rPr lang="ko-KR" altLang="en-US" dirty="0"/>
              <a:t>설치</a:t>
            </a:r>
            <a:r>
              <a:rPr lang="en-US" altLang="ko-KR" dirty="0"/>
              <a:t>(2/7) – </a:t>
            </a:r>
            <a:r>
              <a:rPr lang="ko-KR" altLang="en-US" dirty="0"/>
              <a:t>패키지  </a:t>
            </a:r>
            <a:r>
              <a:rPr lang="ko-KR" altLang="en-US" dirty="0" err="1"/>
              <a:t>인스톨러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26B6F7-E817-4F53-9119-51140B5F7D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/>
              <a:pPr>
                <a:defRPr/>
              </a:pPr>
              <a:t>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BC49E-709E-4768-B683-675968BEF6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sv-SE" altLang="ko-KR" dirty="0"/>
              <a:t>HYU 2019 TIPW</a:t>
            </a:r>
            <a:endParaRPr lang="ko-KR" altLang="ko-KR" dirty="0"/>
          </a:p>
        </p:txBody>
      </p:sp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0ACE7DD2-C863-4FBE-BAC4-12CAD1C3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ko-KR" altLang="en-US" dirty="0"/>
              <a:t>다음 명령어를 차례로 실행한다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sudo</a:t>
            </a:r>
            <a:r>
              <a:rPr lang="en-US" altLang="ko-KR" dirty="0"/>
              <a:t> apt-get update</a:t>
            </a:r>
          </a:p>
          <a:p>
            <a:pPr lvl="1"/>
            <a:r>
              <a:rPr lang="en-US" altLang="ko-KR" dirty="0" err="1"/>
              <a:t>sudo</a:t>
            </a:r>
            <a:r>
              <a:rPr lang="en-US" altLang="ko-KR" dirty="0"/>
              <a:t> apt-get install git</a:t>
            </a:r>
          </a:p>
          <a:p>
            <a:r>
              <a:rPr lang="ko-KR" altLang="en-US" dirty="0"/>
              <a:t>이후 다음 명령어를 통해 아래와 같은 메시지가 나오는지 확인한다</a:t>
            </a:r>
            <a:endParaRPr lang="en-US" altLang="ko-KR" dirty="0"/>
          </a:p>
          <a:p>
            <a:pPr lvl="1"/>
            <a:r>
              <a:rPr lang="en-US" altLang="ko-KR" dirty="0"/>
              <a:t>git --version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C928F5-0A3F-41B4-AADC-4370CFFD3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99" y="4293096"/>
            <a:ext cx="7473263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0657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BDC3C99-8ABB-49CC-A10F-879A446F6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 </a:t>
            </a:r>
            <a:r>
              <a:rPr lang="ko-KR" altLang="en-US" dirty="0"/>
              <a:t>설치</a:t>
            </a:r>
            <a:r>
              <a:rPr lang="en-US" altLang="ko-KR" dirty="0"/>
              <a:t>(3/7) – </a:t>
            </a:r>
            <a:r>
              <a:rPr lang="ko-KR" altLang="en-US" dirty="0"/>
              <a:t>필수 라이브러리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26B6F7-E817-4F53-9119-51140B5F7D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/>
              <a:pPr>
                <a:defRPr/>
              </a:pPr>
              <a:t>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BC49E-709E-4768-B683-675968BEF6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sv-SE" altLang="ko-KR" dirty="0"/>
              <a:t>HYU 2019 TIPW</a:t>
            </a:r>
            <a:endParaRPr lang="ko-KR" altLang="ko-KR" dirty="0"/>
          </a:p>
        </p:txBody>
      </p:sp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0ACE7DD2-C863-4FBE-BAC4-12CAD1C3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ko-KR" altLang="en-US" dirty="0"/>
              <a:t>다음 명령어를 실행한다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sudo</a:t>
            </a:r>
            <a:r>
              <a:rPr lang="en-US" altLang="ko-KR" dirty="0"/>
              <a:t> apt-get install apt-transport-https ca-certificates \</a:t>
            </a:r>
            <a:br>
              <a:rPr lang="en-US" altLang="ko-KR" dirty="0"/>
            </a:br>
            <a:r>
              <a:rPr lang="en-US" altLang="ko-KR" dirty="0"/>
              <a:t>curl </a:t>
            </a:r>
            <a:r>
              <a:rPr lang="en-US" altLang="ko-KR" dirty="0" err="1"/>
              <a:t>gnupg</a:t>
            </a:r>
            <a:r>
              <a:rPr lang="en-US" altLang="ko-KR" dirty="0"/>
              <a:t>-agent software-properties-common</a:t>
            </a:r>
          </a:p>
          <a:p>
            <a:endParaRPr lang="en-US" altLang="ko-KR" dirty="0"/>
          </a:p>
          <a:p>
            <a:r>
              <a:rPr lang="ko-KR" altLang="en-US" dirty="0"/>
              <a:t>위 명령어가 완료된 뒤 아래의 명령어를 실행한다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curl -</a:t>
            </a:r>
            <a:r>
              <a:rPr lang="en-US" altLang="ko-KR" dirty="0" err="1"/>
              <a:t>fsSL</a:t>
            </a:r>
            <a:r>
              <a:rPr lang="en-US" altLang="ko-KR" dirty="0"/>
              <a:t> https://download.docker.com/linux/ubuntu/gpg | </a:t>
            </a:r>
            <a:r>
              <a:rPr lang="en-US" altLang="ko-KR" dirty="0" err="1"/>
              <a:t>sudo</a:t>
            </a:r>
            <a:r>
              <a:rPr lang="en-US" altLang="ko-KR" dirty="0"/>
              <a:t> apt-key add -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87569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F35D449-E506-42E1-B33D-0A58857DE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FIWARE</a:t>
            </a:r>
            <a:r>
              <a:rPr lang="ko-KR" altLang="en-US" dirty="0"/>
              <a:t>는 스마트 솔루션을 더 효율적으로 개발할 수 있게 도와주는 오픈소스 플랫폼이다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FIWARE</a:t>
            </a:r>
            <a:r>
              <a:rPr lang="ko-KR" altLang="en-US" dirty="0"/>
              <a:t>는 다음으로 구성 되어있다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IoT, </a:t>
            </a:r>
            <a:r>
              <a:rPr lang="ko-KR" altLang="en-US" dirty="0"/>
              <a:t>로봇</a:t>
            </a:r>
            <a:r>
              <a:rPr lang="en-US" altLang="ko-KR" dirty="0"/>
              <a:t>, </a:t>
            </a:r>
            <a:r>
              <a:rPr lang="ko-KR" altLang="en-US" dirty="0" err="1"/>
              <a:t>서드파티</a:t>
            </a:r>
            <a:r>
              <a:rPr lang="ko-KR" altLang="en-US" dirty="0"/>
              <a:t> 인터페이스</a:t>
            </a:r>
            <a:endParaRPr lang="en-US" altLang="ko-KR" dirty="0"/>
          </a:p>
          <a:p>
            <a:pPr lvl="1"/>
            <a:r>
              <a:rPr lang="en-US" altLang="ko-KR" dirty="0"/>
              <a:t>Context data / API </a:t>
            </a:r>
            <a:r>
              <a:rPr lang="ko-KR" altLang="en-US" dirty="0"/>
              <a:t>관리도구</a:t>
            </a:r>
            <a:endParaRPr lang="en-US" altLang="ko-KR" dirty="0"/>
          </a:p>
          <a:p>
            <a:pPr lvl="1"/>
            <a:r>
              <a:rPr lang="en-US" altLang="ko-KR" dirty="0"/>
              <a:t>Context data </a:t>
            </a:r>
            <a:r>
              <a:rPr lang="ko-KR" altLang="en-US" dirty="0"/>
              <a:t>분석 시각화 도구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338E8C3-BF27-4526-A7C2-A297A5223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FIWARE - </a:t>
            </a:r>
            <a:r>
              <a:rPr lang="ko-KR" altLang="en-US" dirty="0"/>
              <a:t>개요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DFAC5D-F3A0-4ABD-B4AB-5048964D23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D9FC9C-1520-4A59-8615-8B5CCF8C8C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sv-SE" altLang="ko-KR"/>
              <a:t>HYU 2019 TIPW</a:t>
            </a:r>
            <a:endParaRPr lang="ko-KR" altLang="ko-KR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1BFDA41-CF58-4D22-907A-73804BD73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40669" y="4031688"/>
            <a:ext cx="4462661" cy="252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922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BDC3C99-8ABB-49CC-A10F-879A446F6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 </a:t>
            </a:r>
            <a:r>
              <a:rPr lang="ko-KR" altLang="en-US" dirty="0"/>
              <a:t>설치</a:t>
            </a:r>
            <a:r>
              <a:rPr lang="en-US" altLang="ko-KR" dirty="0"/>
              <a:t>(4/7) – </a:t>
            </a:r>
            <a:r>
              <a:rPr lang="ko-KR" altLang="en-US" dirty="0"/>
              <a:t>키 등록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26B6F7-E817-4F53-9119-51140B5F7D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/>
              <a:pPr>
                <a:defRPr/>
              </a:pPr>
              <a:t>30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BC49E-709E-4768-B683-675968BEF6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sv-SE" altLang="ko-KR" dirty="0"/>
              <a:t>HYU 2019 TIPW</a:t>
            </a:r>
            <a:endParaRPr lang="ko-KR" altLang="ko-KR" dirty="0"/>
          </a:p>
        </p:txBody>
      </p:sp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0ACE7DD2-C863-4FBE-BAC4-12CAD1C3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ko-KR" altLang="en-US" dirty="0"/>
              <a:t>다음 명령어를 실행한다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sudo</a:t>
            </a:r>
            <a:r>
              <a:rPr lang="en-US" altLang="ko-KR" dirty="0"/>
              <a:t> apt-key fingerprint 0EBFCD88</a:t>
            </a:r>
          </a:p>
          <a:p>
            <a:endParaRPr lang="en-US" altLang="ko-KR" dirty="0"/>
          </a:p>
          <a:p>
            <a:r>
              <a:rPr lang="ko-KR" altLang="en-US" dirty="0"/>
              <a:t>다음과 같은 메시지가 출력되었는지 확인한다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1E09093-D87A-47A5-BEEC-50F2A0627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8" y="3429000"/>
            <a:ext cx="7640428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4328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BDC3C99-8ABB-49CC-A10F-879A446F6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 </a:t>
            </a:r>
            <a:r>
              <a:rPr lang="ko-KR" altLang="en-US" dirty="0"/>
              <a:t>설치</a:t>
            </a:r>
            <a:r>
              <a:rPr lang="en-US" altLang="ko-KR" dirty="0"/>
              <a:t>(5/7)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26B6F7-E817-4F53-9119-51140B5F7D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/>
              <a:pPr>
                <a:defRPr/>
              </a:pPr>
              <a:t>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BC49E-709E-4768-B683-675968BEF6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sv-SE" altLang="ko-KR" dirty="0"/>
              <a:t>HYU 2019 TIPW</a:t>
            </a:r>
            <a:endParaRPr lang="ko-KR" altLang="ko-KR" dirty="0"/>
          </a:p>
        </p:txBody>
      </p:sp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0ACE7DD2-C863-4FBE-BAC4-12CAD1C3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ko-KR" altLang="en-US" dirty="0"/>
              <a:t>다음 명령어를 실행한다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sudo</a:t>
            </a:r>
            <a:r>
              <a:rPr lang="en-US" altLang="ko-KR" dirty="0"/>
              <a:t> add-apt-repository "deb [arch=amd64</a:t>
            </a:r>
            <a:r>
              <a:rPr lang="en-US" altLang="ko-KR"/>
              <a:t>]  https://download.docker.com/linux/ubuntu </a:t>
            </a:r>
            <a:br>
              <a:rPr lang="en-US" altLang="ko-KR" dirty="0"/>
            </a:br>
            <a:r>
              <a:rPr lang="en-US" altLang="ko-KR" dirty="0"/>
              <a:t>$(</a:t>
            </a:r>
            <a:r>
              <a:rPr lang="en-US" altLang="ko-KR" dirty="0" err="1"/>
              <a:t>lsb_release</a:t>
            </a:r>
            <a:r>
              <a:rPr lang="en-US" altLang="ko-KR" dirty="0"/>
              <a:t> </a:t>
            </a:r>
            <a:r>
              <a:rPr lang="en-US" altLang="ko-KR"/>
              <a:t>-cs) </a:t>
            </a:r>
            <a:r>
              <a:rPr lang="en-US" altLang="ko-KR" dirty="0"/>
              <a:t>stable"</a:t>
            </a:r>
          </a:p>
          <a:p>
            <a:r>
              <a:rPr lang="ko-KR" altLang="en-US" dirty="0"/>
              <a:t>이후 아래의 명령어를 실행한다</a:t>
            </a:r>
            <a:r>
              <a:rPr lang="en-US" altLang="ko-KR" dirty="0"/>
              <a:t>.</a:t>
            </a:r>
          </a:p>
          <a:p>
            <a:pPr lvl="1"/>
            <a:r>
              <a:rPr lang="fr-FR" altLang="ko-KR" dirty="0"/>
              <a:t>sudo apt-get install docker-ce docker-ce-cli containerd.io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695576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BDC3C99-8ABB-49CC-A10F-879A446F6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 </a:t>
            </a:r>
            <a:r>
              <a:rPr lang="ko-KR" altLang="en-US" dirty="0"/>
              <a:t>설치</a:t>
            </a:r>
            <a:r>
              <a:rPr lang="en-US" altLang="ko-KR" dirty="0"/>
              <a:t>(6/7)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26B6F7-E817-4F53-9119-51140B5F7D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/>
              <a:pPr>
                <a:defRPr/>
              </a:pPr>
              <a:t>32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BC49E-709E-4768-B683-675968BEF6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sv-SE" altLang="ko-KR" dirty="0"/>
              <a:t>HYU 2019 TIPW</a:t>
            </a:r>
            <a:endParaRPr lang="ko-KR" altLang="ko-KR" dirty="0"/>
          </a:p>
        </p:txBody>
      </p:sp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0ACE7DD2-C863-4FBE-BAC4-12CAD1C3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ko-KR" altLang="en-US" dirty="0"/>
              <a:t>다음 명령어를 실행한다</a:t>
            </a:r>
            <a:r>
              <a:rPr lang="en-US" altLang="ko-KR" dirty="0"/>
              <a:t>.</a:t>
            </a:r>
          </a:p>
          <a:p>
            <a:pPr lvl="1"/>
            <a:r>
              <a:rPr lang="pt-BR" altLang="ko-KR" dirty="0"/>
              <a:t>sudo curl -L "https://github.com/docker/compose/releases/download/1.24.0/docker-compose-$(uname -s)-$(uname -m)" -o /usr/local/bin/docker-compose</a:t>
            </a:r>
          </a:p>
          <a:p>
            <a:pPr lvl="1"/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chmod</a:t>
            </a:r>
            <a:r>
              <a:rPr lang="en-US" altLang="ko-KR" dirty="0"/>
              <a:t> +x /</a:t>
            </a:r>
            <a:r>
              <a:rPr lang="en-US" altLang="ko-KR" dirty="0" err="1"/>
              <a:t>usr</a:t>
            </a:r>
            <a:r>
              <a:rPr lang="en-US" altLang="ko-KR" dirty="0"/>
              <a:t>/local/bin/docker-compose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06378C5-3AD8-42B5-9051-28E7D4D90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410"/>
            <a:ext cx="65" cy="39237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14264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8922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BDC3C99-8ABB-49CC-A10F-879A446F6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 </a:t>
            </a:r>
            <a:r>
              <a:rPr lang="ko-KR" altLang="en-US" dirty="0"/>
              <a:t>설치</a:t>
            </a:r>
            <a:r>
              <a:rPr lang="en-US" altLang="ko-KR" dirty="0"/>
              <a:t>(7/7)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26B6F7-E817-4F53-9119-51140B5F7D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/>
              <a:pPr>
                <a:defRPr/>
              </a:pPr>
              <a:t>33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BC49E-709E-4768-B683-675968BEF6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sv-SE" altLang="ko-KR" dirty="0"/>
              <a:t>HYU 2019 TIPW</a:t>
            </a:r>
            <a:endParaRPr lang="ko-KR" altLang="ko-KR" dirty="0"/>
          </a:p>
        </p:txBody>
      </p:sp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0ACE7DD2-C863-4FBE-BAC4-12CAD1C3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ko-KR" altLang="en-US" dirty="0"/>
              <a:t>다음 두 명령어를 통해 </a:t>
            </a:r>
            <a:r>
              <a:rPr lang="en-US" altLang="ko-KR" dirty="0"/>
              <a:t>Docker</a:t>
            </a:r>
            <a:r>
              <a:rPr lang="ko-KR" altLang="en-US" dirty="0"/>
              <a:t>가 정상적으로 설치되었는지 확인한다</a:t>
            </a:r>
            <a:endParaRPr lang="en-US" altLang="ko-KR" dirty="0"/>
          </a:p>
          <a:p>
            <a:pPr lvl="1"/>
            <a:r>
              <a:rPr lang="en-US" altLang="ko-KR" dirty="0"/>
              <a:t>docker –version</a:t>
            </a:r>
          </a:p>
          <a:p>
            <a:pPr lvl="1"/>
            <a:r>
              <a:rPr lang="en-US" altLang="ko-KR" dirty="0" err="1"/>
              <a:t>sudo</a:t>
            </a:r>
            <a:r>
              <a:rPr lang="en-US" altLang="ko-KR" dirty="0"/>
              <a:t> docker run hello-world</a:t>
            </a:r>
          </a:p>
          <a:p>
            <a:pPr lvl="1"/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FED19F8-C9C8-4155-8E80-9BCBCA9FA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50" y="3429000"/>
            <a:ext cx="8524100" cy="268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9990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BDC3C99-8ABB-49CC-A10F-879A446F6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FIWARE tutorial</a:t>
            </a:r>
            <a:r>
              <a:rPr lang="ko-KR" altLang="en-US" dirty="0"/>
              <a:t> 설치</a:t>
            </a:r>
            <a:r>
              <a:rPr lang="en-US" altLang="ko-KR" dirty="0"/>
              <a:t>(1/3)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26B6F7-E817-4F53-9119-51140B5F7D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/>
              <a:pPr>
                <a:defRPr/>
              </a:pPr>
              <a:t>34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BC49E-709E-4768-B683-675968BEF6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sv-SE" altLang="ko-KR" dirty="0"/>
              <a:t>HYU 2019 TIPW</a:t>
            </a:r>
            <a:endParaRPr lang="ko-KR" altLang="ko-KR" dirty="0"/>
          </a:p>
        </p:txBody>
      </p:sp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0ACE7DD2-C863-4FBE-BAC4-12CAD1C3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ko-KR" altLang="en-US" dirty="0"/>
              <a:t>다음 명령어를 실행한다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git clone https://github.com/FIWARE/tutorials.IoT-Agent.git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13A1E4-DAD6-4E53-A6EA-E3A4071BF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87585"/>
            <a:ext cx="8229600" cy="192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2181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BDC3C99-8ABB-49CC-A10F-879A446F6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FIWARE tutorial</a:t>
            </a:r>
            <a:r>
              <a:rPr lang="ko-KR" altLang="en-US" dirty="0"/>
              <a:t> 설치</a:t>
            </a:r>
            <a:r>
              <a:rPr lang="en-US" altLang="ko-KR" dirty="0"/>
              <a:t>(2/3)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26B6F7-E817-4F53-9119-51140B5F7D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/>
              <a:pPr>
                <a:defRPr/>
              </a:pPr>
              <a:t>35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BC49E-709E-4768-B683-675968BEF6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sv-SE" altLang="ko-KR" dirty="0"/>
              <a:t>HYU 2019 TIPW</a:t>
            </a:r>
            <a:endParaRPr lang="ko-KR" altLang="ko-KR" dirty="0"/>
          </a:p>
        </p:txBody>
      </p:sp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0ACE7DD2-C863-4FBE-BAC4-12CAD1C3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ko-KR" altLang="en-US" dirty="0"/>
              <a:t>다음 명령어를 실행한다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cd </a:t>
            </a:r>
            <a:r>
              <a:rPr lang="en-US" altLang="ko-KR" dirty="0" err="1"/>
              <a:t>tutorials.IoT</a:t>
            </a:r>
            <a:r>
              <a:rPr lang="en-US" altLang="ko-KR" dirty="0"/>
              <a:t>-Agent</a:t>
            </a:r>
          </a:p>
          <a:p>
            <a:pPr lvl="1"/>
            <a:r>
              <a:rPr lang="en-US" altLang="ko-KR" dirty="0" err="1"/>
              <a:t>sudo</a:t>
            </a:r>
            <a:r>
              <a:rPr lang="en-US" altLang="ko-KR" dirty="0"/>
              <a:t> ./services create</a:t>
            </a:r>
          </a:p>
          <a:p>
            <a:pPr lvl="1"/>
            <a:r>
              <a:rPr lang="en-US" altLang="ko-KR" dirty="0" err="1"/>
              <a:t>sudo</a:t>
            </a:r>
            <a:r>
              <a:rPr lang="en-US" altLang="ko-KR" dirty="0"/>
              <a:t> ./services start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0F41E2-A460-40E5-8AC8-EDF8017C9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15" y="3694847"/>
            <a:ext cx="8560569" cy="184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7480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BDC3C99-8ABB-49CC-A10F-879A446F6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FIWARE tutorial</a:t>
            </a:r>
            <a:r>
              <a:rPr lang="ko-KR" altLang="en-US" dirty="0"/>
              <a:t> 설치</a:t>
            </a:r>
            <a:r>
              <a:rPr lang="en-US" altLang="ko-KR" dirty="0"/>
              <a:t>(3/3)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26B6F7-E817-4F53-9119-51140B5F7D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/>
              <a:pPr>
                <a:defRPr/>
              </a:pPr>
              <a:t>36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BC49E-709E-4768-B683-675968BEF6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sv-SE" altLang="ko-KR" dirty="0"/>
              <a:t>HYU 2019 TIPW</a:t>
            </a:r>
            <a:endParaRPr lang="ko-KR" altLang="ko-KR" dirty="0"/>
          </a:p>
        </p:txBody>
      </p:sp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0ACE7DD2-C863-4FBE-BAC4-12CAD1C3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ko-KR" altLang="en-US" dirty="0"/>
              <a:t>가상머신 상에서 웹 브라우저를 통해 다음으로 접속한다</a:t>
            </a:r>
            <a:endParaRPr lang="en-US" altLang="ko-KR" dirty="0"/>
          </a:p>
          <a:p>
            <a:pPr lvl="1"/>
            <a:r>
              <a:rPr lang="en-US" altLang="ko-KR" dirty="0"/>
              <a:t>http://localhost:3000/device/monitor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튜토리얼 </a:t>
            </a:r>
            <a:r>
              <a:rPr lang="ko-KR" altLang="en-US" dirty="0" err="1"/>
              <a:t>종료시</a:t>
            </a:r>
            <a:r>
              <a:rPr lang="ko-KR" altLang="en-US" dirty="0"/>
              <a:t> 다음을 실행한다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sudo</a:t>
            </a:r>
            <a:r>
              <a:rPr lang="en-US" altLang="ko-KR" dirty="0"/>
              <a:t> ./services stop</a:t>
            </a: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445ABF-A119-49C4-96D4-B2503566D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780928"/>
            <a:ext cx="3999870" cy="241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046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BDC3C99-8ABB-49CC-A10F-879A446F6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FIWARE </a:t>
            </a:r>
            <a:r>
              <a:rPr lang="ko-KR" altLang="en-US" dirty="0"/>
              <a:t>실행</a:t>
            </a:r>
            <a:r>
              <a:rPr lang="en-US" altLang="ko-KR" dirty="0"/>
              <a:t>(1/6) – DB</a:t>
            </a:r>
            <a:r>
              <a:rPr lang="ko-KR" altLang="en-US" dirty="0"/>
              <a:t> 활성화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26B6F7-E817-4F53-9119-51140B5F7D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/>
              <a:pPr>
                <a:defRPr/>
              </a:pPr>
              <a:t>37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BC49E-709E-4768-B683-675968BEF6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sv-SE" altLang="ko-KR" dirty="0"/>
              <a:t>HYU 2019 TIPW</a:t>
            </a:r>
            <a:endParaRPr lang="ko-KR" altLang="ko-KR" dirty="0"/>
          </a:p>
        </p:txBody>
      </p:sp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0ACE7DD2-C863-4FBE-BAC4-12CAD1C3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ko-KR" altLang="en-US" dirty="0"/>
              <a:t>다음 명령어를 </a:t>
            </a:r>
            <a:r>
              <a:rPr lang="ko-KR" altLang="en-US"/>
              <a:t>실행한다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sudo docker network create fiware_default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sudo</a:t>
            </a:r>
            <a:r>
              <a:rPr lang="ko-KR" altLang="en-US" dirty="0"/>
              <a:t> </a:t>
            </a:r>
            <a:r>
              <a:rPr lang="en-US" altLang="ko-KR" dirty="0"/>
              <a:t>docker run -d --name=mongo-</a:t>
            </a:r>
            <a:r>
              <a:rPr lang="en-US" altLang="ko-KR" dirty="0" err="1"/>
              <a:t>db</a:t>
            </a:r>
            <a:r>
              <a:rPr lang="en-US" altLang="ko-KR" dirty="0"/>
              <a:t> --network=</a:t>
            </a:r>
            <a:r>
              <a:rPr lang="en-US" altLang="ko-KR" dirty="0" err="1"/>
              <a:t>fiware_</a:t>
            </a:r>
            <a:r>
              <a:rPr lang="en-US" altLang="ko-KR" err="1"/>
              <a:t>default</a:t>
            </a:r>
            <a:r>
              <a:rPr lang="en-US" altLang="ko-KR"/>
              <a:t> --</a:t>
            </a:r>
            <a:r>
              <a:rPr lang="en-US" altLang="ko-KR" dirty="0"/>
              <a:t>expose=27017 mongo:3.6 --</a:t>
            </a:r>
            <a:r>
              <a:rPr lang="en-US" altLang="ko-KR" dirty="0" err="1"/>
              <a:t>bind_ip_all</a:t>
            </a:r>
            <a:r>
              <a:rPr lang="en-US" altLang="ko-KR" dirty="0"/>
              <a:t> --</a:t>
            </a:r>
            <a:r>
              <a:rPr lang="en-US" altLang="ko-KR" dirty="0" err="1"/>
              <a:t>smallfiles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334929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BDC3C99-8ABB-49CC-A10F-879A446F6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FIWARE </a:t>
            </a:r>
            <a:r>
              <a:rPr lang="ko-KR" altLang="en-US" dirty="0"/>
              <a:t>실행</a:t>
            </a:r>
            <a:r>
              <a:rPr lang="en-US" altLang="ko-KR" dirty="0"/>
              <a:t>(2/6) – Orion </a:t>
            </a:r>
            <a:r>
              <a:rPr lang="ko-KR" altLang="en-US" dirty="0"/>
              <a:t>활성화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26B6F7-E817-4F53-9119-51140B5F7D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/>
              <a:pPr>
                <a:defRPr/>
              </a:pPr>
              <a:t>38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BC49E-709E-4768-B683-675968BEF6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sv-SE" altLang="ko-KR" dirty="0"/>
              <a:t>HYU 2019 TIPW</a:t>
            </a:r>
            <a:endParaRPr lang="ko-KR" altLang="ko-KR" dirty="0"/>
          </a:p>
        </p:txBody>
      </p:sp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0ACE7DD2-C863-4FBE-BAC4-12CAD1C3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ko-KR" altLang="en-US" dirty="0"/>
              <a:t>다음 명령어를 실행한다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sudo</a:t>
            </a:r>
            <a:r>
              <a:rPr lang="ko-KR" altLang="en-US" dirty="0"/>
              <a:t> </a:t>
            </a:r>
            <a:r>
              <a:rPr lang="en-US" altLang="ko-KR" dirty="0"/>
              <a:t>docker run -d --name </a:t>
            </a:r>
            <a:r>
              <a:rPr lang="en-US" altLang="ko-KR" dirty="0" err="1"/>
              <a:t>fiware</a:t>
            </a:r>
            <a:r>
              <a:rPr lang="en-US" altLang="ko-KR" dirty="0"/>
              <a:t>-</a:t>
            </a:r>
            <a:r>
              <a:rPr lang="en-US" altLang="ko-KR" dirty="0" err="1"/>
              <a:t>orion</a:t>
            </a:r>
            <a:r>
              <a:rPr lang="en-US" altLang="ko-KR" dirty="0"/>
              <a:t>-use -h </a:t>
            </a:r>
            <a:r>
              <a:rPr lang="en-US" altLang="ko-KR" dirty="0" err="1"/>
              <a:t>orion</a:t>
            </a:r>
            <a:r>
              <a:rPr lang="en-US" altLang="ko-KR" dirty="0"/>
              <a:t> --network=</a:t>
            </a:r>
            <a:r>
              <a:rPr lang="en-US" altLang="ko-KR" dirty="0" err="1"/>
              <a:t>fiware</a:t>
            </a:r>
            <a:r>
              <a:rPr lang="en-US" altLang="ko-KR" err="1"/>
              <a:t>_</a:t>
            </a:r>
            <a:r>
              <a:rPr lang="en-US" altLang="ko-KR"/>
              <a:t>default </a:t>
            </a:r>
            <a:r>
              <a:rPr lang="en-US" altLang="ko-KR" dirty="0"/>
              <a:t>-p 1026:1026 </a:t>
            </a:r>
            <a:r>
              <a:rPr lang="en-US" altLang="ko-KR" dirty="0" err="1"/>
              <a:t>fiware</a:t>
            </a:r>
            <a:r>
              <a:rPr lang="en-US" altLang="ko-KR" dirty="0"/>
              <a:t>/</a:t>
            </a:r>
            <a:r>
              <a:rPr lang="en-US" altLang="ko-KR" dirty="0" err="1"/>
              <a:t>orion</a:t>
            </a:r>
            <a:r>
              <a:rPr lang="en-US" altLang="ko-KR" dirty="0"/>
              <a:t> -</a:t>
            </a:r>
            <a:r>
              <a:rPr lang="en-US" altLang="ko-KR" dirty="0" err="1"/>
              <a:t>dbhost</a:t>
            </a:r>
            <a:r>
              <a:rPr lang="en-US" altLang="ko-KR" dirty="0"/>
              <a:t> mongo-</a:t>
            </a:r>
            <a:r>
              <a:rPr lang="en-US" altLang="ko-KR" dirty="0" err="1"/>
              <a:t>db</a:t>
            </a:r>
            <a:endParaRPr lang="en-US" altLang="ko-KR" dirty="0"/>
          </a:p>
          <a:p>
            <a:pPr lvl="1"/>
            <a:r>
              <a:rPr lang="en-US" altLang="ko-KR" dirty="0"/>
              <a:t>curl http://localhost:1026/version </a:t>
            </a:r>
            <a:r>
              <a:rPr lang="ko-KR" altLang="en-US" dirty="0"/>
              <a:t>를 이용해 </a:t>
            </a:r>
            <a:r>
              <a:rPr lang="en-US" altLang="ko-KR" dirty="0" err="1"/>
              <a:t>fiware-orion</a:t>
            </a:r>
            <a:r>
              <a:rPr lang="ko-KR" altLang="en-US" dirty="0"/>
              <a:t>이 정상적으로 실행되는지 확인한다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AF381C2-49EF-472C-BA3C-F84BF09BA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3914775"/>
            <a:ext cx="662940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4039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BDC3C99-8ABB-49CC-A10F-879A446F6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FIWARE </a:t>
            </a:r>
            <a:r>
              <a:rPr lang="ko-KR" altLang="en-US" dirty="0"/>
              <a:t>실행</a:t>
            </a:r>
            <a:r>
              <a:rPr lang="en-US" altLang="ko-KR" dirty="0"/>
              <a:t>(3/6) – </a:t>
            </a:r>
            <a:r>
              <a:rPr lang="ko-KR" altLang="en-US" dirty="0"/>
              <a:t>외부기기 접근성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26B6F7-E817-4F53-9119-51140B5F7D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/>
              <a:pPr>
                <a:defRPr/>
              </a:pPr>
              <a:t>39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BC49E-709E-4768-B683-675968BEF6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sv-SE" altLang="ko-KR" dirty="0"/>
              <a:t>HYU 2019 TIPW</a:t>
            </a:r>
            <a:endParaRPr lang="ko-KR" altLang="ko-KR" dirty="0"/>
          </a:p>
        </p:txBody>
      </p:sp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0ACE7DD2-C863-4FBE-BAC4-12CAD1C3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ko-KR" altLang="en-US" dirty="0"/>
              <a:t>다음 명령어를 실행한다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sudo</a:t>
            </a:r>
            <a:r>
              <a:rPr lang="ko-KR" altLang="en-US" dirty="0"/>
              <a:t> </a:t>
            </a:r>
            <a:r>
              <a:rPr lang="en-US" altLang="ko-KR" dirty="0"/>
              <a:t>apt install net-tools</a:t>
            </a:r>
          </a:p>
          <a:p>
            <a:pPr lvl="1"/>
            <a:r>
              <a:rPr lang="en-US" altLang="ko-KR" dirty="0"/>
              <a:t>ifconfig</a:t>
            </a:r>
          </a:p>
          <a:p>
            <a:r>
              <a:rPr lang="en-US" altLang="ko-KR" dirty="0"/>
              <a:t>enp0s3 </a:t>
            </a:r>
            <a:r>
              <a:rPr lang="ko-KR" altLang="en-US" dirty="0"/>
              <a:t>어댑터의 </a:t>
            </a:r>
            <a:r>
              <a:rPr lang="en-US" altLang="ko-KR" dirty="0" err="1"/>
              <a:t>inet</a:t>
            </a:r>
            <a:r>
              <a:rPr lang="en-US" altLang="ko-KR" dirty="0"/>
              <a:t> </a:t>
            </a:r>
            <a:r>
              <a:rPr lang="ko-KR" altLang="en-US" dirty="0"/>
              <a:t>주소를 기록한다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636F255-2211-4B10-BFA8-B56A0CBFA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94" y="3848100"/>
            <a:ext cx="8129612" cy="184137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E06F172-23E6-4959-9FE6-1284D8162AD4}"/>
              </a:ext>
            </a:extLst>
          </p:cNvPr>
          <p:cNvSpPr/>
          <p:nvPr/>
        </p:nvSpPr>
        <p:spPr bwMode="auto">
          <a:xfrm>
            <a:off x="1423831" y="4077073"/>
            <a:ext cx="1617752" cy="25429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7587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F35D449-E506-42E1-B33D-0A58857DE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Context broker</a:t>
            </a:r>
            <a:r>
              <a:rPr lang="ko-KR" altLang="en-US" dirty="0"/>
              <a:t>를 통해 </a:t>
            </a:r>
            <a:r>
              <a:rPr lang="en-US" altLang="ko-KR" dirty="0"/>
              <a:t>context data</a:t>
            </a:r>
            <a:r>
              <a:rPr lang="ko-KR" altLang="en-US" dirty="0"/>
              <a:t>를 관리하고 분석</a:t>
            </a:r>
            <a:r>
              <a:rPr lang="en-US" altLang="ko-KR" dirty="0"/>
              <a:t>, </a:t>
            </a:r>
            <a:r>
              <a:rPr lang="ko-KR" altLang="en-US" dirty="0" err="1"/>
              <a:t>시각화하여</a:t>
            </a:r>
            <a:r>
              <a:rPr lang="ko-KR" altLang="en-US" dirty="0"/>
              <a:t> 각종 어플리케이션에 스마트 기능을 적용할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Context data</a:t>
            </a:r>
            <a:r>
              <a:rPr lang="ko-KR" altLang="en-US" dirty="0"/>
              <a:t>는 특정 오브젝트가 갖고있는 특징들을 통해 서비스 이용자의 맥락을 파악할 수 있게 도움을 주는 데이터이다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338E8C3-BF27-4526-A7C2-A297A5223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FIWARE – Context data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DFAC5D-F3A0-4ABD-B4AB-5048964D23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D9FC9C-1520-4A59-8615-8B5CCF8C8C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sv-SE" altLang="ko-KR"/>
              <a:t>HYU 2019 TIPW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0217738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BDC3C99-8ABB-49CC-A10F-879A446F6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FIWARE </a:t>
            </a:r>
            <a:r>
              <a:rPr lang="ko-KR" altLang="en-US" dirty="0"/>
              <a:t>실행</a:t>
            </a:r>
            <a:r>
              <a:rPr lang="en-US" altLang="ko-KR" dirty="0"/>
              <a:t>(4/6) – </a:t>
            </a:r>
            <a:r>
              <a:rPr lang="ko-KR" altLang="en-US" dirty="0"/>
              <a:t>외부기기 접근성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26B6F7-E817-4F53-9119-51140B5F7D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/>
              <a:pPr>
                <a:defRPr/>
              </a:pPr>
              <a:t>40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BC49E-709E-4768-B683-675968BEF6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sv-SE" altLang="ko-KR" dirty="0"/>
              <a:t>HYU 2019 TIPW</a:t>
            </a:r>
            <a:endParaRPr lang="ko-KR" altLang="ko-KR" dirty="0"/>
          </a:p>
        </p:txBody>
      </p:sp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0ACE7DD2-C863-4FBE-BAC4-12CAD1C3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en-US" altLang="ko-KR" dirty="0"/>
              <a:t>VirtualBox </a:t>
            </a:r>
            <a:r>
              <a:rPr lang="ko-KR" altLang="en-US" dirty="0"/>
              <a:t>상단 </a:t>
            </a:r>
            <a:r>
              <a:rPr lang="en-US" altLang="ko-KR" dirty="0"/>
              <a:t>[</a:t>
            </a:r>
            <a:r>
              <a:rPr lang="ko-KR" altLang="en-US" dirty="0"/>
              <a:t>머신</a:t>
            </a:r>
            <a:r>
              <a:rPr lang="en-US" altLang="ko-KR" dirty="0"/>
              <a:t>]-[</a:t>
            </a:r>
            <a:r>
              <a:rPr lang="ko-KR" altLang="en-US" dirty="0"/>
              <a:t>설정</a:t>
            </a:r>
            <a:r>
              <a:rPr lang="en-US" altLang="ko-KR" dirty="0"/>
              <a:t>]-[</a:t>
            </a:r>
            <a:r>
              <a:rPr lang="ko-KR" altLang="en-US" dirty="0"/>
              <a:t>네트워크</a:t>
            </a:r>
            <a:r>
              <a:rPr lang="en-US" altLang="ko-KR" dirty="0"/>
              <a:t>]-[</a:t>
            </a:r>
            <a:r>
              <a:rPr lang="ko-KR" altLang="en-US" dirty="0" err="1"/>
              <a:t>포트포워딩</a:t>
            </a:r>
            <a:r>
              <a:rPr lang="en-US" altLang="ko-KR" dirty="0"/>
              <a:t>]</a:t>
            </a:r>
            <a:r>
              <a:rPr lang="ko-KR" altLang="en-US" dirty="0"/>
              <a:t>에 접근한다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C99380B-77BB-46A4-9646-94D3BF992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513576"/>
            <a:ext cx="5868144" cy="381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9108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BDC3C99-8ABB-49CC-A10F-879A446F6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FIWARE </a:t>
            </a:r>
            <a:r>
              <a:rPr lang="ko-KR" altLang="en-US" dirty="0"/>
              <a:t>실행</a:t>
            </a:r>
            <a:r>
              <a:rPr lang="en-US" altLang="ko-KR" dirty="0"/>
              <a:t>(5/6) – </a:t>
            </a:r>
            <a:r>
              <a:rPr lang="ko-KR" altLang="en-US" dirty="0"/>
              <a:t>외부기기 접근성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26B6F7-E817-4F53-9119-51140B5F7D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/>
              <a:pPr>
                <a:defRPr/>
              </a:pPr>
              <a:t>41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BC49E-709E-4768-B683-675968BEF6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sv-SE" altLang="ko-KR" dirty="0"/>
              <a:t>HYU 2019 TIPW</a:t>
            </a:r>
            <a:endParaRPr lang="ko-KR" altLang="ko-KR" dirty="0"/>
          </a:p>
        </p:txBody>
      </p:sp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0ACE7DD2-C863-4FBE-BAC4-12CAD1C3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ko-KR" altLang="en-US" dirty="0"/>
              <a:t>우측의 더하기 버튼을 누르고 아래와 같이 설정한다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8B37EB8-3DDB-4C15-B5E8-B97154B3F750}"/>
              </a:ext>
            </a:extLst>
          </p:cNvPr>
          <p:cNvGrpSpPr/>
          <p:nvPr/>
        </p:nvGrpSpPr>
        <p:grpSpPr>
          <a:xfrm>
            <a:off x="451801" y="2437013"/>
            <a:ext cx="8229600" cy="1372987"/>
            <a:chOff x="451801" y="2437013"/>
            <a:chExt cx="8229600" cy="1372987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1BD20380-9D03-4487-8DC0-F5F4CC4A1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1801" y="2437013"/>
              <a:ext cx="8229600" cy="137298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7D2F855-A880-4746-999E-80EAD778517B}"/>
                </a:ext>
              </a:extLst>
            </p:cNvPr>
            <p:cNvSpPr txBox="1"/>
            <p:nvPr/>
          </p:nvSpPr>
          <p:spPr>
            <a:xfrm>
              <a:off x="6086454" y="3190008"/>
              <a:ext cx="12170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Enp0s3</a:t>
              </a:r>
              <a:r>
                <a:rPr lang="ko-KR" altLang="en-US" sz="1400" dirty="0"/>
                <a:t>의 </a:t>
              </a:r>
              <a:r>
                <a:rPr lang="en-US" altLang="ko-KR" sz="1400" dirty="0" err="1"/>
                <a:t>inet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636435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BDC3C99-8ABB-49CC-A10F-879A446F6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FIWARE </a:t>
            </a:r>
            <a:r>
              <a:rPr lang="ko-KR" altLang="en-US" dirty="0"/>
              <a:t>실행</a:t>
            </a:r>
            <a:r>
              <a:rPr lang="en-US" altLang="ko-KR" dirty="0"/>
              <a:t>(6/6) – </a:t>
            </a:r>
            <a:r>
              <a:rPr lang="ko-KR" altLang="en-US" dirty="0"/>
              <a:t>외부기기 접근성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26B6F7-E817-4F53-9119-51140B5F7D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/>
              <a:pPr>
                <a:defRPr/>
              </a:pPr>
              <a:t>42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BC49E-709E-4768-B683-675968BEF6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sv-SE" altLang="ko-KR" dirty="0"/>
              <a:t>HYU 2019 TIPW</a:t>
            </a:r>
            <a:endParaRPr lang="ko-KR" altLang="ko-KR" dirty="0"/>
          </a:p>
        </p:txBody>
      </p:sp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0ACE7DD2-C863-4FBE-BAC4-12CAD1C3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ko-KR" altLang="en-US" dirty="0"/>
              <a:t>호스트</a:t>
            </a:r>
            <a:r>
              <a:rPr lang="en-US" altLang="ko-KR" dirty="0"/>
              <a:t>(VirtualBox </a:t>
            </a:r>
            <a:r>
              <a:rPr lang="ko-KR" altLang="en-US" dirty="0"/>
              <a:t>외부</a:t>
            </a:r>
            <a:r>
              <a:rPr lang="en-US" altLang="ko-KR" dirty="0"/>
              <a:t>)</a:t>
            </a:r>
            <a:r>
              <a:rPr lang="ko-KR" altLang="en-US" dirty="0"/>
              <a:t>에서 </a:t>
            </a:r>
            <a:r>
              <a:rPr lang="ko-KR" altLang="en-US" dirty="0" err="1"/>
              <a:t>웹브라우저에서</a:t>
            </a:r>
            <a:r>
              <a:rPr lang="ko-KR" altLang="en-US" dirty="0"/>
              <a:t> </a:t>
            </a:r>
            <a:r>
              <a:rPr lang="en-US" altLang="ko-KR" dirty="0"/>
              <a:t>http://localhost:1026/version </a:t>
            </a:r>
            <a:r>
              <a:rPr lang="ko-KR" altLang="en-US" dirty="0"/>
              <a:t>로 접속하여 </a:t>
            </a:r>
            <a:r>
              <a:rPr lang="ko-KR" altLang="en-US" dirty="0" err="1"/>
              <a:t>포트포워딩이</a:t>
            </a:r>
            <a:r>
              <a:rPr lang="ko-KR" altLang="en-US" dirty="0"/>
              <a:t> 제대로 설정되었는지 확인한다</a:t>
            </a:r>
            <a:r>
              <a:rPr lang="en-US" altLang="ko-KR" dirty="0"/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08FA219-5554-4DD1-9D0B-791C676FC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798" y="2924175"/>
            <a:ext cx="576262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7501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BDC3C99-8ABB-49CC-A10F-879A446F6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Postman</a:t>
            </a:r>
            <a:r>
              <a:rPr lang="ko-KR" altLang="en-US" dirty="0"/>
              <a:t>으로 </a:t>
            </a:r>
            <a:r>
              <a:rPr lang="en-US" altLang="ko-KR" dirty="0"/>
              <a:t>FIWARE </a:t>
            </a:r>
            <a:r>
              <a:rPr lang="ko-KR" altLang="en-US" dirty="0"/>
              <a:t>접속</a:t>
            </a:r>
            <a:r>
              <a:rPr lang="en-US" altLang="ko-KR" dirty="0"/>
              <a:t>(1/7)</a:t>
            </a:r>
            <a:br>
              <a:rPr lang="en-US" altLang="ko-KR" dirty="0"/>
            </a:br>
            <a:r>
              <a:rPr lang="ko-KR" altLang="en-US" dirty="0"/>
              <a:t>설치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26B6F7-E817-4F53-9119-51140B5F7D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/>
              <a:pPr>
                <a:defRPr/>
              </a:pPr>
              <a:t>43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BC49E-709E-4768-B683-675968BEF6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sv-SE" altLang="ko-KR" dirty="0"/>
              <a:t>HYU 2019 TIPW</a:t>
            </a:r>
            <a:endParaRPr lang="ko-KR" altLang="ko-KR" dirty="0"/>
          </a:p>
        </p:txBody>
      </p:sp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0ACE7DD2-C863-4FBE-BAC4-12CAD1C3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en-US" altLang="ko-KR" dirty="0"/>
              <a:t>https://www.postman.com/downloads/ </a:t>
            </a:r>
            <a:r>
              <a:rPr lang="ko-KR" altLang="en-US" dirty="0"/>
              <a:t>에서 </a:t>
            </a:r>
            <a:r>
              <a:rPr lang="en-US" altLang="ko-KR" dirty="0"/>
              <a:t>Postman</a:t>
            </a:r>
            <a:r>
              <a:rPr lang="ko-KR" altLang="en-US" dirty="0"/>
              <a:t>을 다운로드한다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특별한 중간과정없이 설치된다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272212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BDC3C99-8ABB-49CC-A10F-879A446F6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Postman</a:t>
            </a:r>
            <a:r>
              <a:rPr lang="ko-KR" altLang="en-US" dirty="0"/>
              <a:t>으로 </a:t>
            </a:r>
            <a:r>
              <a:rPr lang="en-US" altLang="ko-KR" dirty="0"/>
              <a:t>FIWARE </a:t>
            </a:r>
            <a:r>
              <a:rPr lang="ko-KR" altLang="en-US" dirty="0"/>
              <a:t>접속</a:t>
            </a:r>
            <a:r>
              <a:rPr lang="en-US" altLang="ko-KR" dirty="0"/>
              <a:t>(2/7)</a:t>
            </a:r>
            <a:br>
              <a:rPr lang="en-US" altLang="ko-KR" dirty="0"/>
            </a:br>
            <a:r>
              <a:rPr lang="ko-KR" altLang="en-US" dirty="0"/>
              <a:t>연결 확인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26B6F7-E817-4F53-9119-51140B5F7D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/>
              <a:pPr>
                <a:defRPr/>
              </a:pPr>
              <a:t>44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BC49E-709E-4768-B683-675968BEF6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sv-SE" altLang="ko-KR" dirty="0"/>
              <a:t>HYU 2019 TIPW</a:t>
            </a:r>
            <a:endParaRPr lang="ko-KR" altLang="ko-KR" dirty="0"/>
          </a:p>
        </p:txBody>
      </p:sp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0ACE7DD2-C863-4FBE-BAC4-12CAD1C3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en-US" altLang="ko-KR" dirty="0"/>
              <a:t>http://localhost:1026/version</a:t>
            </a:r>
            <a:r>
              <a:rPr lang="ko-KR" altLang="en-US" dirty="0"/>
              <a:t>에 접속한다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298DADE-A0D4-40D6-BC40-5E5CADA75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83" y="2792612"/>
            <a:ext cx="8532440" cy="266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3408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BDC3C99-8ABB-49CC-A10F-879A446F6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Postman</a:t>
            </a:r>
            <a:r>
              <a:rPr lang="ko-KR" altLang="en-US" dirty="0"/>
              <a:t>으로 </a:t>
            </a:r>
            <a:r>
              <a:rPr lang="en-US" altLang="ko-KR" dirty="0"/>
              <a:t>FIWARE </a:t>
            </a:r>
            <a:r>
              <a:rPr lang="ko-KR" altLang="en-US" dirty="0"/>
              <a:t>접속</a:t>
            </a:r>
            <a:r>
              <a:rPr lang="en-US" altLang="ko-KR" dirty="0"/>
              <a:t>(3/7)</a:t>
            </a:r>
            <a:br>
              <a:rPr lang="en-US" altLang="ko-KR" dirty="0"/>
            </a:br>
            <a:r>
              <a:rPr lang="ko-KR" altLang="en-US" dirty="0"/>
              <a:t>연결 확인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26B6F7-E817-4F53-9119-51140B5F7D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/>
              <a:pPr>
                <a:defRPr/>
              </a:pPr>
              <a:t>45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BC49E-709E-4768-B683-675968BEF6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sv-SE" altLang="ko-KR" dirty="0"/>
              <a:t>HYU 2019 TIPW</a:t>
            </a:r>
            <a:endParaRPr lang="ko-KR" altLang="ko-KR" dirty="0"/>
          </a:p>
        </p:txBody>
      </p:sp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0ACE7DD2-C863-4FBE-BAC4-12CAD1C3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F985A8B-B813-456A-9F8A-501DEA121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38" y="1371600"/>
            <a:ext cx="7784923" cy="441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2390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BDC3C99-8ABB-49CC-A10F-879A446F6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Postman</a:t>
            </a:r>
            <a:r>
              <a:rPr lang="ko-KR" altLang="en-US" dirty="0"/>
              <a:t>으로 </a:t>
            </a:r>
            <a:r>
              <a:rPr lang="en-US" altLang="ko-KR" dirty="0"/>
              <a:t>FIWARE </a:t>
            </a:r>
            <a:r>
              <a:rPr lang="ko-KR" altLang="en-US" dirty="0"/>
              <a:t>접속</a:t>
            </a:r>
            <a:r>
              <a:rPr lang="en-US" altLang="ko-KR" dirty="0"/>
              <a:t>(4/7)</a:t>
            </a:r>
            <a:br>
              <a:rPr lang="en-US" altLang="ko-KR" dirty="0"/>
            </a:br>
            <a:r>
              <a:rPr lang="ko-KR" altLang="en-US" dirty="0"/>
              <a:t>데이터 입력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26B6F7-E817-4F53-9119-51140B5F7D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/>
              <a:pPr>
                <a:defRPr/>
              </a:pPr>
              <a:t>46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BC49E-709E-4768-B683-675968BEF6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sv-SE" altLang="ko-KR" dirty="0"/>
              <a:t>HYU 2019 TIPW</a:t>
            </a:r>
            <a:endParaRPr lang="ko-KR" altLang="ko-KR" dirty="0"/>
          </a:p>
        </p:txBody>
      </p:sp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0ACE7DD2-C863-4FBE-BAC4-12CAD1C3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en-US" altLang="ko-KR" dirty="0"/>
              <a:t>GET http://localhost:1026/version</a:t>
            </a:r>
            <a:r>
              <a:rPr lang="ko-KR" altLang="en-US" dirty="0"/>
              <a:t>을</a:t>
            </a:r>
            <a:endParaRPr lang="en-US" altLang="ko-KR" dirty="0"/>
          </a:p>
          <a:p>
            <a:r>
              <a:rPr lang="en-US" altLang="ko-KR" dirty="0"/>
              <a:t>POST http://localhost:1026/v2/entities</a:t>
            </a:r>
            <a:r>
              <a:rPr lang="ko-KR" altLang="en-US" dirty="0"/>
              <a:t>로 바꾼다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633B971-DA0B-4F76-9156-6A62FF19D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23" y="3148926"/>
            <a:ext cx="7858953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6144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BDC3C99-8ABB-49CC-A10F-879A446F6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Postman</a:t>
            </a:r>
            <a:r>
              <a:rPr lang="ko-KR" altLang="en-US" dirty="0"/>
              <a:t>으로 </a:t>
            </a:r>
            <a:r>
              <a:rPr lang="en-US" altLang="ko-KR" dirty="0"/>
              <a:t>FIWARE </a:t>
            </a:r>
            <a:r>
              <a:rPr lang="ko-KR" altLang="en-US" dirty="0"/>
              <a:t>접속</a:t>
            </a:r>
            <a:r>
              <a:rPr lang="en-US" altLang="ko-KR" dirty="0"/>
              <a:t>(5/7)</a:t>
            </a:r>
            <a:br>
              <a:rPr lang="en-US" altLang="ko-KR" dirty="0"/>
            </a:br>
            <a:r>
              <a:rPr lang="ko-KR" altLang="en-US" dirty="0"/>
              <a:t>데이터 입력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26B6F7-E817-4F53-9119-51140B5F7D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/>
              <a:pPr>
                <a:defRPr/>
              </a:pPr>
              <a:t>47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BC49E-709E-4768-B683-675968BEF6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sv-SE" altLang="ko-KR" dirty="0"/>
              <a:t>HYU 2019 TIPW</a:t>
            </a:r>
            <a:endParaRPr lang="ko-KR" altLang="ko-KR" dirty="0"/>
          </a:p>
        </p:txBody>
      </p:sp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0ACE7DD2-C863-4FBE-BAC4-12CAD1C3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en-US" altLang="ko-KR" dirty="0"/>
              <a:t>Header</a:t>
            </a:r>
            <a:r>
              <a:rPr lang="ko-KR" altLang="en-US" dirty="0"/>
              <a:t>에서 </a:t>
            </a:r>
            <a:r>
              <a:rPr lang="en-US" altLang="ko-KR" dirty="0"/>
              <a:t>Content-Type</a:t>
            </a:r>
            <a:r>
              <a:rPr lang="ko-KR" altLang="en-US" dirty="0"/>
              <a:t>의 값을 </a:t>
            </a:r>
            <a:r>
              <a:rPr lang="en-US" altLang="ko-KR" dirty="0"/>
              <a:t>application/JSON</a:t>
            </a:r>
            <a:r>
              <a:rPr lang="ko-KR" altLang="en-US" dirty="0"/>
              <a:t>으로 바꾸고 체크박스를 켜준다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C593B23-ABF7-416C-A9D8-8B84EC87A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824" y="2420888"/>
            <a:ext cx="7470352" cy="375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1472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BDC3C99-8ABB-49CC-A10F-879A446F6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Postman</a:t>
            </a:r>
            <a:r>
              <a:rPr lang="ko-KR" altLang="en-US" dirty="0"/>
              <a:t>으로 </a:t>
            </a:r>
            <a:r>
              <a:rPr lang="en-US" altLang="ko-KR" dirty="0"/>
              <a:t>FIWARE </a:t>
            </a:r>
            <a:r>
              <a:rPr lang="ko-KR" altLang="en-US" dirty="0"/>
              <a:t>접속</a:t>
            </a:r>
            <a:r>
              <a:rPr lang="en-US" altLang="ko-KR" dirty="0"/>
              <a:t>(6/7)</a:t>
            </a:r>
            <a:br>
              <a:rPr lang="en-US" altLang="ko-KR" dirty="0"/>
            </a:br>
            <a:r>
              <a:rPr lang="ko-KR" altLang="en-US" dirty="0"/>
              <a:t>데이터 입력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26B6F7-E817-4F53-9119-51140B5F7D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/>
              <a:pPr>
                <a:defRPr/>
              </a:pPr>
              <a:t>48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BC49E-709E-4768-B683-675968BEF6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sv-SE" altLang="ko-KR" dirty="0"/>
              <a:t>HYU 2019 TIPW</a:t>
            </a:r>
            <a:endParaRPr lang="ko-KR" altLang="ko-KR" dirty="0"/>
          </a:p>
        </p:txBody>
      </p:sp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0ACE7DD2-C863-4FBE-BAC4-12CAD1C3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en-US" altLang="ko-KR" dirty="0"/>
              <a:t>Body</a:t>
            </a:r>
            <a:r>
              <a:rPr lang="ko-KR" altLang="en-US" dirty="0"/>
              <a:t>의 </a:t>
            </a:r>
            <a:r>
              <a:rPr lang="en-US" altLang="ko-KR" dirty="0"/>
              <a:t>raw</a:t>
            </a:r>
            <a:r>
              <a:rPr lang="ko-KR" altLang="en-US" dirty="0"/>
              <a:t>에 다음의 내용을 작성하고 전송한다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65FE956-7FBC-4429-B212-959466A8C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488" y="2032056"/>
            <a:ext cx="6131024" cy="433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8048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BDC3C99-8ABB-49CC-A10F-879A446F6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Postman</a:t>
            </a:r>
            <a:r>
              <a:rPr lang="ko-KR" altLang="en-US" dirty="0"/>
              <a:t>으로 </a:t>
            </a:r>
            <a:r>
              <a:rPr lang="en-US" altLang="ko-KR" dirty="0"/>
              <a:t>FIWARE </a:t>
            </a:r>
            <a:r>
              <a:rPr lang="ko-KR" altLang="en-US" dirty="0"/>
              <a:t>접속</a:t>
            </a:r>
            <a:r>
              <a:rPr lang="en-US" altLang="ko-KR" dirty="0"/>
              <a:t>(7/7) </a:t>
            </a:r>
            <a:br>
              <a:rPr lang="en-US" altLang="ko-KR" dirty="0"/>
            </a:br>
            <a:r>
              <a:rPr lang="ko-KR" altLang="en-US" dirty="0"/>
              <a:t>입력데이터 확인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26B6F7-E817-4F53-9119-51140B5F7D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/>
              <a:pPr>
                <a:defRPr/>
              </a:pPr>
              <a:t>49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BC49E-709E-4768-B683-675968BEF6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sv-SE" altLang="ko-KR" dirty="0"/>
              <a:t>HYU 2019 TIPW</a:t>
            </a:r>
            <a:endParaRPr lang="ko-KR" altLang="ko-KR" dirty="0"/>
          </a:p>
        </p:txBody>
      </p:sp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0ACE7DD2-C863-4FBE-BAC4-12CAD1C3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en-US" altLang="ko-KR" dirty="0"/>
              <a:t>+ </a:t>
            </a:r>
            <a:r>
              <a:rPr lang="ko-KR" altLang="en-US" dirty="0"/>
              <a:t>버튼을 누르고 새 창을 연다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GET http://localhost:1026/v2/entities/testJSONObject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로 접속한다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76F0CD8-3DD6-4604-B3F8-C160DBBDE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3899366"/>
            <a:ext cx="2592288" cy="266463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4FC4E76-B8D8-45EC-B03E-F61D16AE1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9485" y="1811317"/>
            <a:ext cx="4107361" cy="163998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E062F63-7599-442D-B899-4F27CF8FDCE6}"/>
              </a:ext>
            </a:extLst>
          </p:cNvPr>
          <p:cNvSpPr/>
          <p:nvPr/>
        </p:nvSpPr>
        <p:spPr bwMode="auto">
          <a:xfrm>
            <a:off x="5431464" y="2564904"/>
            <a:ext cx="576064" cy="57606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4511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F35D449-E506-42E1-B33D-0A58857DE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NGSIv2</a:t>
            </a:r>
            <a:r>
              <a:rPr lang="ko-KR" altLang="en-US" dirty="0"/>
              <a:t>라는 </a:t>
            </a:r>
            <a:r>
              <a:rPr lang="en-US" altLang="ko-KR" dirty="0"/>
              <a:t>RESTful</a:t>
            </a:r>
            <a:r>
              <a:rPr lang="ko-KR" altLang="en-US" dirty="0"/>
              <a:t> </a:t>
            </a:r>
            <a:r>
              <a:rPr lang="en-US" altLang="ko-KR" dirty="0"/>
              <a:t>API </a:t>
            </a:r>
            <a:r>
              <a:rPr lang="ko-KR" altLang="en-US" dirty="0"/>
              <a:t>프로토콜을 이용하여 통신하며 </a:t>
            </a:r>
            <a:r>
              <a:rPr lang="en-US" altLang="ko-KR" dirty="0"/>
              <a:t>Constrained Application Protocol(</a:t>
            </a:r>
            <a:r>
              <a:rPr lang="en-US" altLang="ko-KR" dirty="0" err="1"/>
              <a:t>CoAP</a:t>
            </a:r>
            <a:r>
              <a:rPr lang="en-US" altLang="ko-KR" dirty="0"/>
              <a:t>), </a:t>
            </a:r>
            <a:r>
              <a:rPr lang="en-US" altLang="ko-KR" dirty="0">
                <a:sym typeface="Wingdings" panose="05000000000000000000" pitchFamily="2" charset="2"/>
              </a:rPr>
              <a:t>Hyper Text Transfer Protocol(</a:t>
            </a:r>
            <a:r>
              <a:rPr lang="en-US" altLang="ko-KR" dirty="0"/>
              <a:t>HTTP),  Message Queuing Telemetry Transport(MQTT)</a:t>
            </a:r>
            <a:r>
              <a:rPr lang="ko-KR" altLang="en-US" dirty="0"/>
              <a:t>등 다른 </a:t>
            </a:r>
            <a:r>
              <a:rPr lang="en-US" altLang="ko-KR" dirty="0"/>
              <a:t>IoT</a:t>
            </a:r>
            <a:r>
              <a:rPr lang="ko-KR" altLang="en-US" dirty="0"/>
              <a:t> </a:t>
            </a:r>
            <a:r>
              <a:rPr lang="ko-KR" altLang="en-US" dirty="0" err="1"/>
              <a:t>프로토콜으로</a:t>
            </a:r>
            <a:r>
              <a:rPr lang="ko-KR" altLang="en-US" dirty="0"/>
              <a:t> 부터의 접속을 지원하는 </a:t>
            </a:r>
            <a:r>
              <a:rPr lang="en-US" altLang="ko-KR" dirty="0"/>
              <a:t>IoT Agent</a:t>
            </a:r>
            <a:r>
              <a:rPr lang="ko-KR" altLang="en-US" dirty="0"/>
              <a:t>를 제공한다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https://www.fiware.org/developers/catalogue/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338E8C3-BF27-4526-A7C2-A297A5223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FIWARE - </a:t>
            </a:r>
            <a:r>
              <a:rPr lang="ko-KR" altLang="en-US" dirty="0"/>
              <a:t>프로토콜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DFAC5D-F3A0-4ABD-B4AB-5048964D23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D9FC9C-1520-4A59-8615-8B5CCF8C8C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sv-SE" altLang="ko-KR"/>
              <a:t>HYU 2019 TIPW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2899876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0A48AA9-DF78-42C5-ADFF-B66E4FEED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Postman</a:t>
            </a:r>
            <a:r>
              <a:rPr lang="ko-KR" altLang="en-US" dirty="0"/>
              <a:t> 송수신 과정 패킷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080279-2D14-40A6-8AB9-5E0103E4B0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727011-DD65-4041-8AD9-660542CE91D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sv-SE" altLang="ko-KR"/>
              <a:t>HYU 2019 TIPW</a:t>
            </a:r>
            <a:endParaRPr lang="ko-KR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FA8065C-6DE1-4826-96E0-E205D9EE9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 b="20339"/>
          <a:stretch/>
        </p:blipFill>
        <p:spPr>
          <a:xfrm>
            <a:off x="795580" y="1772816"/>
            <a:ext cx="7552839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244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A49A9F2-48F9-4785-A8FB-206451563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FIWARE - </a:t>
            </a:r>
            <a:r>
              <a:rPr lang="ko-KR" altLang="en-US" dirty="0"/>
              <a:t>구조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1D1DB2-97EB-4557-9A79-955259858C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C24731-3AC5-4F1D-9EA5-5FC7A25BE87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sv-SE" altLang="ko-KR"/>
              <a:t>HYU 2019 TIPW</a:t>
            </a:r>
            <a:endParaRPr lang="ko-KR" altLang="ko-KR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6555E34-6048-48AB-8DE4-D871BD261D33}"/>
              </a:ext>
            </a:extLst>
          </p:cNvPr>
          <p:cNvSpPr/>
          <p:nvPr/>
        </p:nvSpPr>
        <p:spPr bwMode="auto">
          <a:xfrm>
            <a:off x="512509" y="1844824"/>
            <a:ext cx="914400" cy="914400"/>
          </a:xfrm>
          <a:prstGeom prst="ellipse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User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B67B899-F561-43BF-AC38-BEA7BC250B0B}"/>
              </a:ext>
            </a:extLst>
          </p:cNvPr>
          <p:cNvSpPr/>
          <p:nvPr/>
        </p:nvSpPr>
        <p:spPr bwMode="auto">
          <a:xfrm>
            <a:off x="512509" y="3274577"/>
            <a:ext cx="914400" cy="914400"/>
          </a:xfrm>
          <a:prstGeom prst="ellipse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User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F5F2A8F-41B9-4F4E-9656-0745BDC71E50}"/>
              </a:ext>
            </a:extLst>
          </p:cNvPr>
          <p:cNvSpPr/>
          <p:nvPr/>
        </p:nvSpPr>
        <p:spPr bwMode="auto">
          <a:xfrm>
            <a:off x="498616" y="4391525"/>
            <a:ext cx="914400" cy="914400"/>
          </a:xfrm>
          <a:prstGeom prst="ellipse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User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8322764-9AF9-4459-AC1E-874E299E9903}"/>
              </a:ext>
            </a:extLst>
          </p:cNvPr>
          <p:cNvSpPr/>
          <p:nvPr/>
        </p:nvSpPr>
        <p:spPr bwMode="auto">
          <a:xfrm>
            <a:off x="2923321" y="1797968"/>
            <a:ext cx="864096" cy="1008112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latin typeface="Times New Roman" pitchFamily="18" charset="0"/>
                <a:ea typeface="굴림" pitchFamily="50" charset="-127"/>
              </a:rPr>
              <a:t>Agent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latin typeface="Times New Roman" pitchFamily="18" charset="0"/>
                <a:ea typeface="굴림" pitchFamily="50" charset="-127"/>
              </a:rPr>
              <a:t>for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LWM2M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B02557-63A3-459C-82FB-01674DE30651}"/>
              </a:ext>
            </a:extLst>
          </p:cNvPr>
          <p:cNvSpPr/>
          <p:nvPr/>
        </p:nvSpPr>
        <p:spPr bwMode="auto">
          <a:xfrm>
            <a:off x="2923321" y="4863808"/>
            <a:ext cx="864096" cy="1008112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latin typeface="Times New Roman" pitchFamily="18" charset="0"/>
                <a:ea typeface="굴림" pitchFamily="50" charset="-127"/>
              </a:rPr>
              <a:t>Agent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latin typeface="Times New Roman" pitchFamily="18" charset="0"/>
                <a:ea typeface="굴림" pitchFamily="50" charset="-127"/>
              </a:rPr>
              <a:t>for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JSON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1052A88-816E-49DD-8A80-BBEE673D9BE0}"/>
              </a:ext>
            </a:extLst>
          </p:cNvPr>
          <p:cNvSpPr/>
          <p:nvPr/>
        </p:nvSpPr>
        <p:spPr bwMode="auto">
          <a:xfrm>
            <a:off x="4349167" y="2922053"/>
            <a:ext cx="1512168" cy="1605880"/>
          </a:xfrm>
          <a:prstGeom prst="roundRect">
            <a:avLst/>
          </a:prstGeom>
          <a:solidFill>
            <a:srgbClr val="FFFFD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latin typeface="Times New Roman" pitchFamily="18" charset="0"/>
                <a:ea typeface="굴림" pitchFamily="50" charset="-127"/>
              </a:rPr>
              <a:t>FIWARE</a:t>
            </a:r>
            <a:r>
              <a:rPr lang="ko-KR" altLang="en-US" sz="1600" dirty="0">
                <a:latin typeface="Times New Roman" pitchFamily="18" charset="0"/>
                <a:ea typeface="굴림" pitchFamily="50" charset="-127"/>
              </a:rPr>
              <a:t> </a:t>
            </a:r>
            <a:r>
              <a:rPr lang="en-US" altLang="ko-KR" sz="1600" dirty="0">
                <a:latin typeface="Times New Roman" pitchFamily="18" charset="0"/>
                <a:ea typeface="굴림" pitchFamily="50" charset="-127"/>
              </a:rPr>
              <a:t>- </a:t>
            </a:r>
            <a:r>
              <a:rPr lang="en-US" altLang="ko-KR" sz="1600" dirty="0" err="1">
                <a:latin typeface="Times New Roman" pitchFamily="18" charset="0"/>
                <a:ea typeface="굴림" pitchFamily="50" charset="-127"/>
              </a:rPr>
              <a:t>orion</a:t>
            </a:r>
            <a:endParaRPr lang="en-US" altLang="ko-KR" sz="1600" dirty="0"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9AF3240-DB0B-4CD9-9877-64421DEE59F7}"/>
              </a:ext>
            </a:extLst>
          </p:cNvPr>
          <p:cNvCxnSpPr>
            <a:cxnSpLocks/>
            <a:stCxn id="6" idx="6"/>
          </p:cNvCxnSpPr>
          <p:nvPr/>
        </p:nvCxnSpPr>
        <p:spPr bwMode="auto">
          <a:xfrm>
            <a:off x="1426909" y="2302024"/>
            <a:ext cx="1483760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73FD5C1-660A-46C4-BA11-CCA5C2B53FD2}"/>
              </a:ext>
            </a:extLst>
          </p:cNvPr>
          <p:cNvCxnSpPr>
            <a:cxnSpLocks/>
            <a:stCxn id="8" idx="6"/>
          </p:cNvCxnSpPr>
          <p:nvPr/>
        </p:nvCxnSpPr>
        <p:spPr bwMode="auto">
          <a:xfrm>
            <a:off x="1413016" y="4848725"/>
            <a:ext cx="1497653" cy="508422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960C19A-C714-4449-91E0-C11FD36B89FC}"/>
              </a:ext>
            </a:extLst>
          </p:cNvPr>
          <p:cNvSpPr txBox="1"/>
          <p:nvPr/>
        </p:nvSpPr>
        <p:spPr>
          <a:xfrm>
            <a:off x="1423913" y="1953706"/>
            <a:ext cx="1206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CoAP</a:t>
            </a:r>
            <a:endParaRPr lang="en-US" altLang="ko-KR" dirty="0"/>
          </a:p>
          <a:p>
            <a:pPr algn="ctr"/>
            <a:r>
              <a:rPr lang="en-US" altLang="ko-KR" dirty="0"/>
              <a:t>(LWM2M)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E888FA-728B-4584-BE95-788827A2A386}"/>
              </a:ext>
            </a:extLst>
          </p:cNvPr>
          <p:cNvSpPr txBox="1"/>
          <p:nvPr/>
        </p:nvSpPr>
        <p:spPr>
          <a:xfrm>
            <a:off x="1771687" y="4440357"/>
            <a:ext cx="889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MQTT</a:t>
            </a:r>
          </a:p>
          <a:p>
            <a:pPr algn="ctr"/>
            <a:r>
              <a:rPr lang="en-US" altLang="ko-KR" dirty="0"/>
              <a:t>(JSON)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2620146-7E32-4F47-B1AB-955BF43F355F}"/>
              </a:ext>
            </a:extLst>
          </p:cNvPr>
          <p:cNvCxnSpPr>
            <a:cxnSpLocks/>
          </p:cNvCxnSpPr>
          <p:nvPr/>
        </p:nvCxnSpPr>
        <p:spPr bwMode="auto">
          <a:xfrm>
            <a:off x="3787417" y="2302024"/>
            <a:ext cx="640567" cy="694928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7388A06-252B-42DC-91DD-BCD2FDA234BA}"/>
              </a:ext>
            </a:extLst>
          </p:cNvPr>
          <p:cNvSpPr txBox="1"/>
          <p:nvPr/>
        </p:nvSpPr>
        <p:spPr>
          <a:xfrm>
            <a:off x="2216681" y="3397415"/>
            <a:ext cx="1107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REST</a:t>
            </a:r>
          </a:p>
          <a:p>
            <a:pPr algn="ctr"/>
            <a:r>
              <a:rPr lang="en-US" altLang="ko-KR" dirty="0"/>
              <a:t>(NGSIv2)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346237C-8BB1-45F7-9EEA-E698CF0B7A92}"/>
              </a:ext>
            </a:extLst>
          </p:cNvPr>
          <p:cNvCxnSpPr>
            <a:cxnSpLocks/>
            <a:endCxn id="12" idx="1"/>
          </p:cNvCxnSpPr>
          <p:nvPr/>
        </p:nvCxnSpPr>
        <p:spPr bwMode="auto">
          <a:xfrm>
            <a:off x="1447800" y="3716729"/>
            <a:ext cx="2901367" cy="8264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57C6620-71C7-470F-ABA8-A6BCAA9440D1}"/>
              </a:ext>
            </a:extLst>
          </p:cNvPr>
          <p:cNvCxnSpPr>
            <a:cxnSpLocks/>
          </p:cNvCxnSpPr>
          <p:nvPr/>
        </p:nvCxnSpPr>
        <p:spPr bwMode="auto">
          <a:xfrm flipV="1">
            <a:off x="3787417" y="4444770"/>
            <a:ext cx="640567" cy="887225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AAA2323-D32F-463C-AA4D-3671370641E7}"/>
              </a:ext>
            </a:extLst>
          </p:cNvPr>
          <p:cNvSpPr txBox="1"/>
          <p:nvPr/>
        </p:nvSpPr>
        <p:spPr>
          <a:xfrm>
            <a:off x="3975565" y="4805647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REST</a:t>
            </a:r>
          </a:p>
          <a:p>
            <a:pPr algn="ctr"/>
            <a:r>
              <a:rPr lang="en-US" altLang="ko-KR" dirty="0"/>
              <a:t>(NGSIv2)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F7AA4B5-8654-438B-BA4A-E627E797515C}"/>
              </a:ext>
            </a:extLst>
          </p:cNvPr>
          <p:cNvSpPr txBox="1"/>
          <p:nvPr/>
        </p:nvSpPr>
        <p:spPr>
          <a:xfrm>
            <a:off x="3795169" y="1965707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REST</a:t>
            </a:r>
          </a:p>
          <a:p>
            <a:pPr algn="ctr"/>
            <a:r>
              <a:rPr lang="en-US" altLang="ko-KR" dirty="0"/>
              <a:t>(NGSIv2)</a:t>
            </a:r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17822C2-DD64-460B-ABAA-676CBE646609}"/>
              </a:ext>
            </a:extLst>
          </p:cNvPr>
          <p:cNvSpPr/>
          <p:nvPr/>
        </p:nvSpPr>
        <p:spPr bwMode="auto">
          <a:xfrm>
            <a:off x="7020272" y="2928837"/>
            <a:ext cx="1512168" cy="1605880"/>
          </a:xfrm>
          <a:prstGeom prst="roundRect">
            <a:avLst/>
          </a:prstGeom>
          <a:solidFill>
            <a:srgbClr val="FFFFD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latin typeface="Times New Roman" pitchFamily="18" charset="0"/>
                <a:ea typeface="굴림" pitchFamily="50" charset="-127"/>
              </a:rPr>
              <a:t>Context data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latin typeface="Times New Roman" pitchFamily="18" charset="0"/>
                <a:ea typeface="굴림" pitchFamily="50" charset="-127"/>
              </a:rPr>
              <a:t>Storage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latin typeface="Times New Roman" pitchFamily="18" charset="0"/>
                <a:ea typeface="굴림" pitchFamily="50" charset="-127"/>
              </a:rPr>
              <a:t>Analysis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latin typeface="Times New Roman" pitchFamily="18" charset="0"/>
                <a:ea typeface="굴림" pitchFamily="50" charset="-127"/>
              </a:rPr>
              <a:t>Visualization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3E62981-D8A8-4DDA-8DF5-30FA0080FB8E}"/>
              </a:ext>
            </a:extLst>
          </p:cNvPr>
          <p:cNvCxnSpPr>
            <a:stCxn id="12" idx="3"/>
          </p:cNvCxnSpPr>
          <p:nvPr/>
        </p:nvCxnSpPr>
        <p:spPr bwMode="auto">
          <a:xfrm>
            <a:off x="5861335" y="3724993"/>
            <a:ext cx="1158937" cy="6784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41C19ED0-AFC7-4DA1-AC80-74328D54805B}"/>
              </a:ext>
            </a:extLst>
          </p:cNvPr>
          <p:cNvSpPr/>
          <p:nvPr/>
        </p:nvSpPr>
        <p:spPr bwMode="auto">
          <a:xfrm>
            <a:off x="498616" y="5543888"/>
            <a:ext cx="914400" cy="914400"/>
          </a:xfrm>
          <a:prstGeom prst="ellipse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User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2484CE2-AC81-4D47-BCFB-A2EC0D63883A}"/>
              </a:ext>
            </a:extLst>
          </p:cNvPr>
          <p:cNvCxnSpPr>
            <a:cxnSpLocks/>
            <a:stCxn id="43" idx="6"/>
            <a:endCxn id="10" idx="1"/>
          </p:cNvCxnSpPr>
          <p:nvPr/>
        </p:nvCxnSpPr>
        <p:spPr bwMode="auto">
          <a:xfrm flipV="1">
            <a:off x="1413016" y="5367864"/>
            <a:ext cx="1510305" cy="633224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E09072D-FC8F-49C2-B8C1-3BA45C4F9F3E}"/>
              </a:ext>
            </a:extLst>
          </p:cNvPr>
          <p:cNvSpPr txBox="1"/>
          <p:nvPr/>
        </p:nvSpPr>
        <p:spPr>
          <a:xfrm>
            <a:off x="1771687" y="5746436"/>
            <a:ext cx="889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HTTP</a:t>
            </a:r>
          </a:p>
          <a:p>
            <a:pPr algn="ctr"/>
            <a:r>
              <a:rPr lang="en-US" altLang="ko-KR" dirty="0"/>
              <a:t>(JSON)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3414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338E8C3-BF27-4526-A7C2-A297A5223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 - </a:t>
            </a:r>
            <a:r>
              <a:rPr lang="ko-KR" altLang="en-US" dirty="0"/>
              <a:t>개요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DFAC5D-F3A0-4ABD-B4AB-5048964D23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D9FC9C-1520-4A59-8615-8B5CCF8C8C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sv-SE" altLang="ko-KR"/>
              <a:t>HYU 2019 TIPW</a:t>
            </a:r>
            <a:endParaRPr lang="ko-KR" altLang="ko-KR" dirty="0"/>
          </a:p>
        </p:txBody>
      </p:sp>
      <p:sp>
        <p:nvSpPr>
          <p:cNvPr id="7" name="AutoShape 4" descr="Docker Architecture Diagram">
            <a:extLst>
              <a:ext uri="{FF2B5EF4-FFF2-40B4-BE49-F238E27FC236}">
                <a16:creationId xmlns:a16="http://schemas.microsoft.com/office/drawing/2014/main" id="{7DE0AA0F-9F7A-4BD1-8B18-B2F7F64357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6" descr="Docker Architecture Diagram">
            <a:extLst>
              <a:ext uri="{FF2B5EF4-FFF2-40B4-BE49-F238E27FC236}">
                <a16:creationId xmlns:a16="http://schemas.microsoft.com/office/drawing/2014/main" id="{8CBDE65F-E87C-4D5A-93C3-B739C7773B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FB7673D-DDA8-44C6-A97B-7FD61BA06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패키지 소프트웨어를 개발하고 유통</a:t>
            </a:r>
            <a:r>
              <a:rPr lang="en-US" altLang="ko-KR" dirty="0"/>
              <a:t>, </a:t>
            </a:r>
            <a:r>
              <a:rPr lang="ko-KR" altLang="en-US" dirty="0"/>
              <a:t>설치하기 위한 표준화된 가상환경이다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각각의 패키지 소프트웨어는 </a:t>
            </a:r>
            <a:r>
              <a:rPr lang="en-US" altLang="ko-KR" dirty="0"/>
              <a:t>“</a:t>
            </a:r>
            <a:r>
              <a:rPr lang="ko-KR" altLang="en-US" dirty="0"/>
              <a:t>컨테이너</a:t>
            </a:r>
            <a:r>
              <a:rPr lang="en-US" altLang="ko-KR" dirty="0"/>
              <a:t>”</a:t>
            </a:r>
            <a:r>
              <a:rPr lang="ko-KR" altLang="en-US" dirty="0"/>
              <a:t>라는 폐쇄된 공간에 패키지화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https://www.docker.com/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8852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338E8C3-BF27-4526-A7C2-A297A5223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 - </a:t>
            </a:r>
            <a:r>
              <a:rPr lang="ko-KR" altLang="en-US" dirty="0"/>
              <a:t>구조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DFAC5D-F3A0-4ABD-B4AB-5048964D23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D9FC9C-1520-4A59-8615-8B5CCF8C8C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sv-SE" altLang="ko-KR"/>
              <a:t>HYU 2019 TIPW</a:t>
            </a:r>
            <a:endParaRPr lang="ko-KR" altLang="ko-KR" dirty="0"/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54E1E7BD-250B-4D0C-9AA1-CAF5D94847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688497"/>
            <a:ext cx="8229600" cy="4319206"/>
          </a:xfrm>
          <a:prstGeom prst="rect">
            <a:avLst/>
          </a:prstGeom>
        </p:spPr>
      </p:pic>
      <p:sp>
        <p:nvSpPr>
          <p:cNvPr id="7" name="AutoShape 4" descr="Docker Architecture Diagram">
            <a:extLst>
              <a:ext uri="{FF2B5EF4-FFF2-40B4-BE49-F238E27FC236}">
                <a16:creationId xmlns:a16="http://schemas.microsoft.com/office/drawing/2014/main" id="{7DE0AA0F-9F7A-4BD1-8B18-B2F7F64357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6" descr="Docker Architecture Diagram">
            <a:extLst>
              <a:ext uri="{FF2B5EF4-FFF2-40B4-BE49-F238E27FC236}">
                <a16:creationId xmlns:a16="http://schemas.microsoft.com/office/drawing/2014/main" id="{8CBDE65F-E87C-4D5A-93C3-B739C7773B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550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338E8C3-BF27-4526-A7C2-A297A5223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 – Docker VS </a:t>
            </a:r>
            <a:r>
              <a:rPr lang="ko-KR" altLang="en-US" dirty="0"/>
              <a:t>가상머신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DFAC5D-F3A0-4ABD-B4AB-5048964D23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D9FC9C-1520-4A59-8615-8B5CCF8C8C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sv-SE" altLang="ko-KR"/>
              <a:t>HYU 2019 TIPW</a:t>
            </a:r>
            <a:endParaRPr lang="ko-KR" altLang="ko-KR" dirty="0"/>
          </a:p>
        </p:txBody>
      </p:sp>
      <p:sp>
        <p:nvSpPr>
          <p:cNvPr id="7" name="AutoShape 4" descr="Docker Architecture Diagram">
            <a:extLst>
              <a:ext uri="{FF2B5EF4-FFF2-40B4-BE49-F238E27FC236}">
                <a16:creationId xmlns:a16="http://schemas.microsoft.com/office/drawing/2014/main" id="{7DE0AA0F-9F7A-4BD1-8B18-B2F7F64357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6" descr="Docker Architecture Diagram">
            <a:extLst>
              <a:ext uri="{FF2B5EF4-FFF2-40B4-BE49-F238E27FC236}">
                <a16:creationId xmlns:a16="http://schemas.microsoft.com/office/drawing/2014/main" id="{8CBDE65F-E87C-4D5A-93C3-B739C7773B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729656E-339C-4B6F-B8BD-3D64A84A7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5050904" cy="4953000"/>
          </a:xfrm>
        </p:spPr>
        <p:txBody>
          <a:bodyPr/>
          <a:lstStyle/>
          <a:p>
            <a:r>
              <a:rPr lang="ko-KR" altLang="en-US" dirty="0"/>
              <a:t>가상머신은 </a:t>
            </a:r>
            <a:r>
              <a:rPr lang="en-US" altLang="ko-KR" dirty="0"/>
              <a:t>Hypervisor</a:t>
            </a:r>
            <a:r>
              <a:rPr lang="ko-KR" altLang="en-US" dirty="0"/>
              <a:t>를 통해 </a:t>
            </a:r>
            <a:r>
              <a:rPr lang="ko-KR" altLang="en-US" dirty="0" err="1"/>
              <a:t>가상화된</a:t>
            </a:r>
            <a:r>
              <a:rPr lang="ko-KR" altLang="en-US" dirty="0"/>
              <a:t> </a:t>
            </a:r>
            <a:r>
              <a:rPr lang="en-US" altLang="ko-KR" dirty="0"/>
              <a:t>Host </a:t>
            </a:r>
            <a:r>
              <a:rPr lang="ko-KR" altLang="en-US" dirty="0"/>
              <a:t>자원을 받기 때문에 </a:t>
            </a:r>
            <a:r>
              <a:rPr lang="en-US" altLang="ko-KR" dirty="0"/>
              <a:t>overhead</a:t>
            </a:r>
            <a:r>
              <a:rPr lang="ko-KR" altLang="en-US" dirty="0"/>
              <a:t>가 실제 프로그램 사용량보다 더 많이 발생한다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Docker</a:t>
            </a:r>
            <a:r>
              <a:rPr lang="ko-KR" altLang="en-US" dirty="0"/>
              <a:t>는 </a:t>
            </a:r>
            <a:r>
              <a:rPr lang="en-US" altLang="ko-KR" dirty="0"/>
              <a:t>Linux </a:t>
            </a:r>
            <a:r>
              <a:rPr lang="ko-KR" altLang="en-US" dirty="0"/>
              <a:t>위에서 직접 동작하여 </a:t>
            </a:r>
            <a:r>
              <a:rPr lang="en-US" altLang="ko-KR" dirty="0"/>
              <a:t>Host</a:t>
            </a:r>
            <a:r>
              <a:rPr lang="ko-KR" altLang="en-US" dirty="0"/>
              <a:t>의 커널을 공유하여 사용하기 때문에 더 가볍게 실행된다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608031C-D199-4DBC-B183-C587B82171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470"/>
          <a:stretch/>
        </p:blipFill>
        <p:spPr>
          <a:xfrm>
            <a:off x="5611184" y="3893636"/>
            <a:ext cx="3057763" cy="28119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B013AF6-10AC-4620-B0C7-DB4DF45F63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162" t="6671"/>
          <a:stretch/>
        </p:blipFill>
        <p:spPr>
          <a:xfrm>
            <a:off x="5731438" y="1371600"/>
            <a:ext cx="2955362" cy="262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009279"/>
      </p:ext>
    </p:extLst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29583</TotalTime>
  <Words>1603</Words>
  <Application>Microsoft Office PowerPoint</Application>
  <PresentationFormat>화면 슬라이드 쇼(4:3)</PresentationFormat>
  <Paragraphs>352</Paragraphs>
  <Slides>50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5" baseType="lpstr">
      <vt:lpstr>맑은 고딕</vt:lpstr>
      <vt:lpstr>Arial</vt:lpstr>
      <vt:lpstr>Times New Roman</vt:lpstr>
      <vt:lpstr>Wingdings</vt:lpstr>
      <vt:lpstr>1_기본 디자인</vt:lpstr>
      <vt:lpstr>Docker상에서의 FIWARE 환경 구성 및 Host로부터의 Context data 입력 </vt:lpstr>
      <vt:lpstr>목차</vt:lpstr>
      <vt:lpstr>FIWARE - 개요</vt:lpstr>
      <vt:lpstr>FIWARE – Context data</vt:lpstr>
      <vt:lpstr>FIWARE - 프로토콜</vt:lpstr>
      <vt:lpstr>FIWARE - 구조</vt:lpstr>
      <vt:lpstr>Docker - 개요</vt:lpstr>
      <vt:lpstr>Docker - 구조</vt:lpstr>
      <vt:lpstr>Docker – Docker VS 가상머신</vt:lpstr>
      <vt:lpstr>개발환경</vt:lpstr>
      <vt:lpstr>VirtualBox &amp; Ubuntu 설치(1/12)</vt:lpstr>
      <vt:lpstr>VirtualBox &amp; Ubuntu 설치(2/12)</vt:lpstr>
      <vt:lpstr>VirtualBox &amp; Ubuntu 설치(3/12)</vt:lpstr>
      <vt:lpstr>VirtualBox &amp; Ubuntu 설치(4/12)</vt:lpstr>
      <vt:lpstr>VirtualBox &amp; Ubuntu 설치(5/12)</vt:lpstr>
      <vt:lpstr>VirtualBox &amp; Ubuntu 설치(6/12)</vt:lpstr>
      <vt:lpstr>VirtualBox &amp; Ubuntu 설치(7/12)</vt:lpstr>
      <vt:lpstr>VirtualBox &amp; Ubuntu 설치(8/12)</vt:lpstr>
      <vt:lpstr>VirtualBox &amp; Ubuntu 설치(9/12)</vt:lpstr>
      <vt:lpstr>VirtualBox &amp; Ubuntu 설치(10/12)</vt:lpstr>
      <vt:lpstr>VirtualBox &amp; Ubuntu 설치(11/12)</vt:lpstr>
      <vt:lpstr>VirtualBox &amp; Ubuntu 설치(12/12)</vt:lpstr>
      <vt:lpstr>VirtualBox Utility 설치(1/4)</vt:lpstr>
      <vt:lpstr>VirtualBox Utility 설치(2/4)</vt:lpstr>
      <vt:lpstr>VirtualBox Utility 설치(3/4)</vt:lpstr>
      <vt:lpstr>VirtualBox Utility 설치(4/4)</vt:lpstr>
      <vt:lpstr>Docker 설치(1/7)</vt:lpstr>
      <vt:lpstr>Docker 설치(2/7) – 패키지  인스톨러</vt:lpstr>
      <vt:lpstr>Docker 설치(3/7) – 필수 라이브러리</vt:lpstr>
      <vt:lpstr>Docker 설치(4/7) – 키 등록</vt:lpstr>
      <vt:lpstr>Docker 설치(5/7)</vt:lpstr>
      <vt:lpstr>Docker 설치(6/7)</vt:lpstr>
      <vt:lpstr>Docker 설치(7/7)</vt:lpstr>
      <vt:lpstr>FIWARE tutorial 설치(1/3)</vt:lpstr>
      <vt:lpstr>FIWARE tutorial 설치(2/3)</vt:lpstr>
      <vt:lpstr>FIWARE tutorial 설치(3/3)</vt:lpstr>
      <vt:lpstr>FIWARE 실행(1/6) – DB 활성화</vt:lpstr>
      <vt:lpstr>FIWARE 실행(2/6) – Orion 활성화</vt:lpstr>
      <vt:lpstr>FIWARE 실행(3/6) – 외부기기 접근성</vt:lpstr>
      <vt:lpstr>FIWARE 실행(4/6) – 외부기기 접근성</vt:lpstr>
      <vt:lpstr>FIWARE 실행(5/6) – 외부기기 접근성</vt:lpstr>
      <vt:lpstr>FIWARE 실행(6/6) – 외부기기 접근성</vt:lpstr>
      <vt:lpstr>Postman으로 FIWARE 접속(1/7) 설치</vt:lpstr>
      <vt:lpstr>Postman으로 FIWARE 접속(2/7) 연결 확인</vt:lpstr>
      <vt:lpstr>Postman으로 FIWARE 접속(3/7) 연결 확인</vt:lpstr>
      <vt:lpstr>Postman으로 FIWARE 접속(4/7) 데이터 입력</vt:lpstr>
      <vt:lpstr>Postman으로 FIWARE 접속(5/7) 데이터 입력</vt:lpstr>
      <vt:lpstr>Postman으로 FIWARE 접속(6/7) 데이터 입력</vt:lpstr>
      <vt:lpstr>Postman으로 FIWARE 접속(7/7)  입력데이터 확인</vt:lpstr>
      <vt:lpstr>Postman 송수신 과정 패킷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OpenWRT on Buffalo WZR-HP-G300NH</dc:title>
  <dc:creator>user</dc:creator>
  <cp:lastModifiedBy>배 준혁</cp:lastModifiedBy>
  <cp:revision>1296</cp:revision>
  <cp:lastPrinted>2019-02-11T05:42:06Z</cp:lastPrinted>
  <dcterms:created xsi:type="dcterms:W3CDTF">2011-09-16T02:27:47Z</dcterms:created>
  <dcterms:modified xsi:type="dcterms:W3CDTF">2020-03-11T06:23:26Z</dcterms:modified>
</cp:coreProperties>
</file>