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7" r:id="rId2"/>
    <p:sldId id="281" r:id="rId3"/>
    <p:sldId id="290" r:id="rId4"/>
    <p:sldId id="288" r:id="rId5"/>
    <p:sldId id="282" r:id="rId6"/>
    <p:sldId id="285" r:id="rId7"/>
    <p:sldId id="292" r:id="rId8"/>
    <p:sldId id="284" r:id="rId9"/>
    <p:sldId id="302" r:id="rId10"/>
    <p:sldId id="308" r:id="rId11"/>
    <p:sldId id="307" r:id="rId12"/>
    <p:sldId id="303" r:id="rId13"/>
    <p:sldId id="304" r:id="rId14"/>
    <p:sldId id="305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11" r:id="rId26"/>
    <p:sldId id="310" r:id="rId27"/>
    <p:sldId id="306" r:id="rId2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나눔바른고딕" panose="020B0603020101020101" pitchFamily="50" charset="-127"/>
      <p:regular r:id="rId34"/>
      <p:bold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" panose="020B0600000101010101" pitchFamily="50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30" userDrawn="1">
          <p15:clr>
            <a:srgbClr val="A4A3A4"/>
          </p15:clr>
        </p15:guide>
        <p15:guide id="4" orient="horz" pos="1139" userDrawn="1">
          <p15:clr>
            <a:srgbClr val="A4A3A4"/>
          </p15:clr>
        </p15:guide>
        <p15:guide id="5" pos="651" userDrawn="1">
          <p15:clr>
            <a:srgbClr val="A4A3A4"/>
          </p15:clr>
        </p15:guide>
        <p15:guide id="6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5"/>
    <a:srgbClr val="51A89B"/>
    <a:srgbClr val="BBE36B"/>
    <a:srgbClr val="002C5E"/>
    <a:srgbClr val="F1A2B3"/>
    <a:srgbClr val="FDD300"/>
    <a:srgbClr val="FF7777"/>
    <a:srgbClr val="FFE4E4"/>
    <a:srgbClr val="C8E88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63948" autoAdjust="0"/>
  </p:normalViewPr>
  <p:slideViewPr>
    <p:cSldViewPr snapToGrid="0">
      <p:cViewPr varScale="1">
        <p:scale>
          <a:sx n="56" d="100"/>
          <a:sy n="56" d="100"/>
        </p:scale>
        <p:origin x="1296" y="38"/>
      </p:cViewPr>
      <p:guideLst>
        <p:guide orient="horz" pos="2160"/>
        <p:guide pos="3840"/>
        <p:guide orient="horz" pos="3930"/>
        <p:guide orient="horz" pos="1139"/>
        <p:guide pos="651"/>
        <p:guide pos="70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463F-6E7F-4FC6-A620-9D4A2CA78CE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B381-A004-4A86-AE42-837DB4B42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3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96342-ADCE-4289-9A11-CE48F451E8C2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FBED-83FE-49C1-8E22-F71FB2130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도담도담의</a:t>
            </a:r>
            <a:r>
              <a:rPr lang="ko-KR" altLang="en-US" baseline="0" dirty="0" smtClean="0"/>
              <a:t> 발표를 맡은 박지은입니다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글자공부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5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낱말연습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5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받아쓰기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36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6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2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95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4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간략한 </a:t>
            </a:r>
            <a:r>
              <a:rPr lang="ko-KR" altLang="en-US" dirty="0" err="1" smtClean="0"/>
              <a:t>저희팀의</a:t>
            </a:r>
            <a:r>
              <a:rPr lang="ko-KR" altLang="en-US" dirty="0" smtClean="0"/>
              <a:t> 목차입니다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61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2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6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93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8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90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01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외않되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어의없네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도데체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같은 틀린 맞춤법들을 보면 어떤 감정이 드시나요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저 같은 경우에는 불편한 감정을 느끼게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여러분들 주변에도 이러한 맞춤법 파괴자가 여럿 있지 않나요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그래서 저희는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어릴 때부터 올바른 맞춤법을 학습한다면</a:t>
            </a:r>
            <a:r>
              <a:rPr lang="ko-KR" altLang="en-US" baseline="0" dirty="0" smtClean="0"/>
              <a:t> 이런 일은 없지 않을까 생각했고</a:t>
            </a:r>
            <a:r>
              <a:rPr lang="en-US" altLang="ko-KR" baseline="0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글자를 공부할 수 있는 유아 학습 플랫폼을 만들자는 아이디어를 내게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아이들의 언어 발달에서 가장 중요한 것은 풍부한 언어 환경입니다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유아기 어휘력은 아이들의 두뇌 발달뿐만 아니라 장기적으로 인내력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공감력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도덕성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사회성 등에 </a:t>
            </a:r>
            <a:r>
              <a:rPr lang="ko-KR" altLang="en-US" baseline="0" dirty="0" err="1" smtClean="0"/>
              <a:t>영항을</a:t>
            </a:r>
            <a:r>
              <a:rPr lang="ko-KR" altLang="en-US" baseline="0" dirty="0" smtClean="0"/>
              <a:t> 주기 때문에 매우 중요합니다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최근의 아이들은 텔레비전 스마트폰과 같은 최신 문물 때문에 </a:t>
            </a:r>
            <a:r>
              <a:rPr lang="ko-KR" altLang="en-US" baseline="0" dirty="0" err="1" smtClean="0"/>
              <a:t>언어환경이</a:t>
            </a:r>
            <a:r>
              <a:rPr lang="ko-KR" altLang="en-US" baseline="0" dirty="0" smtClean="0"/>
              <a:t> 몹시 빈약합니다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아이들에게 풍부한 언어 환경을 제공할 필요성이 있겠죠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9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, covid-19</a:t>
            </a:r>
            <a:r>
              <a:rPr lang="ko-KR" altLang="en-US" dirty="0" smtClean="0"/>
              <a:t>으로 인해 자택 학습이 대부분이 되어 버린 현시점에서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아이에게 풍부한 언어 환경을 제공하는 것은 더욱 힘들어졌습니다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저희는 온라인으로 즐겁게 공부할 수 있는 교육 서비스인 </a:t>
            </a:r>
            <a:r>
              <a:rPr lang="ko-KR" altLang="en-US" baseline="0" dirty="0" err="1" smtClean="0"/>
              <a:t>도담도담을</a:t>
            </a:r>
            <a:r>
              <a:rPr lang="ko-KR" altLang="en-US" baseline="0" dirty="0" smtClean="0"/>
              <a:t> 만들기로 했습니다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7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도담도담일까요</a:t>
            </a:r>
            <a:r>
              <a:rPr lang="en-US" altLang="ko-KR" baseline="0" dirty="0" smtClean="0"/>
              <a:t>? UP!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즐겁게 배우는 한글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지루한  학습이 아니라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아이의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흥미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끄는 컨텐츠로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배움에 대한 즐거운 기억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만들어주고자 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 키운다</a:t>
            </a:r>
            <a:endParaRPr lang="en-US" altLang="ko-KR" sz="1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유아기에 필요한 표현을 배울 수 있습니다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학습능력을 키우면서 자신감을 느끼고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큰 생각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할 수 있는 기회가 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3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서비스는</a:t>
            </a:r>
            <a:r>
              <a:rPr lang="ko-KR" altLang="en-US" baseline="0" dirty="0" smtClean="0"/>
              <a:t> 두 가지로 계획하였습니다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아이를 위한 서비스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 번째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선생님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학부모를 위한 서비스입니다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아이를 위한 서비스로는 </a:t>
            </a:r>
            <a:r>
              <a:rPr lang="ko-KR" altLang="en-US" baseline="0" dirty="0" err="1" smtClean="0"/>
              <a:t>글자공부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낱말연습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받아쓰기를 제공합니다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교육자를 위한 서비스로는 원하는 학습컨텐츠로 교실을 개설할 수 있는 클래스 기능과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학생 또는 자녀의 학습을 관리할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 있는 학습관리 기능을 제공합니다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8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화면설계페이지입니다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4FBED-83FE-49C1-8E22-F71FB2130C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632" y="574776"/>
            <a:ext cx="5302734" cy="609398"/>
          </a:xfr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>
            <a:lvl1pPr algn="ctr">
              <a:defRPr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65742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>
              <a:spcAft>
                <a:spcPts val="200"/>
              </a:spcAf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07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9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7D1B24F-FF9F-43A9-83CC-7D7A4ED8912C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ADE9A00-857A-42EC-9A17-F1139BA8C2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3d206.p.ssafy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1FE0BA-7678-4FA3-90C3-8EA56CF806C1}"/>
              </a:ext>
            </a:extLst>
          </p:cNvPr>
          <p:cNvSpPr txBox="1"/>
          <p:nvPr/>
        </p:nvSpPr>
        <p:spPr>
          <a:xfrm>
            <a:off x="8412190" y="5863408"/>
            <a:ext cx="3615688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벙글이들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백정훈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박지은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이용수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이원우</a:t>
            </a:r>
            <a:r>
              <a:rPr lang="en-US" altLang="ko-KR" sz="1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진승화</a:t>
            </a:r>
            <a:endParaRPr lang="en-US" altLang="ko-KR" sz="1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6" name="직사각형 755"/>
          <p:cNvSpPr/>
          <p:nvPr/>
        </p:nvSpPr>
        <p:spPr>
          <a:xfrm>
            <a:off x="4857576" y="1961530"/>
            <a:ext cx="2442976" cy="830997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5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5400" spc="-150" dirty="0">
              <a:ln>
                <a:solidFill>
                  <a:schemeClr val="accent1">
                    <a:alpha val="0"/>
                  </a:schemeClr>
                </a:solidFill>
              </a:ln>
              <a:pattFill prst="wdUpDiag">
                <a:fgClr>
                  <a:srgbClr val="7A674E"/>
                </a:fgClr>
                <a:bgClr>
                  <a:srgbClr val="665742"/>
                </a:bgClr>
              </a:patt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4368-3A19-4162-AEF9-6C8B2B5F9B12}"/>
              </a:ext>
            </a:extLst>
          </p:cNvPr>
          <p:cNvSpPr txBox="1"/>
          <p:nvPr/>
        </p:nvSpPr>
        <p:spPr>
          <a:xfrm>
            <a:off x="3185644" y="2897024"/>
            <a:ext cx="5786842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defRPr/>
            </a:pPr>
            <a:r>
              <a:rPr lang="ko-KR" altLang="en-US" sz="3600" b="1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47CFE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아이가 별 탈 없이 잘 자라는 모습</a:t>
            </a:r>
            <a:endParaRPr lang="ko-KR" altLang="en-US" sz="3600" b="1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47CFE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0" y="647347"/>
            <a:ext cx="468718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/>
              <a:t>_</a:t>
            </a:r>
            <a:r>
              <a:rPr lang="ko-KR" altLang="en-US" dirty="0" err="1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87" y="1987061"/>
            <a:ext cx="6418405" cy="42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0" y="647347"/>
            <a:ext cx="468718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/>
              <a:t>_</a:t>
            </a:r>
            <a:r>
              <a:rPr lang="ko-KR" altLang="en-US" dirty="0" err="1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9" y="1973413"/>
            <a:ext cx="5975910" cy="42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0" y="647347"/>
            <a:ext cx="468718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/>
              <a:t>_</a:t>
            </a:r>
            <a:r>
              <a:rPr lang="ko-KR" altLang="en-US" dirty="0" err="1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73" y="1918821"/>
            <a:ext cx="5996238" cy="43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0" y="647347"/>
            <a:ext cx="468718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/>
              <a:t>_</a:t>
            </a:r>
            <a:r>
              <a:rPr lang="ko-KR" altLang="en-US" dirty="0" err="1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2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19"/>
          <a:stretch/>
        </p:blipFill>
        <p:spPr>
          <a:xfrm>
            <a:off x="4554300" y="1973777"/>
            <a:ext cx="5353976" cy="42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0" y="647347"/>
            <a:ext cx="468718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/>
              <a:t>_</a:t>
            </a:r>
            <a:r>
              <a:rPr lang="ko-KR" altLang="en-US" dirty="0" err="1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1848" r="1867" b="2067"/>
          <a:stretch/>
        </p:blipFill>
        <p:spPr>
          <a:xfrm>
            <a:off x="3519708" y="1987061"/>
            <a:ext cx="6488723" cy="43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41"/>
          <a:stretch/>
        </p:blipFill>
        <p:spPr>
          <a:xfrm>
            <a:off x="3450150" y="2000709"/>
            <a:ext cx="7444677" cy="4219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1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혼자 공부방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4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r="7765" b="16061"/>
          <a:stretch/>
        </p:blipFill>
        <p:spPr>
          <a:xfrm>
            <a:off x="4612940" y="2000708"/>
            <a:ext cx="5715595" cy="4249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1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 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7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0" y="2028005"/>
            <a:ext cx="7036333" cy="4168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 공부 상세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2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69" y="2028005"/>
            <a:ext cx="5903140" cy="4213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 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40" y="2028005"/>
            <a:ext cx="5435798" cy="4213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 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2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0.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5932" y="2365650"/>
            <a:ext cx="8080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계획</a:t>
            </a: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소개</a:t>
            </a:r>
            <a:endParaRPr lang="en-US" altLang="ko-KR" sz="36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 소개</a:t>
            </a:r>
            <a:r>
              <a:rPr lang="en-US" altLang="ko-KR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342900" indent="-342900" algn="ctr">
              <a:buFont typeface="+mj-lt"/>
              <a:buAutoNum type="arabicPeriod"/>
              <a:defRPr/>
            </a:pPr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시연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3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62" y="2000709"/>
            <a:ext cx="6977176" cy="41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72" y="2166384"/>
            <a:ext cx="6629031" cy="405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교실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7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46" y="2166384"/>
            <a:ext cx="6781083" cy="405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교실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커리큘럼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4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1" y="2166384"/>
            <a:ext cx="6245113" cy="405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교실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생성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3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0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4" y="2166384"/>
            <a:ext cx="5432846" cy="405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515" y="1987061"/>
            <a:ext cx="25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 </a:t>
            </a: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5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9147" y="647347"/>
            <a:ext cx="3053721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5</a:t>
            </a:r>
            <a:r>
              <a:rPr lang="en-US" altLang="ko-KR" dirty="0" smtClean="0">
                <a:solidFill>
                  <a:srgbClr val="68C967"/>
                </a:solidFill>
              </a:rPr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 소개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4" y="2569258"/>
            <a:ext cx="1589571" cy="1589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t="24050" r="16630" b="22288"/>
          <a:stretch/>
        </p:blipFill>
        <p:spPr>
          <a:xfrm>
            <a:off x="968994" y="4474660"/>
            <a:ext cx="3016155" cy="11873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44" y="2538908"/>
            <a:ext cx="2498531" cy="1537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27" y="4234381"/>
            <a:ext cx="1583551" cy="1583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691" y="2851534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그림인식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Draw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0897" y="4729946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5237" y="4115685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번역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399" y="3501424"/>
            <a:ext cx="67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OCR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 </a:t>
            </a: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 Draw</a:t>
            </a:r>
          </a:p>
        </p:txBody>
      </p:sp>
    </p:spTree>
    <p:extLst>
      <p:ext uri="{BB962C8B-B14F-4D97-AF65-F5344CB8AC3E}">
        <p14:creationId xmlns:p14="http://schemas.microsoft.com/office/powerpoint/2010/main" val="42176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4"/>
          </p:cNvPr>
          <p:cNvSpPr txBox="1"/>
          <p:nvPr/>
        </p:nvSpPr>
        <p:spPr>
          <a:xfrm>
            <a:off x="1599256" y="3406428"/>
            <a:ext cx="93735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5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</a:t>
            </a:r>
            <a:r>
              <a:rPr lang="en-US" altLang="ko-KR" sz="54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://k3d206.p.ssafy.io/</a:t>
            </a:r>
            <a:endParaRPr lang="en-US" altLang="ko-KR" sz="5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79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6.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309060" y="2300019"/>
            <a:ext cx="3751028" cy="1015663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니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030A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030A0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4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3715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외않되</a:t>
            </a:r>
            <a:r>
              <a:rPr lang="en-US" altLang="ko-KR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5369" y="2248021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커엽다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0257" y="2326600"/>
            <a:ext cx="1399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어의없네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6462" y="308767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78049" y="3505521"/>
            <a:ext cx="187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감기가 다 낳았다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2968" y="2785487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도데체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1539" y="2811044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설겆이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1384" y="3311525"/>
            <a:ext cx="235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골이따분한</a:t>
            </a:r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성격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2134" y="3835055"/>
            <a:ext cx="99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왜롭다</a:t>
            </a:r>
            <a:endParaRPr lang="en-US" altLang="ko-KR" sz="20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2486" y="4702911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1728" y="4702911"/>
            <a:ext cx="939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</a:t>
            </a:r>
            <a:endParaRPr lang="en-US" altLang="ko-KR" sz="6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dszw1qtcnsa5e.cloudfront.net/community/20200813/c3ad6c7f-4882-4314-88f8-c0151b1f37e7/%EB%B6%88%ED%8E%B8%EC%A7%A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86" y="4383732"/>
            <a:ext cx="2327017" cy="174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3953" y="2135857"/>
            <a:ext cx="687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아이들의 언어발달에서 가장 중요한 것은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8733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풍부한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단어놀이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말놀이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 읽어 주기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복잡한 어휘에 정기적으로 노출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92D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7007" y="3947966"/>
            <a:ext cx="3883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빈약한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언어환경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나이에 맞는 책이 없음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방에서 텔레비전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라디오 틀기</a:t>
            </a:r>
            <a:endParaRPr lang="en-US" altLang="ko-KR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389" y="2716986"/>
            <a:ext cx="741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 어휘력은 아이들의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두뇌 발달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뿐만 아니라 장기적으로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인내력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공감력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도덕성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사회성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등에 영향을 준다고 알려져 있음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1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7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7707" y="2306635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COVID-19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늘어난 온라인 교육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7706" y="2979308"/>
            <a:ext cx="41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필수가 되어버린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홈스쿨링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46084" y="3583747"/>
            <a:ext cx="709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어린이집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초등학교를 가지 못하고 집에 있게 되면서</a:t>
            </a: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sz="24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21233111">
            <a:off x="2388975" y="4803712"/>
            <a:ext cx="734971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온라인으로 즐겁게 </a:t>
            </a: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공부할 수 </a:t>
            </a:r>
            <a:r>
              <a:rPr lang="ko-KR" altLang="en-US" sz="3200" spc="-15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교육 서비스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80" y="4293739"/>
            <a:ext cx="1633232" cy="19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779" y="647347"/>
            <a:ext cx="1944443" cy="609398"/>
          </a:xfrm>
        </p:spPr>
        <p:txBody>
          <a:bodyPr/>
          <a:lstStyle/>
          <a:p>
            <a:r>
              <a:rPr lang="en-US" altLang="ko-KR" dirty="0">
                <a:solidFill>
                  <a:srgbClr val="FF7777"/>
                </a:solidFill>
              </a:rPr>
              <a:t>0</a:t>
            </a:r>
            <a:r>
              <a:rPr lang="en-US" altLang="ko-KR" dirty="0">
                <a:solidFill>
                  <a:srgbClr val="68C967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 smtClean="0"/>
              <a:t>개요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444163" y="3445419"/>
            <a:ext cx="3164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즐겁게 배우는 한글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지루한  학습이 아니라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아이의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흥미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끄는 컨텐츠로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배움에 대한 즐거운 기억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만들어주고자 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688" y="3445419"/>
            <a:ext cx="2956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생각을 키운다</a:t>
            </a:r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0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유아기에 필요한 표현을 배울 수 있습니다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학습능력을 키우면서 자신감을 느끼고 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큰 생각</a:t>
            </a:r>
            <a:r>
              <a:rPr lang="ko-KR" altLang="en-US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할 수 있는 기회가 됩니다</a:t>
            </a:r>
            <a:r>
              <a:rPr lang="en-US" altLang="ko-KR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373" y="2252982"/>
            <a:ext cx="329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</a:t>
            </a:r>
            <a:r>
              <a:rPr lang="ko-KR" altLang="en-US" sz="36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도담도담인가</a:t>
            </a:r>
            <a:r>
              <a:rPr lang="en-US" altLang="ko-KR" sz="36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36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1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383696" y="2385164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12369" y="2470638"/>
            <a:ext cx="2897925" cy="37982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280" y="647347"/>
            <a:ext cx="3547446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 계획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499" y="3991916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글자공부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499" y="4651705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낱말연습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499" y="5352151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받아쓰기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6" y="2051240"/>
            <a:ext cx="1765877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05" y="2051240"/>
            <a:ext cx="1714655" cy="18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57826" y="4377833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7826" y="5051902"/>
            <a:ext cx="282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학습관리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0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7" grpId="0"/>
      <p:bldP spid="9" grpId="0"/>
      <p:bldP spid="1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4074" y="647347"/>
            <a:ext cx="3763852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_ERD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ERD</a:t>
            </a:r>
            <a:endParaRPr lang="en-US" altLang="ko-KR" sz="32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216" y="1798867"/>
            <a:ext cx="3581746" cy="44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4307" r="3107" b="728"/>
          <a:stretch/>
        </p:blipFill>
        <p:spPr>
          <a:xfrm>
            <a:off x="3094892" y="2154115"/>
            <a:ext cx="8282173" cy="40180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2411" y="647347"/>
            <a:ext cx="4687182" cy="60939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7777"/>
                </a:solidFill>
              </a:rPr>
              <a:t>0</a:t>
            </a:r>
            <a:r>
              <a:rPr lang="en-US" altLang="ko-KR" dirty="0" smtClean="0">
                <a:solidFill>
                  <a:srgbClr val="68C967"/>
                </a:solidFill>
              </a:rPr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산출물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화면설계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515" y="1987061"/>
            <a:ext cx="2164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32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화면설계</a:t>
            </a:r>
            <a:endParaRPr lang="en-US" altLang="ko-KR" sz="3200" spc="-15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2400" spc="-15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66574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학습컨텐츠</a:t>
            </a:r>
            <a:endParaRPr lang="en-US" altLang="ko-KR" sz="2400" spc="-15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66574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4673" y="2765159"/>
            <a:ext cx="3000821" cy="1015663"/>
          </a:xfrm>
          <a:prstGeom prst="rect">
            <a:avLst/>
          </a:prstGeom>
          <a:effectLst>
            <a:outerShdw dist="50800" dir="2400000" algn="tl" rotWithShape="0">
              <a:schemeClr val="bg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777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8C9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B8CDE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</a:t>
            </a:r>
            <a:r>
              <a:rPr lang="ko-KR" altLang="en-US" sz="6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pattFill prst="wdUpDiag">
                <a:fgClr>
                  <a:srgbClr val="7A674E"/>
                </a:fgClr>
                <a:bgClr>
                  <a:srgbClr val="665742"/>
                </a:bgClr>
              </a:patt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9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804">
      <a:dk1>
        <a:sysClr val="windowText" lastClr="000000"/>
      </a:dk1>
      <a:lt1>
        <a:sysClr val="window" lastClr="FFFFFF"/>
      </a:lt1>
      <a:dk2>
        <a:srgbClr val="00183E"/>
      </a:dk2>
      <a:lt2>
        <a:srgbClr val="C4E1FF"/>
      </a:lt2>
      <a:accent1>
        <a:srgbClr val="FF7777"/>
      </a:accent1>
      <a:accent2>
        <a:srgbClr val="68C967"/>
      </a:accent2>
      <a:accent3>
        <a:srgbClr val="4B8CDE"/>
      </a:accent3>
      <a:accent4>
        <a:srgbClr val="EAD65C"/>
      </a:accent4>
      <a:accent5>
        <a:srgbClr val="665742"/>
      </a:accent5>
      <a:accent6>
        <a:srgbClr val="E48A62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632</Words>
  <Application>Microsoft Office PowerPoint</Application>
  <PresentationFormat>와이드스크린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맑은 고딕</vt:lpstr>
      <vt:lpstr>나눔바른고딕</vt:lpstr>
      <vt:lpstr>Arial</vt:lpstr>
      <vt:lpstr>나눔스퀘어 Bold</vt:lpstr>
      <vt:lpstr>나눔스퀘어</vt:lpstr>
      <vt:lpstr>Office 테마</vt:lpstr>
      <vt:lpstr>PowerPoint 프레젠테이션</vt:lpstr>
      <vt:lpstr>00. 목차</vt:lpstr>
      <vt:lpstr>01. 개요</vt:lpstr>
      <vt:lpstr>01. 개요</vt:lpstr>
      <vt:lpstr>01. 개요</vt:lpstr>
      <vt:lpstr>01. 개요</vt:lpstr>
      <vt:lpstr>02. 서비스 계획</vt:lpstr>
      <vt:lpstr>03. 산출물_ERD</vt:lpstr>
      <vt:lpstr>03. 산출물_화면설계</vt:lpstr>
      <vt:lpstr>03. 산출물_화면설계</vt:lpstr>
      <vt:lpstr>03. 산출물_화면설계</vt:lpstr>
      <vt:lpstr>03. 산출물_화면설계</vt:lpstr>
      <vt:lpstr>03. 산출물_화면설계</vt:lpstr>
      <vt:lpstr>03. 산출물_화면설계</vt:lpstr>
      <vt:lpstr>04. 기능 소개</vt:lpstr>
      <vt:lpstr>04. 기능 소개</vt:lpstr>
      <vt:lpstr>04. 기능 소개</vt:lpstr>
      <vt:lpstr>04. 기능 소개</vt:lpstr>
      <vt:lpstr>04. 기능 소개</vt:lpstr>
      <vt:lpstr>04. 기능 소개</vt:lpstr>
      <vt:lpstr>04. 기능 소개</vt:lpstr>
      <vt:lpstr>04. 기능 소개</vt:lpstr>
      <vt:lpstr>04. 기능 소개</vt:lpstr>
      <vt:lpstr>04. 기능 소개</vt:lpstr>
      <vt:lpstr>05. 기술 소개</vt:lpstr>
      <vt:lpstr>06. 서비스 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#99[10p]유치원_템플릿</dc:title>
  <dc:creator>파포장인</dc:creator>
  <cp:keywords>파포장인</cp:keywords>
  <cp:lastModifiedBy>multicampus</cp:lastModifiedBy>
  <cp:revision>1082</cp:revision>
  <dcterms:created xsi:type="dcterms:W3CDTF">2020-02-25T10:05:44Z</dcterms:created>
  <dcterms:modified xsi:type="dcterms:W3CDTF">2020-11-16T01:15:10Z</dcterms:modified>
  <cp:category>본 문서의 저작권은 파포장인에게 있습니다.</cp:category>
</cp:coreProperties>
</file>