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4" r:id="rId3"/>
    <p:sldId id="286" r:id="rId4"/>
    <p:sldId id="28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E50"/>
    <a:srgbClr val="2B3626"/>
    <a:srgbClr val="B59C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DA860-47EE-4E3F-8FB8-2BF20ED889F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5C3BC-5F38-4C42-8AF0-52FA28EA2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871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CA217-9E09-4FD2-98EC-64BA6890D3C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CA217-9E09-4FD2-98EC-64BA6890D3C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115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CA217-9E09-4FD2-98EC-64BA6890D3C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328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CA217-9E09-4FD2-98EC-64BA6890D3C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81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CA217-9E09-4FD2-98EC-64BA6890D3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584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CA217-9E09-4FD2-98EC-64BA6890D3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642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CA217-9E09-4FD2-98EC-64BA6890D3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96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789-829E-4560-9DD8-6F861446FFB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9934-EBFB-4BED-8608-4DCB72CD4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0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789-829E-4560-9DD8-6F861446FFB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9934-EBFB-4BED-8608-4DCB72CD4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8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789-829E-4560-9DD8-6F861446FFB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9934-EBFB-4BED-8608-4DCB72CD4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90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789-829E-4560-9DD8-6F861446FFB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9934-EBFB-4BED-8608-4DCB72CD4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26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789-829E-4560-9DD8-6F861446FFB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9934-EBFB-4BED-8608-4DCB72CD4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32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789-829E-4560-9DD8-6F861446FFB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9934-EBFB-4BED-8608-4DCB72CD4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08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789-829E-4560-9DD8-6F861446FFB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9934-EBFB-4BED-8608-4DCB72CD4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7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789-829E-4560-9DD8-6F861446FFB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9934-EBFB-4BED-8608-4DCB72CD4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2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789-829E-4560-9DD8-6F861446FFB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9934-EBFB-4BED-8608-4DCB72CD4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59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789-829E-4560-9DD8-6F861446FFB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9934-EBFB-4BED-8608-4DCB72CD4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81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789-829E-4560-9DD8-6F861446FFB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9934-EBFB-4BED-8608-4DCB72CD4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5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43789-829E-4560-9DD8-6F861446FFB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59934-EBFB-4BED-8608-4DCB72CD4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2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7656001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044279"/>
            <a:ext cx="7656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당신의 영양은 안녕하신가요</a:t>
            </a:r>
            <a:r>
              <a:rPr lang="en-US" altLang="ko-K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African Antelope | African antelope, African animals, African wild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001" y="0"/>
            <a:ext cx="4535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 rot="20175338">
            <a:off x="7245455" y="340367"/>
            <a:ext cx="2013527" cy="1536060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안녕</a:t>
            </a:r>
            <a:r>
              <a:rPr lang="en-US" altLang="ko-KR" sz="2800" dirty="0" smtClean="0">
                <a:solidFill>
                  <a:schemeClr val="tx1"/>
                </a:solidFill>
              </a:rPr>
              <a:t>?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413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Team.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건강한세끼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7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[식단관리] 오늘 섭취량 상세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3" y="0"/>
            <a:ext cx="402748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6473" y="415636"/>
            <a:ext cx="219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" y="0"/>
            <a:ext cx="307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화면설계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오늘섭취량</a:t>
            </a:r>
            <a:r>
              <a:rPr lang="ko-KR" altLang="en-US" dirty="0" smtClean="0"/>
              <a:t> 상세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412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[식단관리] 캘린더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3" y="0"/>
            <a:ext cx="4027487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2" y="0"/>
            <a:ext cx="307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화면설계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캘린더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177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[식단관리] 음식검색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41148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-2" y="0"/>
            <a:ext cx="307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화면설계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음식검색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818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[식단관리] 비교리스트 페이지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41148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-2" y="0"/>
            <a:ext cx="329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화면설계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비교리스트</a:t>
            </a:r>
            <a:r>
              <a:rPr lang="ko-KR" altLang="en-US" dirty="0" smtClean="0"/>
              <a:t> 페이지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0691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128" y="130391"/>
            <a:ext cx="2677744" cy="65972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2" y="0"/>
            <a:ext cx="329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화면설계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음식디테일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6755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[식단관리] 마이페이지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788" y="0"/>
            <a:ext cx="3400425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-2" y="0"/>
            <a:ext cx="329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화면설계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내정보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1963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[식단관리] 내정보 수정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41148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-2" y="0"/>
            <a:ext cx="329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화면설계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내정보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98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 smtClean="0">
                <a:solidFill>
                  <a:schemeClr val="tx1"/>
                </a:solidFill>
              </a:rPr>
              <a:t>ERD / </a:t>
            </a:r>
            <a:r>
              <a:rPr lang="ko-KR" altLang="en-US" sz="6600" dirty="0" smtClean="0">
                <a:solidFill>
                  <a:schemeClr val="tx1"/>
                </a:solidFill>
              </a:rPr>
              <a:t>시퀀스 다이어그램</a:t>
            </a:r>
            <a:endParaRPr lang="ko-KR" alt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0"/>
            <a:ext cx="7442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554476" y="0"/>
            <a:ext cx="11051840" cy="6862815"/>
            <a:chOff x="0" y="0"/>
            <a:chExt cx="11051840" cy="686281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889115" cy="139602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396025"/>
              <a:ext cx="2889116" cy="1431057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827082"/>
              <a:ext cx="2889115" cy="258906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96381" y="1"/>
              <a:ext cx="2656415" cy="271401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88977" y="2714018"/>
              <a:ext cx="2663820" cy="122133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88977" y="3935349"/>
              <a:ext cx="2656406" cy="2650278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52796" y="1"/>
              <a:ext cx="2753294" cy="3343563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06090" y="4027251"/>
              <a:ext cx="2745750" cy="2835564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20768" y="0"/>
              <a:ext cx="2584965" cy="4027251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60061" y="2714017"/>
              <a:ext cx="2746029" cy="2574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034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08300" y="1764142"/>
            <a:ext cx="6375400" cy="370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indent="-1143000">
              <a:buAutoNum type="arabicPeriod"/>
            </a:pPr>
            <a:endParaRPr lang="en-US" altLang="ko-KR" sz="4400" dirty="0" smtClean="0">
              <a:solidFill>
                <a:schemeClr val="tx1"/>
              </a:solidFill>
            </a:endParaRPr>
          </a:p>
          <a:p>
            <a:r>
              <a:rPr lang="ko-KR" altLang="en-US" sz="4400" dirty="0" smtClean="0">
                <a:solidFill>
                  <a:schemeClr val="tx1"/>
                </a:solidFill>
              </a:rPr>
              <a:t>개요</a:t>
            </a:r>
            <a:endParaRPr lang="en-US" altLang="ko-KR" sz="44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4400" dirty="0" err="1" smtClean="0">
                <a:solidFill>
                  <a:schemeClr val="tx1"/>
                </a:solidFill>
              </a:rPr>
              <a:t>화면설계</a:t>
            </a:r>
            <a:endParaRPr lang="en-US" altLang="ko-KR" sz="44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4400" dirty="0" smtClean="0">
                <a:solidFill>
                  <a:schemeClr val="tx1"/>
                </a:solidFill>
              </a:rPr>
              <a:t>ERD / </a:t>
            </a:r>
            <a:r>
              <a:rPr lang="ko-KR" altLang="en-US" sz="4400" dirty="0" smtClean="0">
                <a:solidFill>
                  <a:schemeClr val="tx1"/>
                </a:solidFill>
              </a:rPr>
              <a:t>시퀀스다이어그램</a:t>
            </a:r>
            <a:endParaRPr lang="en-US" altLang="ko-KR" sz="44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ko-KR" altLang="en-US" sz="4400" dirty="0" err="1" smtClean="0">
                <a:solidFill>
                  <a:schemeClr val="tx1"/>
                </a:solidFill>
              </a:rPr>
              <a:t>구현화면</a:t>
            </a:r>
            <a:endParaRPr lang="en-US" altLang="ko-KR" sz="4400" dirty="0" smtClean="0">
              <a:solidFill>
                <a:schemeClr val="tx1"/>
              </a:solidFill>
            </a:endParaRPr>
          </a:p>
          <a:p>
            <a:pPr marL="1143000" indent="-1143000">
              <a:buAutoNum type="arabicPeriod"/>
            </a:pP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smtClean="0">
                <a:solidFill>
                  <a:schemeClr val="tx1"/>
                </a:solidFill>
              </a:rPr>
              <a:t>목차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41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 smtClean="0">
                <a:solidFill>
                  <a:schemeClr val="tx1"/>
                </a:solidFill>
              </a:rPr>
              <a:t>구현 화면</a:t>
            </a:r>
            <a:endParaRPr lang="ko-KR" alt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7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699" b="3590"/>
          <a:stretch/>
        </p:blipFill>
        <p:spPr>
          <a:xfrm>
            <a:off x="3847603" y="685800"/>
            <a:ext cx="5400000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978" y="167053"/>
            <a:ext cx="305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개인 음식 달력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9395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699" b="3590"/>
          <a:stretch/>
        </p:blipFill>
        <p:spPr>
          <a:xfrm>
            <a:off x="3847603" y="685800"/>
            <a:ext cx="5400000" cy="4747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978" y="167053"/>
            <a:ext cx="305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개인 정보</a:t>
            </a:r>
            <a:endParaRPr lang="ko-KR" altLang="en-US" sz="3200" dirty="0"/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3" y="6858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0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699" b="3590"/>
          <a:stretch/>
        </p:blipFill>
        <p:spPr>
          <a:xfrm>
            <a:off x="3847603" y="685800"/>
            <a:ext cx="5400000" cy="4747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978" y="167053"/>
            <a:ext cx="305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개인 프로필</a:t>
            </a:r>
            <a:endParaRPr lang="ko-KR" altLang="en-US" sz="3200" dirty="0"/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3" y="685800"/>
            <a:ext cx="5400000" cy="5400000"/>
          </a:xfrm>
          <a:prstGeom prst="rect">
            <a:avLst/>
          </a:prstGeom>
        </p:spPr>
      </p:pic>
      <p:pic>
        <p:nvPicPr>
          <p:cNvPr id="3" name="그림 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3" y="6858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4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699" b="3590"/>
          <a:stretch/>
        </p:blipFill>
        <p:spPr>
          <a:xfrm>
            <a:off x="3847603" y="685800"/>
            <a:ext cx="5400000" cy="4747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978" y="167053"/>
            <a:ext cx="305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로그인</a:t>
            </a:r>
            <a:endParaRPr lang="ko-KR" altLang="en-US" sz="3200" dirty="0"/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3" y="685800"/>
            <a:ext cx="5400000" cy="5400000"/>
          </a:xfrm>
          <a:prstGeom prst="rect">
            <a:avLst/>
          </a:prstGeom>
        </p:spPr>
      </p:pic>
      <p:pic>
        <p:nvPicPr>
          <p:cNvPr id="3" name="그림 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3" y="6858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5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699" b="3590"/>
          <a:stretch/>
        </p:blipFill>
        <p:spPr>
          <a:xfrm>
            <a:off x="3847603" y="685800"/>
            <a:ext cx="5400000" cy="4747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978" y="167053"/>
            <a:ext cx="305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메인 화면</a:t>
            </a:r>
            <a:endParaRPr lang="ko-KR" altLang="en-US" sz="3200" dirty="0"/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3" y="685800"/>
            <a:ext cx="5400000" cy="5400000"/>
          </a:xfrm>
          <a:prstGeom prst="rect">
            <a:avLst/>
          </a:prstGeom>
        </p:spPr>
      </p:pic>
      <p:pic>
        <p:nvPicPr>
          <p:cNvPr id="3" name="그림 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3" y="6858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699" b="3590"/>
          <a:stretch/>
        </p:blipFill>
        <p:spPr>
          <a:xfrm>
            <a:off x="3847603" y="685800"/>
            <a:ext cx="5400000" cy="4747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978" y="167053"/>
            <a:ext cx="305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못먹는</a:t>
            </a:r>
            <a:r>
              <a:rPr lang="ko-KR" altLang="en-US" sz="3200" dirty="0" smtClean="0"/>
              <a:t> 음식</a:t>
            </a:r>
            <a:endParaRPr lang="ko-KR" altLang="en-US" sz="3200" dirty="0"/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3" y="685800"/>
            <a:ext cx="5400000" cy="5400000"/>
          </a:xfrm>
          <a:prstGeom prst="rect">
            <a:avLst/>
          </a:prstGeom>
        </p:spPr>
      </p:pic>
      <p:pic>
        <p:nvPicPr>
          <p:cNvPr id="3" name="그림 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3" y="6858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0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699" b="3590"/>
          <a:stretch/>
        </p:blipFill>
        <p:spPr>
          <a:xfrm>
            <a:off x="3847603" y="685800"/>
            <a:ext cx="5400000" cy="4747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978" y="167053"/>
            <a:ext cx="305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음식 검색</a:t>
            </a:r>
            <a:endParaRPr lang="ko-KR" altLang="en-US" sz="3200" dirty="0"/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3" y="685800"/>
            <a:ext cx="5400000" cy="5400000"/>
          </a:xfrm>
          <a:prstGeom prst="rect">
            <a:avLst/>
          </a:prstGeom>
        </p:spPr>
      </p:pic>
      <p:pic>
        <p:nvPicPr>
          <p:cNvPr id="3" name="그림 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3" y="6858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6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699" b="3590"/>
          <a:stretch/>
        </p:blipFill>
        <p:spPr>
          <a:xfrm>
            <a:off x="3847603" y="685800"/>
            <a:ext cx="5400000" cy="4747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978" y="167053"/>
            <a:ext cx="305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음식점 검색</a:t>
            </a:r>
            <a:endParaRPr lang="ko-KR" altLang="en-US" sz="3200" dirty="0"/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3" y="685800"/>
            <a:ext cx="5400000" cy="5400000"/>
          </a:xfrm>
          <a:prstGeom prst="rect">
            <a:avLst/>
          </a:prstGeom>
        </p:spPr>
      </p:pic>
      <p:pic>
        <p:nvPicPr>
          <p:cNvPr id="3" name="그림 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3" y="6858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0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699" b="3590"/>
          <a:stretch/>
        </p:blipFill>
        <p:spPr>
          <a:xfrm>
            <a:off x="3847603" y="685800"/>
            <a:ext cx="5400000" cy="4747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978" y="167053"/>
            <a:ext cx="305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입맛 설정</a:t>
            </a:r>
            <a:endParaRPr lang="ko-KR" altLang="en-US" sz="3200" dirty="0"/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3" y="685800"/>
            <a:ext cx="5400000" cy="5400000"/>
          </a:xfrm>
          <a:prstGeom prst="rect">
            <a:avLst/>
          </a:prstGeom>
        </p:spPr>
      </p:pic>
      <p:pic>
        <p:nvPicPr>
          <p:cNvPr id="3" name="그림 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3" y="6858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9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 smtClean="0">
                <a:solidFill>
                  <a:schemeClr val="tx1"/>
                </a:solidFill>
              </a:rPr>
              <a:t>개요</a:t>
            </a:r>
            <a:endParaRPr lang="ko-KR" alt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90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다리꼴 16"/>
          <p:cNvSpPr/>
          <p:nvPr/>
        </p:nvSpPr>
        <p:spPr>
          <a:xfrm>
            <a:off x="-2855735" y="1862100"/>
            <a:ext cx="7568066" cy="4076699"/>
          </a:xfrm>
          <a:prstGeom prst="trapezoid">
            <a:avLst>
              <a:gd name="adj" fmla="val 53148"/>
            </a:avLst>
          </a:prstGeom>
          <a:solidFill>
            <a:srgbClr val="95B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다리꼴 17"/>
          <p:cNvSpPr/>
          <p:nvPr/>
        </p:nvSpPr>
        <p:spPr>
          <a:xfrm rot="10800000">
            <a:off x="2974693" y="1862097"/>
            <a:ext cx="11422559" cy="4076699"/>
          </a:xfrm>
          <a:prstGeom prst="trapezoid">
            <a:avLst>
              <a:gd name="adj" fmla="val 53147"/>
            </a:avLst>
          </a:prstGeom>
          <a:solidFill>
            <a:srgbClr val="F2B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6519" y="2091042"/>
            <a:ext cx="276710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페르소나</a:t>
            </a:r>
            <a:endParaRPr lang="en-US" altLang="ko-KR" sz="2800" b="1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altLang="ko-KR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이름 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r>
              <a:rPr lang="ko-KR" alt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김영양</a:t>
            </a:r>
            <a:endParaRPr lang="en-US" altLang="ko-KR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ko-KR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소개 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매일 뭐 먹을지 </a:t>
            </a:r>
            <a:endParaRPr lang="en-US" altLang="ko-KR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</a:t>
            </a:r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고민하는 자취생</a:t>
            </a:r>
            <a:endParaRPr lang="en-US" altLang="ko-KR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니즈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나빠진 식습관을</a:t>
            </a:r>
            <a:endParaRPr lang="en-US" altLang="ko-KR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</a:t>
            </a:r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개선하면서 맛있는</a:t>
            </a:r>
            <a:endParaRPr lang="en-US" altLang="ko-KR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</a:t>
            </a:r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음식을 </a:t>
            </a:r>
            <a:r>
              <a:rPr lang="ko-KR" alt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추천받고</a:t>
            </a:r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</a:t>
            </a:r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싶음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 </a:t>
            </a:r>
            <a:endParaRPr lang="en-US" altLang="ko-KR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-87924" y="105507"/>
            <a:ext cx="12704885" cy="0"/>
          </a:xfrm>
          <a:prstGeom prst="line">
            <a:avLst/>
          </a:prstGeom>
          <a:ln w="76200">
            <a:solidFill>
              <a:srgbClr val="B6C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565371" y="1486895"/>
            <a:ext cx="2485105" cy="4747550"/>
          </a:xfrm>
          <a:prstGeom prst="line">
            <a:avLst/>
          </a:prstGeom>
          <a:ln w="57150" cap="rnd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256452" y="1486895"/>
            <a:ext cx="1308919" cy="0"/>
          </a:xfrm>
          <a:prstGeom prst="line">
            <a:avLst/>
          </a:prstGeom>
          <a:ln w="57150" cap="rnd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050476" y="6234445"/>
            <a:ext cx="5674072" cy="0"/>
          </a:xfrm>
          <a:prstGeom prst="line">
            <a:avLst/>
          </a:prstGeom>
          <a:ln w="57150" cap="rnd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1172355" y="1386971"/>
            <a:ext cx="199847" cy="19984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0624624" y="6145713"/>
            <a:ext cx="199847" cy="19984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236" y="2249752"/>
            <a:ext cx="4026744" cy="402674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176150" y="1144562"/>
            <a:ext cx="2896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rgbClr val="F2B800"/>
                </a:solidFill>
              </a:rPr>
              <a:t>SERVICE</a:t>
            </a:r>
            <a:endParaRPr lang="ko-KR" altLang="en-US" sz="5400" b="1" dirty="0">
              <a:solidFill>
                <a:srgbClr val="F2B800"/>
              </a:solidFill>
            </a:endParaRPr>
          </a:p>
        </p:txBody>
      </p:sp>
      <p:pic>
        <p:nvPicPr>
          <p:cNvPr id="1026" name="Picture 2" descr="배달앱'에 정부 끼어드나… 중기중앙회·여당, 수수료 논란 재점화 | Save Internet 뉴데일리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786" y="3097944"/>
            <a:ext cx="1881660" cy="122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980" y="3104985"/>
            <a:ext cx="1853196" cy="1297651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8834137" y="3638836"/>
            <a:ext cx="6976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accent4">
                    <a:lumMod val="50000"/>
                  </a:schemeClr>
                </a:solidFill>
              </a:rPr>
              <a:t>OR</a:t>
            </a:r>
            <a:endParaRPr lang="en-US" altLang="ko-KR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756819" y="4318084"/>
            <a:ext cx="1747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chemeClr val="accent4">
                    <a:lumMod val="50000"/>
                  </a:schemeClr>
                </a:solidFill>
              </a:rPr>
              <a:t>맛집 추천</a:t>
            </a:r>
            <a:endParaRPr lang="en-US" altLang="ko-KR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777566" y="4436674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chemeClr val="accent4">
                    <a:lumMod val="50000"/>
                  </a:schemeClr>
                </a:solidFill>
              </a:rPr>
              <a:t>레시피 추천</a:t>
            </a:r>
            <a:endParaRPr lang="en-US" altLang="ko-KR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777566" y="2136713"/>
            <a:ext cx="3669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chemeClr val="accent4">
                    <a:lumMod val="50000"/>
                  </a:schemeClr>
                </a:solidFill>
              </a:rPr>
              <a:t>영양소 섭취를 토대로</a:t>
            </a:r>
            <a:endParaRPr lang="en-US" altLang="ko-KR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54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 err="1" smtClean="0">
                <a:solidFill>
                  <a:schemeClr val="tx1"/>
                </a:solidFill>
              </a:rPr>
              <a:t>화면설계</a:t>
            </a:r>
            <a:endParaRPr lang="ko-KR" alt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53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27000"/>
            <a:ext cx="3962400" cy="660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-1" y="0"/>
            <a:ext cx="242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화면설계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9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[식단관리] 회원가입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0"/>
            <a:ext cx="39624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-1" y="0"/>
            <a:ext cx="242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화면설계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7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27000"/>
            <a:ext cx="3962400" cy="660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0"/>
            <a:ext cx="258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화면설계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선호도 조사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9766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[식단관리] 메인페이지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63" y="0"/>
            <a:ext cx="3214687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0"/>
            <a:ext cx="258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화면설계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1988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120</Words>
  <Application>Microsoft Office PowerPoint</Application>
  <PresentationFormat>와이드스크린</PresentationFormat>
  <Paragraphs>59</Paragraphs>
  <Slides>29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43</cp:revision>
  <dcterms:created xsi:type="dcterms:W3CDTF">2020-09-17T07:25:25Z</dcterms:created>
  <dcterms:modified xsi:type="dcterms:W3CDTF">2020-09-17T08:55:52Z</dcterms:modified>
</cp:coreProperties>
</file>