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32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8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4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5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4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0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2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9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1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D115-A007-4782-83C7-5E814E4DBC4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267B-AFBB-4E34-9E4D-8A7BBD104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3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개인 음식 달력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214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개인 정보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8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개인 프로필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3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로그인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4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메인 화면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3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못먹는</a:t>
            </a:r>
            <a:r>
              <a:rPr lang="ko-KR" altLang="en-US" sz="3200" dirty="0" smtClean="0"/>
              <a:t> 음식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1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음식 검색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7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음식점 검색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2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입맛 설정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1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</cp:revision>
  <dcterms:created xsi:type="dcterms:W3CDTF">2020-09-17T08:22:56Z</dcterms:created>
  <dcterms:modified xsi:type="dcterms:W3CDTF">2020-09-17T08:31:30Z</dcterms:modified>
</cp:coreProperties>
</file>