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B6CC5C"/>
    <a:srgbClr val="6E6760"/>
    <a:srgbClr val="FFFFFF"/>
    <a:srgbClr val="95B71E"/>
    <a:srgbClr val="F6F600"/>
    <a:srgbClr val="D3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4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9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2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7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7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1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6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2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4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1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3B71-A6BB-48FF-A0C0-06235EB708C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F37C-EA3D-4928-A225-50895A1D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4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다리꼴 16"/>
          <p:cNvSpPr/>
          <p:nvPr/>
        </p:nvSpPr>
        <p:spPr>
          <a:xfrm>
            <a:off x="-2855735" y="1862100"/>
            <a:ext cx="7568066" cy="4076699"/>
          </a:xfrm>
          <a:prstGeom prst="trapezoid">
            <a:avLst>
              <a:gd name="adj" fmla="val 53148"/>
            </a:avLst>
          </a:prstGeom>
          <a:solidFill>
            <a:srgbClr val="95B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/>
          <p:cNvSpPr/>
          <p:nvPr/>
        </p:nvSpPr>
        <p:spPr>
          <a:xfrm rot="10800000">
            <a:off x="2974693" y="1862097"/>
            <a:ext cx="11422559" cy="4076699"/>
          </a:xfrm>
          <a:prstGeom prst="trapezoid">
            <a:avLst>
              <a:gd name="adj" fmla="val 53147"/>
            </a:avLst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6519" y="2091042"/>
            <a:ext cx="276710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페르소나</a:t>
            </a:r>
            <a:endParaRPr lang="en-US" altLang="ko-KR" sz="2800" b="1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김영양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소개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매일 뭐 먹을지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고민하는 자취생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니즈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나빠진 식습관을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개선하면서 맛있는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음식을 </a:t>
            </a:r>
            <a:r>
              <a:rPr lang="ko-KR" alt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추천받고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싶음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87924" y="105507"/>
            <a:ext cx="12704885" cy="0"/>
          </a:xfrm>
          <a:prstGeom prst="line">
            <a:avLst/>
          </a:prstGeom>
          <a:ln w="76200">
            <a:solidFill>
              <a:srgbClr val="B6C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322" y="218116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B6CC5C"/>
                </a:solidFill>
              </a:rPr>
              <a:t>1</a:t>
            </a:r>
            <a:r>
              <a:rPr lang="en-US" altLang="ko-KR" sz="3200" b="1" dirty="0" smtClean="0">
                <a:solidFill>
                  <a:srgbClr val="B6CC5C"/>
                </a:solidFill>
              </a:rPr>
              <a:t>. </a:t>
            </a:r>
            <a:r>
              <a:rPr lang="ko-KR" altLang="en-US" sz="3200" b="1" dirty="0" smtClean="0">
                <a:solidFill>
                  <a:srgbClr val="B6CC5C"/>
                </a:solidFill>
              </a:rPr>
              <a:t>프로젝트 개요</a:t>
            </a:r>
            <a:endParaRPr lang="ko-KR" altLang="en-US" sz="3200" b="1" dirty="0">
              <a:solidFill>
                <a:srgbClr val="B6CC5C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65371" y="1486895"/>
            <a:ext cx="2485105" cy="4747550"/>
          </a:xfrm>
          <a:prstGeom prst="line">
            <a:avLst/>
          </a:prstGeom>
          <a:ln w="5715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6452" y="1486895"/>
            <a:ext cx="1308919" cy="0"/>
          </a:xfrm>
          <a:prstGeom prst="line">
            <a:avLst/>
          </a:prstGeom>
          <a:ln w="5715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50476" y="6234445"/>
            <a:ext cx="5674072" cy="0"/>
          </a:xfrm>
          <a:prstGeom prst="line">
            <a:avLst/>
          </a:prstGeom>
          <a:ln w="5715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172355" y="1386971"/>
            <a:ext cx="199847" cy="1998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624624" y="6145713"/>
            <a:ext cx="199847" cy="1998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36" y="2249752"/>
            <a:ext cx="4026744" cy="402674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76150" y="1144562"/>
            <a:ext cx="2896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F2B800"/>
                </a:solidFill>
              </a:rPr>
              <a:t>SERVICE</a:t>
            </a:r>
            <a:endParaRPr lang="ko-KR" altLang="en-US" sz="5400" b="1" dirty="0">
              <a:solidFill>
                <a:srgbClr val="F2B800"/>
              </a:solidFill>
            </a:endParaRPr>
          </a:p>
        </p:txBody>
      </p:sp>
      <p:pic>
        <p:nvPicPr>
          <p:cNvPr id="1026" name="Picture 2" descr="배달앱'에 정부 끼어드나… 중기중앙회·여당, 수수료 논란 재점화 | Save Internet 뉴데일리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786" y="3097944"/>
            <a:ext cx="1881660" cy="12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980" y="3104985"/>
            <a:ext cx="1853196" cy="129765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8834137" y="3638836"/>
            <a:ext cx="697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accent4">
                    <a:lumMod val="50000"/>
                  </a:schemeClr>
                </a:solidFill>
              </a:rPr>
              <a:t>OR</a:t>
            </a:r>
            <a:endParaRPr lang="en-US" altLang="ko-KR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56819" y="4318084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맛집 추천</a:t>
            </a:r>
            <a:endParaRPr lang="en-US" altLang="ko-KR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77566" y="4436674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레시피 추천</a:t>
            </a:r>
            <a:endParaRPr lang="en-US" altLang="ko-KR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77566" y="2136713"/>
            <a:ext cx="366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chemeClr val="accent4">
                    <a:lumMod val="50000"/>
                  </a:schemeClr>
                </a:solidFill>
              </a:rPr>
              <a:t>영양소 섭취를 토대로</a:t>
            </a:r>
            <a:endParaRPr lang="en-US" altLang="ko-KR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8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7</cp:revision>
  <dcterms:created xsi:type="dcterms:W3CDTF">2020-09-17T07:47:17Z</dcterms:created>
  <dcterms:modified xsi:type="dcterms:W3CDTF">2020-09-17T08:49:57Z</dcterms:modified>
</cp:coreProperties>
</file>