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음식추천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123</c:v>
                </c:pt>
                <c:pt idx="1">
                  <c:v>124</c:v>
                </c:pt>
                <c:pt idx="2">
                  <c:v>31</c:v>
                </c:pt>
                <c:pt idx="3">
                  <c:v>4114</c:v>
                </c:pt>
                <c:pt idx="4">
                  <c:v>323</c:v>
                </c:pt>
                <c:pt idx="5">
                  <c:v>54513</c:v>
                </c:pt>
                <c:pt idx="6">
                  <c:v>312</c:v>
                </c:pt>
                <c:pt idx="7">
                  <c:v>3</c:v>
                </c:pt>
                <c:pt idx="8">
                  <c:v>2313</c:v>
                </c:pt>
                <c:pt idx="9">
                  <c:v>63</c:v>
                </c:pt>
                <c:pt idx="10">
                  <c:v>3535</c:v>
                </c:pt>
                <c:pt idx="11">
                  <c:v>63535</c:v>
                </c:pt>
                <c:pt idx="12">
                  <c:v>43534</c:v>
                </c:pt>
                <c:pt idx="13">
                  <c:v>3123</c:v>
                </c:pt>
                <c:pt idx="14">
                  <c:v>123423</c:v>
                </c:pt>
                <c:pt idx="15">
                  <c:v>23</c:v>
                </c:pt>
                <c:pt idx="16">
                  <c:v>23432</c:v>
                </c:pt>
                <c:pt idx="17">
                  <c:v>4234</c:v>
                </c:pt>
                <c:pt idx="18">
                  <c:v>4234</c:v>
                </c:pt>
                <c:pt idx="19">
                  <c:v>1316</c:v>
                </c:pt>
                <c:pt idx="20">
                  <c:v>5</c:v>
                </c:pt>
                <c:pt idx="21">
                  <c:v>5272</c:v>
                </c:pt>
                <c:pt idx="22">
                  <c:v>952</c:v>
                </c:pt>
                <c:pt idx="23">
                  <c:v>1371</c:v>
                </c:pt>
                <c:pt idx="24">
                  <c:v>13124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312</c:v>
                </c:pt>
                <c:pt idx="1">
                  <c:v>1241</c:v>
                </c:pt>
                <c:pt idx="2">
                  <c:v>515</c:v>
                </c:pt>
                <c:pt idx="3">
                  <c:v>23451</c:v>
                </c:pt>
                <c:pt idx="4">
                  <c:v>52512</c:v>
                </c:pt>
                <c:pt idx="5">
                  <c:v>2424</c:v>
                </c:pt>
                <c:pt idx="6">
                  <c:v>18767</c:v>
                </c:pt>
                <c:pt idx="7">
                  <c:v>74</c:v>
                </c:pt>
                <c:pt idx="8">
                  <c:v>76</c:v>
                </c:pt>
                <c:pt idx="9">
                  <c:v>774</c:v>
                </c:pt>
                <c:pt idx="10">
                  <c:v>457</c:v>
                </c:pt>
                <c:pt idx="11">
                  <c:v>7457</c:v>
                </c:pt>
                <c:pt idx="12">
                  <c:v>7457</c:v>
                </c:pt>
                <c:pt idx="13">
                  <c:v>7844</c:v>
                </c:pt>
                <c:pt idx="14">
                  <c:v>68446</c:v>
                </c:pt>
                <c:pt idx="15">
                  <c:v>63463</c:v>
                </c:pt>
                <c:pt idx="16">
                  <c:v>25242</c:v>
                </c:pt>
                <c:pt idx="17">
                  <c:v>123</c:v>
                </c:pt>
                <c:pt idx="18">
                  <c:v>24132</c:v>
                </c:pt>
                <c:pt idx="19">
                  <c:v>122</c:v>
                </c:pt>
                <c:pt idx="20">
                  <c:v>958</c:v>
                </c:pt>
                <c:pt idx="21">
                  <c:v>23123</c:v>
                </c:pt>
                <c:pt idx="22">
                  <c:v>452</c:v>
                </c:pt>
                <c:pt idx="23">
                  <c:v>252</c:v>
                </c:pt>
                <c:pt idx="24">
                  <c:v>3123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60-43CE-B86E-4C9913413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1218655"/>
        <c:axId val="1241215327"/>
      </c:scatterChart>
      <c:valAx>
        <c:axId val="1241218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맛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1215327"/>
        <c:crosses val="autoZero"/>
        <c:crossBetween val="midCat"/>
      </c:valAx>
      <c:valAx>
        <c:axId val="124121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err="1" smtClean="0"/>
                  <a:t>식감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1218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음식추천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123</c:v>
                </c:pt>
                <c:pt idx="1">
                  <c:v>124</c:v>
                </c:pt>
                <c:pt idx="2">
                  <c:v>31</c:v>
                </c:pt>
                <c:pt idx="3">
                  <c:v>4114</c:v>
                </c:pt>
                <c:pt idx="4">
                  <c:v>323</c:v>
                </c:pt>
                <c:pt idx="5">
                  <c:v>54513</c:v>
                </c:pt>
                <c:pt idx="6">
                  <c:v>312</c:v>
                </c:pt>
                <c:pt idx="7">
                  <c:v>3</c:v>
                </c:pt>
                <c:pt idx="8">
                  <c:v>2313</c:v>
                </c:pt>
                <c:pt idx="9">
                  <c:v>63</c:v>
                </c:pt>
                <c:pt idx="10">
                  <c:v>3535</c:v>
                </c:pt>
                <c:pt idx="11">
                  <c:v>63535</c:v>
                </c:pt>
                <c:pt idx="12">
                  <c:v>43534</c:v>
                </c:pt>
                <c:pt idx="13">
                  <c:v>3123</c:v>
                </c:pt>
                <c:pt idx="14">
                  <c:v>123423</c:v>
                </c:pt>
                <c:pt idx="15">
                  <c:v>23</c:v>
                </c:pt>
                <c:pt idx="16">
                  <c:v>23432</c:v>
                </c:pt>
                <c:pt idx="17">
                  <c:v>4234</c:v>
                </c:pt>
                <c:pt idx="18">
                  <c:v>4234</c:v>
                </c:pt>
                <c:pt idx="19">
                  <c:v>1316</c:v>
                </c:pt>
                <c:pt idx="20">
                  <c:v>5</c:v>
                </c:pt>
                <c:pt idx="21">
                  <c:v>5272</c:v>
                </c:pt>
                <c:pt idx="22">
                  <c:v>952</c:v>
                </c:pt>
                <c:pt idx="23">
                  <c:v>1371</c:v>
                </c:pt>
                <c:pt idx="24">
                  <c:v>13124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312</c:v>
                </c:pt>
                <c:pt idx="1">
                  <c:v>1241</c:v>
                </c:pt>
                <c:pt idx="2">
                  <c:v>515</c:v>
                </c:pt>
                <c:pt idx="3">
                  <c:v>23451</c:v>
                </c:pt>
                <c:pt idx="4">
                  <c:v>52512</c:v>
                </c:pt>
                <c:pt idx="5">
                  <c:v>2424</c:v>
                </c:pt>
                <c:pt idx="6">
                  <c:v>18767</c:v>
                </c:pt>
                <c:pt idx="7">
                  <c:v>74</c:v>
                </c:pt>
                <c:pt idx="8">
                  <c:v>76</c:v>
                </c:pt>
                <c:pt idx="9">
                  <c:v>774</c:v>
                </c:pt>
                <c:pt idx="10">
                  <c:v>457</c:v>
                </c:pt>
                <c:pt idx="11">
                  <c:v>7457</c:v>
                </c:pt>
                <c:pt idx="12">
                  <c:v>7457</c:v>
                </c:pt>
                <c:pt idx="13">
                  <c:v>7844</c:v>
                </c:pt>
                <c:pt idx="14">
                  <c:v>68446</c:v>
                </c:pt>
                <c:pt idx="15">
                  <c:v>63463</c:v>
                </c:pt>
                <c:pt idx="16">
                  <c:v>25242</c:v>
                </c:pt>
                <c:pt idx="17">
                  <c:v>123</c:v>
                </c:pt>
                <c:pt idx="18">
                  <c:v>24132</c:v>
                </c:pt>
                <c:pt idx="19">
                  <c:v>122</c:v>
                </c:pt>
                <c:pt idx="20">
                  <c:v>958</c:v>
                </c:pt>
                <c:pt idx="21">
                  <c:v>23123</c:v>
                </c:pt>
                <c:pt idx="22">
                  <c:v>452</c:v>
                </c:pt>
                <c:pt idx="23">
                  <c:v>252</c:v>
                </c:pt>
                <c:pt idx="24">
                  <c:v>3123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24-490B-9F25-BBD4B19BD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1218655"/>
        <c:axId val="1241215327"/>
      </c:scatterChart>
      <c:valAx>
        <c:axId val="1241218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맛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1215327"/>
        <c:crosses val="autoZero"/>
        <c:crossBetween val="midCat"/>
      </c:valAx>
      <c:valAx>
        <c:axId val="124121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err="1" smtClean="0"/>
                  <a:t>식감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1218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76C4-F46D-488A-A556-BD28F9723F4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49FA-2C5A-4E0F-989A-4898993AF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7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협업 기반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49FA-2C5A-4E0F-989A-4898993AF4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6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2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8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74EB-45D1-464E-BC63-0DF08135B67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FA24-DF0C-476C-A110-94CC5A151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1261" y="927587"/>
            <a:ext cx="7530608" cy="1270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설문을 통한 </a:t>
            </a:r>
            <a:r>
              <a:rPr lang="en-US" altLang="ko-KR" dirty="0" smtClean="0">
                <a:solidFill>
                  <a:schemeClr val="tx1"/>
                </a:solidFill>
              </a:rPr>
              <a:t>Data(</a:t>
            </a:r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입맛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음식 등</a:t>
            </a:r>
            <a:r>
              <a:rPr lang="en-US" altLang="ko-KR" dirty="0" smtClean="0">
                <a:solidFill>
                  <a:schemeClr val="tx1"/>
                </a:solidFill>
              </a:rPr>
              <a:t>) + 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9284" y="1183445"/>
          <a:ext cx="561827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87">
                  <a:extLst>
                    <a:ext uri="{9D8B030D-6E8A-4147-A177-3AD203B41FA5}">
                      <a16:colId xmlns:a16="http://schemas.microsoft.com/office/drawing/2014/main" val="2750469787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2491394095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1471692260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1579953675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1915363081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3194861527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3493239178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4239565007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2283571088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2741708787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180001713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4229202850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1214433277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310020222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2975150935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2991241362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946328806"/>
                    </a:ext>
                  </a:extLst>
                </a:gridCol>
              </a:tblGrid>
              <a:tr h="5438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달콤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새콤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맑은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씁쓸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깔끔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기름진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느끼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짭짤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얼큰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칼칼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67282"/>
                  </a:ext>
                </a:extLst>
              </a:tr>
              <a:tr h="543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5213"/>
                  </a:ext>
                </a:extLst>
              </a:tr>
              <a:tr h="543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913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93584" y="364880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사용자별</a:t>
            </a:r>
            <a:r>
              <a:rPr lang="ko-KR" altLang="en-US" dirty="0" smtClean="0">
                <a:solidFill>
                  <a:schemeClr val="tx1"/>
                </a:solidFill>
              </a:rPr>
              <a:t> 맛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23994" y="131885"/>
          <a:ext cx="2367573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91">
                  <a:extLst>
                    <a:ext uri="{9D8B030D-6E8A-4147-A177-3AD203B41FA5}">
                      <a16:colId xmlns:a16="http://schemas.microsoft.com/office/drawing/2014/main" val="85349371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2184010837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372067860"/>
                    </a:ext>
                  </a:extLst>
                </a:gridCol>
              </a:tblGrid>
              <a:tr h="348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2663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달콤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43134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새콤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4768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53823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맑은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27307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씁쓸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13345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깔끔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0618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34661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84762"/>
                  </a:ext>
                </a:extLst>
              </a:tr>
              <a:tr h="610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기름진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47056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느끼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91849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짭짤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97033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42756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얼큰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06331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칼칼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56387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75613"/>
                  </a:ext>
                </a:extLst>
              </a:tr>
              <a:tr h="348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00693"/>
                  </a:ext>
                </a:extLst>
              </a:tr>
            </a:tbl>
          </a:graphicData>
        </a:graphic>
      </p:graphicFrame>
      <p:sp>
        <p:nvSpPr>
          <p:cNvPr id="12" name="곱셈 기호 11"/>
          <p:cNvSpPr/>
          <p:nvPr/>
        </p:nvSpPr>
        <p:spPr>
          <a:xfrm>
            <a:off x="6383215" y="2118946"/>
            <a:ext cx="712177" cy="6418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등호 12"/>
          <p:cNvSpPr/>
          <p:nvPr/>
        </p:nvSpPr>
        <p:spPr>
          <a:xfrm>
            <a:off x="5987563" y="5055577"/>
            <a:ext cx="1178168" cy="7121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830" y="4924278"/>
          <a:ext cx="34289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96">
                  <a:extLst>
                    <a:ext uri="{9D8B030D-6E8A-4147-A177-3AD203B41FA5}">
                      <a16:colId xmlns:a16="http://schemas.microsoft.com/office/drawing/2014/main" val="132771729"/>
                    </a:ext>
                  </a:extLst>
                </a:gridCol>
                <a:gridCol w="1714496">
                  <a:extLst>
                    <a:ext uri="{9D8B030D-6E8A-4147-A177-3AD203B41FA5}">
                      <a16:colId xmlns:a16="http://schemas.microsoft.com/office/drawing/2014/main" val="377530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0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5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793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243159" y="211014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컨텐츠 기반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3203"/>
              </p:ext>
            </p:extLst>
          </p:nvPr>
        </p:nvGraphicFramePr>
        <p:xfrm>
          <a:off x="272559" y="719662"/>
          <a:ext cx="56094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58">
                  <a:extLst>
                    <a:ext uri="{9D8B030D-6E8A-4147-A177-3AD203B41FA5}">
                      <a16:colId xmlns:a16="http://schemas.microsoft.com/office/drawing/2014/main" val="2750469787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2491394095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1471692260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1579953675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1915363081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3194861527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3493239178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4239565007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2283571088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2741708787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1800017139"/>
                    </a:ext>
                  </a:extLst>
                </a:gridCol>
                <a:gridCol w="467458">
                  <a:extLst>
                    <a:ext uri="{9D8B030D-6E8A-4147-A177-3AD203B41FA5}">
                      <a16:colId xmlns:a16="http://schemas.microsoft.com/office/drawing/2014/main" val="4229202850"/>
                    </a:ext>
                  </a:extLst>
                </a:gridCol>
              </a:tblGrid>
              <a:tr h="11219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퍽퍽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꼬들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쫄깃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쫀득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부드러운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포슬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촉촉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꾸덕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걸쭉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67282"/>
                  </a:ext>
                </a:extLst>
              </a:tr>
              <a:tr h="604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5213"/>
                  </a:ext>
                </a:extLst>
              </a:tr>
              <a:tr h="604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913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409092" y="197826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사용자별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식감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74545"/>
              </p:ext>
            </p:extLst>
          </p:nvPr>
        </p:nvGraphicFramePr>
        <p:xfrm>
          <a:off x="7751889" y="719663"/>
          <a:ext cx="2367573" cy="587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91">
                  <a:extLst>
                    <a:ext uri="{9D8B030D-6E8A-4147-A177-3AD203B41FA5}">
                      <a16:colId xmlns:a16="http://schemas.microsoft.com/office/drawing/2014/main" val="85349371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2184010837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372067860"/>
                    </a:ext>
                  </a:extLst>
                </a:gridCol>
              </a:tblGrid>
              <a:tr h="4377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2663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퍽퍽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43134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4768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53823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꼬들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27307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쫄깃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13345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쫀득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0618"/>
                  </a:ext>
                </a:extLst>
              </a:tr>
              <a:tr h="766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부드러운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34661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포슬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84762"/>
                  </a:ext>
                </a:extLst>
              </a:tr>
              <a:tr h="730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촉촉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47056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꾸덕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91849"/>
                  </a:ext>
                </a:extLst>
              </a:tr>
              <a:tr h="437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걸쭉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97033"/>
                  </a:ext>
                </a:extLst>
              </a:tr>
            </a:tbl>
          </a:graphicData>
        </a:graphic>
      </p:graphicFrame>
      <p:sp>
        <p:nvSpPr>
          <p:cNvPr id="10" name="곱셈 기호 9"/>
          <p:cNvSpPr/>
          <p:nvPr/>
        </p:nvSpPr>
        <p:spPr>
          <a:xfrm>
            <a:off x="6320205" y="2540977"/>
            <a:ext cx="712177" cy="6418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6261596" y="4776273"/>
            <a:ext cx="1178168" cy="7121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0243"/>
              </p:ext>
            </p:extLst>
          </p:nvPr>
        </p:nvGraphicFramePr>
        <p:xfrm>
          <a:off x="2479434" y="4576102"/>
          <a:ext cx="34289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96">
                  <a:extLst>
                    <a:ext uri="{9D8B030D-6E8A-4147-A177-3AD203B41FA5}">
                      <a16:colId xmlns:a16="http://schemas.microsoft.com/office/drawing/2014/main" val="132771729"/>
                    </a:ext>
                  </a:extLst>
                </a:gridCol>
                <a:gridCol w="1714496">
                  <a:extLst>
                    <a:ext uri="{9D8B030D-6E8A-4147-A177-3AD203B41FA5}">
                      <a16:colId xmlns:a16="http://schemas.microsoft.com/office/drawing/2014/main" val="377530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0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5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793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243159" y="211014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컨텐츠 기반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769036575"/>
              </p:ext>
            </p:extLst>
          </p:nvPr>
        </p:nvGraphicFramePr>
        <p:xfrm>
          <a:off x="2489200" y="422030"/>
          <a:ext cx="6522915" cy="442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 10"/>
          <p:cNvSpPr/>
          <p:nvPr/>
        </p:nvSpPr>
        <p:spPr>
          <a:xfrm>
            <a:off x="3455371" y="3798279"/>
            <a:ext cx="465993" cy="3868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84879" y="3686910"/>
            <a:ext cx="465993" cy="386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438274" y="3076008"/>
            <a:ext cx="465993" cy="38686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86841" y="4986540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맛과 </a:t>
            </a:r>
            <a:r>
              <a:rPr lang="ko-KR" altLang="en-US" dirty="0" err="1" smtClean="0">
                <a:solidFill>
                  <a:schemeClr val="tx1"/>
                </a:solidFill>
              </a:rPr>
              <a:t>식감의</a:t>
            </a:r>
            <a:r>
              <a:rPr lang="ko-KR" altLang="en-US" dirty="0" smtClean="0">
                <a:solidFill>
                  <a:schemeClr val="tx1"/>
                </a:solidFill>
              </a:rPr>
              <a:t> 값에 대해 음식 추천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43159" y="211014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K-Means + </a:t>
            </a:r>
            <a:r>
              <a:rPr lang="ko-KR" altLang="en-US" dirty="0" err="1" smtClean="0">
                <a:solidFill>
                  <a:schemeClr val="tx1"/>
                </a:solidFill>
              </a:rPr>
              <a:t>클러스터링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243159" y="211014"/>
            <a:ext cx="3569677" cy="307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협업 기반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566432629"/>
              </p:ext>
            </p:extLst>
          </p:nvPr>
        </p:nvGraphicFramePr>
        <p:xfrm>
          <a:off x="2489200" y="422030"/>
          <a:ext cx="6522915" cy="442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타원 12"/>
          <p:cNvSpPr/>
          <p:nvPr/>
        </p:nvSpPr>
        <p:spPr>
          <a:xfrm>
            <a:off x="5084879" y="3686910"/>
            <a:ext cx="465993" cy="386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6841" y="4986540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같은 그룹 내의 유저 기반 음식 추천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03" y="1071766"/>
            <a:ext cx="3214952" cy="25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6092" y="773724"/>
            <a:ext cx="2540977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Numpy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6092" y="1937240"/>
            <a:ext cx="2540977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6091" y="3100756"/>
            <a:ext cx="2540977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Scipy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6090" y="4264272"/>
            <a:ext cx="2540977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Scikit</a:t>
            </a:r>
            <a:r>
              <a:rPr lang="en-US" altLang="ko-KR" dirty="0">
                <a:solidFill>
                  <a:schemeClr val="tx1"/>
                </a:solidFill>
              </a:rPr>
              <a:t>-learn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6090" y="5427788"/>
            <a:ext cx="2540977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pyplot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353" y="773723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다차원 배열을 쉽게 처리하고 효율적으로 사용할 수 있도록 지원하는 </a:t>
            </a:r>
            <a:r>
              <a:rPr lang="ko-KR" altLang="en-US" dirty="0" err="1">
                <a:solidFill>
                  <a:schemeClr val="tx1"/>
                </a:solidFill>
              </a:rPr>
              <a:t>파이썬</a:t>
            </a:r>
            <a:r>
              <a:rPr lang="ko-KR" altLang="en-US" dirty="0">
                <a:solidFill>
                  <a:schemeClr val="tx1"/>
                </a:solidFill>
              </a:rPr>
              <a:t> 패키지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1353" y="1937239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데이터분석 라이브러리로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행렬 대용량 데이터를 안정적으로 처리하는데 편리한 도구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1353" y="3100756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그리고 엔지니어링을 위한 과학적 컴퓨팅 영역의 여러 기본적인 작업을 위한 라이브러리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91353" y="4264272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r>
              <a:rPr lang="ko-KR" altLang="en-US" dirty="0">
                <a:solidFill>
                  <a:schemeClr val="tx1"/>
                </a:solidFill>
              </a:rPr>
              <a:t> 라이브러리중 하나로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군집화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의사결정 트리 등의 알고리즘을 함수로 제공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1353" y="5427788"/>
            <a:ext cx="7321062" cy="67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시각화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261</Words>
  <Application>Microsoft Office PowerPoint</Application>
  <PresentationFormat>와이드스크린</PresentationFormat>
  <Paragraphs>180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16</cp:revision>
  <dcterms:created xsi:type="dcterms:W3CDTF">2020-09-24T05:58:22Z</dcterms:created>
  <dcterms:modified xsi:type="dcterms:W3CDTF">2020-09-24T10:26:00Z</dcterms:modified>
</cp:coreProperties>
</file>