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7" r:id="rId4"/>
    <p:sldId id="268" r:id="rId5"/>
    <p:sldId id="259" r:id="rId6"/>
    <p:sldId id="261" r:id="rId7"/>
    <p:sldId id="263" r:id="rId8"/>
    <p:sldId id="262" r:id="rId9"/>
    <p:sldId id="260" r:id="rId10"/>
    <p:sldId id="265" r:id="rId11"/>
    <p:sldId id="258" r:id="rId12"/>
    <p:sldId id="257" r:id="rId13"/>
  </p:sldIdLst>
  <p:sldSz cx="12192000" cy="6858000"/>
  <p:notesSz cx="6858000" cy="9144000"/>
  <p:photoAlbum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2D5DA-2ECC-4B1D-9FA7-CD8D89F3CA78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A217-9E09-4FD2-98EC-64BA6890D3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4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8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4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29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46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5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CA217-9E09-4FD2-98EC-64BA6890D3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0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7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80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7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6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1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1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1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7C86-AA7D-4071-9585-400FF2404A1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CBB-2BA2-4270-BF80-766223205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28" y="130391"/>
            <a:ext cx="2677744" cy="65972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음식디테일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마이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88" y="0"/>
            <a:ext cx="340042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내정보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4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내정보 수정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수정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0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7000"/>
            <a:ext cx="39624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회원가입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9624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8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7000"/>
            <a:ext cx="3962400" cy="660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선호도 조사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6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메인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3" y="0"/>
            <a:ext cx="321468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8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오늘 섭취량 상세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0"/>
            <a:ext cx="402748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날짜별</a:t>
            </a:r>
            <a:r>
              <a:rPr lang="ko-KR" altLang="en-US" smtClean="0"/>
              <a:t> </a:t>
            </a:r>
            <a:r>
              <a:rPr lang="ko-KR" altLang="en-US" smtClean="0"/>
              <a:t>섭취량 </a:t>
            </a:r>
            <a:r>
              <a:rPr lang="ko-KR" altLang="en-US" dirty="0" smtClean="0"/>
              <a:t>상세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캘린더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3" y="0"/>
            <a:ext cx="402748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캘린더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9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음식검색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음식검색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3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[식단관리] 비교리스트 페이지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0"/>
            <a:ext cx="41148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473" y="415636"/>
            <a:ext cx="219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비교리스트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3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26</Words>
  <Application>Microsoft Office PowerPoint</Application>
  <PresentationFormat>와이드스크린</PresentationFormat>
  <Paragraphs>20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화면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multicampus</dc:creator>
  <cp:lastModifiedBy>multicampus</cp:lastModifiedBy>
  <cp:revision>5</cp:revision>
  <dcterms:created xsi:type="dcterms:W3CDTF">2020-09-03T07:39:42Z</dcterms:created>
  <dcterms:modified xsi:type="dcterms:W3CDTF">2020-09-21T07:38:19Z</dcterms:modified>
</cp:coreProperties>
</file>