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Second Outline Level</a:t>
            </a:r>
            <a:endParaRPr b="0" lang="en-IN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Third Outline Level</a:t>
            </a:r>
            <a:endParaRPr b="0" lang="en-IN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29" spc="-1" strike="noStrike">
                <a:latin typeface="Arial"/>
              </a:rPr>
              <a:t>Fourth Outline Level</a:t>
            </a:r>
            <a:endParaRPr b="0" lang="en-IN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Fifth Outline Level</a:t>
            </a:r>
            <a:endParaRPr b="0" lang="en-IN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Sixth Outline Level</a:t>
            </a:r>
            <a:endParaRPr b="0" lang="en-IN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Seventh Outline Level</a:t>
            </a:r>
            <a:endParaRPr b="0" lang="en-IN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8B327006-6B7B-46FD-B9B8-4AFF5A0C3B22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youtu.be/6TsjwC-AYc0" TargetMode="External"/><Relationship Id="rId2" Type="http://schemas.openxmlformats.org/officeDocument/2006/relationships/hyperlink" Target="https://youtu.be/5joX1skQtVE" TargetMode="External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youtu.be/TRDyvgkBcUs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youtu.be/1l9erhtZt00" TargetMode="External"/><Relationship Id="rId2" Type="http://schemas.openxmlformats.org/officeDocument/2006/relationships/hyperlink" Target="https://en.wikipedia.org/wiki/Billion_laughs_attack" TargetMode="External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youtu.be/L95M0F55Fp0" TargetMode="External"/><Relationship Id="rId2" Type="http://schemas.openxmlformats.org/officeDocument/2006/relationships/hyperlink" Target="https://youtu.be/5joX1skQtVE" TargetMode="External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OWASP Top 10 Vulnerabilities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778840" y="1299960"/>
            <a:ext cx="5913000" cy="40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Threat Model- XSRF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What is XSRF / CSRF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X-site Request Forgery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Demo1 </a:t>
            </a:r>
            <a:r>
              <a:rPr b="0" lang="en-IN" sz="2600" spc="-1" strike="noStrike">
                <a:latin typeface="Arial"/>
                <a:hlinkClick r:id="rId1"/>
              </a:rPr>
              <a:t>https://youtu.be/6TsjwC-AYc0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Demo2 </a:t>
            </a:r>
            <a:r>
              <a:rPr b="0" lang="en-IN" sz="2600" spc="-1" strike="noStrike">
                <a:latin typeface="Arial"/>
                <a:hlinkClick r:id="rId2"/>
              </a:rPr>
              <a:t>https://youtu.be/5joX1skQtVE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How to prevent ?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XSRF Token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Server side transaction handling</a:t>
            </a:r>
            <a:endParaRPr b="0" lang="en-IN" sz="228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Insecure Direct Object Reference (IDOR) Attack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Information Disclosure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Insufficient Authorization Checks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Demo </a:t>
            </a:r>
            <a:r>
              <a:rPr b="0" lang="en-IN" sz="2600" spc="-1" strike="noStrike">
                <a:latin typeface="Arial"/>
                <a:hlinkClick r:id="rId1"/>
              </a:rPr>
              <a:t>https://youtu.be/TRDyvgkBcUs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XXE attack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Demo </a:t>
            </a:r>
            <a:r>
              <a:rPr b="0" lang="en-IN" sz="2600" spc="-1" strike="noStrike">
                <a:latin typeface="Arial"/>
                <a:hlinkClick r:id="rId1"/>
              </a:rPr>
              <a:t>https://youtu.be/1l9erhtZt00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Also called Billion Laugh (Lol;) Attack </a:t>
            </a:r>
            <a:r>
              <a:rPr b="0" lang="en-IN" sz="2600" spc="-1" strike="noStrike">
                <a:latin typeface="Arial"/>
                <a:hlinkClick r:id="rId2"/>
              </a:rPr>
              <a:t>https://en.wikipedia.org/wiki/Billion_laughs_attack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YAML also has similar vulnerability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How to prevent?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SAST tool might help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Awareness about parser/DTD</a:t>
            </a:r>
            <a:endParaRPr b="0" lang="en-IN" sz="228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Zip Bomb Attack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046880" y="1360080"/>
            <a:ext cx="7914960" cy="436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Security Misconfiguration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Path traversal attack </a:t>
            </a:r>
            <a:r>
              <a:rPr b="0" lang="en-IN" sz="2600" spc="-1" strike="noStrike">
                <a:latin typeface="Arial"/>
                <a:hlinkClick r:id="rId1"/>
              </a:rPr>
              <a:t>https://youtu.be/L95M0F55Fp0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AWS demo: </a:t>
            </a:r>
            <a:r>
              <a:rPr b="0" lang="en-IN" sz="2600" spc="-1" strike="noStrike">
                <a:latin typeface="Arial"/>
                <a:hlinkClick r:id="rId2"/>
              </a:rPr>
              <a:t>https://youtu.be/5joX1skQtVE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Lessons?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Information disclosure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DoS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Reputation loss etc</a:t>
            </a:r>
            <a:endParaRPr b="0" lang="en-IN" sz="228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2019-10-30T20:02:49Z</dcterms:created>
  <dc:creator>Bimalesh Jha</dc:creator>
  <dc:description/>
  <dc:language>en-IN</dc:language>
  <cp:lastModifiedBy>Bimalesh Jha</cp:lastModifiedBy>
  <dcterms:modified xsi:type="dcterms:W3CDTF">2019-10-30T22:11:44Z</dcterms:modified>
  <cp:revision>17</cp:revision>
  <dc:subject/>
  <dc:title>Bright Blue</dc:title>
</cp:coreProperties>
</file>