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85" r:id="rId20"/>
    <p:sldId id="277" r:id="rId21"/>
    <p:sldId id="282" r:id="rId22"/>
    <p:sldId id="280" r:id="rId23"/>
    <p:sldId id="292" r:id="rId24"/>
    <p:sldId id="291" r:id="rId25"/>
    <p:sldId id="293" r:id="rId26"/>
    <p:sldId id="289" r:id="rId27"/>
    <p:sldId id="281" r:id="rId28"/>
    <p:sldId id="294" r:id="rId29"/>
    <p:sldId id="296" r:id="rId30"/>
    <p:sldId id="297" r:id="rId31"/>
    <p:sldId id="283" r:id="rId32"/>
    <p:sldId id="302" r:id="rId33"/>
    <p:sldId id="301" r:id="rId34"/>
    <p:sldId id="287" r:id="rId35"/>
    <p:sldId id="284" r:id="rId36"/>
    <p:sldId id="286" r:id="rId37"/>
    <p:sldId id="298" r:id="rId38"/>
    <p:sldId id="299" r:id="rId39"/>
    <p:sldId id="276" r:id="rId40"/>
    <p:sldId id="279" r:id="rId41"/>
    <p:sldId id="278" r:id="rId42"/>
    <p:sldId id="300" r:id="rId43"/>
    <p:sldId id="290" r:id="rId44"/>
    <p:sldId id="303" r:id="rId45"/>
    <p:sldId id="304" r:id="rId46"/>
    <p:sldId id="270" r:id="rId47"/>
    <p:sldId id="258" r:id="rId48"/>
    <p:sldId id="26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85"/>
            <p14:sldId id="277"/>
            <p14:sldId id="282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86"/>
            <p14:sldId id="298"/>
            <p14:sldId id="299"/>
            <p14:sldId id="276"/>
            <p14:sldId id="279"/>
            <p14:sldId id="278"/>
            <p14:sldId id="300"/>
            <p14:sldId id="290"/>
            <p14:sldId id="303"/>
            <p14:sldId id="304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mbdafaq.org/" TargetMode="External"/><Relationship Id="rId4" Type="http://schemas.openxmlformats.org/officeDocument/2006/relationships/hyperlink" Target="http://learnyouahaskel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With declarative programming, it is 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but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  <a:p>
            <a:r>
              <a:rPr lang="en-US" dirty="0" smtClean="0"/>
              <a:t>As computers get faster, the trend is toward higher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value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Comments about how many FP concepts need special syntax in hybrid languages, whereas in Haskell they are the default and more concise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accept functions as parameters and return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 most FP languages functions can be anonymous</a:t>
            </a:r>
          </a:p>
          <a:p>
            <a:r>
              <a:rPr lang="en-US" dirty="0" smtClean="0"/>
              <a:t>Can be defined 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51069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655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525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51054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called </a:t>
            </a:r>
            <a:r>
              <a:rPr lang="en-US" i="1" dirty="0" smtClean="0"/>
              <a:t>lambda expressions</a:t>
            </a:r>
            <a:r>
              <a:rPr lang="en-US" dirty="0" smtClean="0"/>
              <a:t>, after the lambda calculus</a:t>
            </a:r>
          </a:p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Anonymous functions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A closure is a function whose </a:t>
            </a:r>
            <a:r>
              <a:rPr lang="en-US" i="1" dirty="0" smtClean="0"/>
              <a:t>lexical scope</a:t>
            </a:r>
            <a:r>
              <a:rPr lang="en-US" dirty="0" smtClean="0"/>
              <a:t> includes </a:t>
            </a:r>
            <a:r>
              <a:rPr lang="en-US" dirty="0" smtClean="0"/>
              <a:t>the scope </a:t>
            </a:r>
            <a:r>
              <a:rPr lang="en-US" dirty="0" smtClean="0"/>
              <a:t>in which it was defined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43111"/>
            <a:ext cx="7197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{y -&gt; x + y}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 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bound, x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callWith3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gets bound to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6576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936" y="5652654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of items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 forms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 (</a:t>
            </a:r>
            <a:r>
              <a:rPr lang="en-US" b="1" dirty="0" smtClean="0">
                <a:solidFill>
                  <a:srgbClr val="FF505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FF5050"/>
                </a:solidFill>
              </a:rPr>
              <a:t>Functors</a:t>
            </a:r>
            <a:r>
              <a:rPr lang="en-US" b="1" dirty="0" smtClean="0">
                <a:solidFill>
                  <a:srgbClr val="FF5050"/>
                </a:solidFill>
              </a:rPr>
              <a:t>?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With simple patterns, it is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r>
              <a:rPr lang="en-US" dirty="0" smtClean="0"/>
              <a:t>Pattern matching becomes much more powerful when combined with case classes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5050"/>
                </a:solidFill>
              </a:rPr>
              <a:t>higher level concept?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11779"/>
            <a:ext cx="73152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26268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Pattern guards</a:t>
            </a:r>
          </a:p>
          <a:p>
            <a:r>
              <a:rPr lang="en-US" dirty="0"/>
              <a:t>Binding</a:t>
            </a:r>
          </a:p>
          <a:p>
            <a:pPr lvl="1"/>
            <a:endParaRPr lang="en-US" dirty="0"/>
          </a:p>
          <a:p>
            <a:r>
              <a:rPr lang="en-US" dirty="0"/>
              <a:t>Algebraic Data Types</a:t>
            </a:r>
          </a:p>
          <a:p>
            <a:r>
              <a:rPr lang="en-US" dirty="0"/>
              <a:t>Examples of using types as ‘cases’ / polymorphism on values</a:t>
            </a:r>
          </a:p>
          <a:p>
            <a:pPr lvl="1"/>
            <a:r>
              <a:rPr lang="en-US" dirty="0"/>
              <a:t>Example of line processing with valid/invalid types, either[] and list comprehension</a:t>
            </a:r>
          </a:p>
          <a:p>
            <a:r>
              <a:rPr lang="en-US" dirty="0"/>
              <a:t>Partial functions / Haskell function </a:t>
            </a:r>
            <a:r>
              <a:rPr lang="en-US" dirty="0" smtClean="0"/>
              <a:t>bodies / List comprehension applicability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fixes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5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</a:t>
            </a:r>
            <a:r>
              <a:rPr lang="en-US" dirty="0" smtClean="0"/>
              <a:t>Turing-award paper</a:t>
            </a:r>
            <a:r>
              <a:rPr lang="en-US" dirty="0" smtClean="0"/>
              <a:t>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b="1" dirty="0" smtClean="0">
                <a:solidFill>
                  <a:srgbClr val="FF5050"/>
                </a:solidFill>
              </a:rPr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</a:t>
            </a:r>
            <a:r>
              <a:rPr lang="en-US" sz="1600" dirty="0" smtClean="0"/>
              <a:t>paper/lecture </a:t>
            </a:r>
            <a:r>
              <a:rPr lang="en-US" sz="1600" dirty="0" smtClean="0"/>
              <a:t>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3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</a:t>
            </a:r>
            <a:r>
              <a:rPr lang="en-US" sz="1600" dirty="0" smtClean="0"/>
              <a:t>You a Haskell for Great Good</a:t>
            </a:r>
            <a:r>
              <a:rPr lang="en-US" sz="1600" dirty="0" smtClean="0"/>
              <a:t>!</a:t>
            </a:r>
          </a:p>
          <a:p>
            <a:pPr lvl="1"/>
            <a:r>
              <a:rPr lang="en-US" sz="1400" dirty="0" smtClean="0">
                <a:hlinkClick r:id="rId4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Lambda FAQ (Java 8)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www.lambdafaq.org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 </a:t>
            </a:r>
            <a:r>
              <a:rPr lang="en-US" dirty="0" smtClean="0"/>
              <a:t>and </a:t>
            </a:r>
            <a:r>
              <a:rPr lang="en-US" i="1" dirty="0" smtClean="0"/>
              <a:t>state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expressions bound to names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mutable types that require very explicit decisions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  <a:p>
            <a:r>
              <a:rPr lang="en-US" dirty="0" smtClean="0"/>
              <a:t>Maps more closely to mathematical concepts –emergent behavior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1159</TotalTime>
  <Words>2800</Words>
  <Application>Microsoft Office PowerPoint</Application>
  <PresentationFormat>On-screen Show (4:3)</PresentationFormat>
  <Paragraphs>432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Declarative Programming</vt:lpstr>
      <vt:lpstr>First Class Functions</vt:lpstr>
      <vt:lpstr>First Class Functions, cont.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List Comprehensions, cont.</vt:lpstr>
      <vt:lpstr>Pattern Matching</vt:lpstr>
      <vt:lpstr>Pattern Matching, cont.</vt:lpstr>
      <vt:lpstr>Pattern Matching, cont.</vt:lpstr>
      <vt:lpstr>Partial Application</vt:lpstr>
      <vt:lpstr>Lazy Evaluation</vt:lpstr>
      <vt:lpstr>Composition</vt:lpstr>
      <vt:lpstr>Good Candidates for FP</vt:lpstr>
      <vt:lpstr>Thinking in Functions</vt:lpstr>
      <vt:lpstr>Complexity</vt:lpstr>
      <vt:lpstr>Functional Languages on the JVM</vt:lpstr>
      <vt:lpstr>What’s in Java 8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102</cp:revision>
  <dcterms:created xsi:type="dcterms:W3CDTF">2014-04-28T22:06:48Z</dcterms:created>
  <dcterms:modified xsi:type="dcterms:W3CDTF">2014-05-03T00:36:41Z</dcterms:modified>
</cp:coreProperties>
</file>