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2D6DA9-BA32-4C97-A375-88634FB52D4F}">
          <p14:sldIdLst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04/28/2014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CBAD435-14A8-46F2-8968-23B8E604A030}" type="datetimeFigureOut">
              <a:rPr lang="en-US" smtClean="0"/>
              <a:t>04/28/2014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5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 vs. 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76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Functional languages emphasize </a:t>
            </a:r>
            <a:r>
              <a:rPr lang="en-US" i="1" dirty="0" smtClean="0"/>
              <a:t>expressions </a:t>
            </a:r>
            <a:r>
              <a:rPr lang="en-US" dirty="0" smtClean="0"/>
              <a:t>over </a:t>
            </a:r>
            <a:r>
              <a:rPr lang="en-US" i="1" dirty="0" smtClean="0"/>
              <a:t>statements</a:t>
            </a:r>
          </a:p>
          <a:p>
            <a:r>
              <a:rPr lang="en-US" dirty="0" smtClean="0"/>
              <a:t>Statements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78164" y="2362200"/>
            <a:ext cx="7315200" cy="1295400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92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 not return a value</a:t>
            </a:r>
          </a:p>
          <a:p>
            <a:r>
              <a:rPr lang="en-US" dirty="0" smtClean="0"/>
              <a:t>Imply a side effect</a:t>
            </a:r>
          </a:p>
          <a:p>
            <a:r>
              <a:rPr lang="en-US" dirty="0" smtClean="0"/>
              <a:t>Are illegal in some places</a:t>
            </a:r>
          </a:p>
          <a:p>
            <a:pPr marL="114300" indent="0">
              <a:buNone/>
            </a:pPr>
            <a:r>
              <a:rPr lang="en-US" dirty="0" smtClean="0"/>
              <a:t>		</a:t>
            </a:r>
          </a:p>
          <a:p>
            <a:pPr marL="114300" indent="0"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int</a:t>
            </a:r>
            <a:r>
              <a:rPr lang="en-US" dirty="0" smtClean="0">
                <a:solidFill>
                  <a:schemeClr val="accent2"/>
                </a:solidFill>
              </a:rPr>
              <a:t> x = 1;</a:t>
            </a:r>
          </a:p>
          <a:p>
            <a:pPr marL="114300" indent="0"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System.out.println</a:t>
            </a:r>
            <a:r>
              <a:rPr lang="en-US" dirty="0" smtClean="0">
                <a:solidFill>
                  <a:schemeClr val="accent2"/>
                </a:solidFill>
              </a:rPr>
              <a:t>();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return (</a:t>
            </a:r>
            <a:r>
              <a:rPr lang="en-US" dirty="0" err="1" smtClean="0">
                <a:solidFill>
                  <a:schemeClr val="accent2"/>
                </a:solidFill>
              </a:rPr>
              <a:t>int</a:t>
            </a:r>
            <a:r>
              <a:rPr lang="en-US" dirty="0" smtClean="0">
                <a:solidFill>
                  <a:schemeClr val="accent2"/>
                </a:solidFill>
              </a:rPr>
              <a:t> y = 2);  // Wrong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2546" y="35814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Expressions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8928" y="4073236"/>
            <a:ext cx="7315200" cy="1981200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92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Return a value</a:t>
            </a:r>
          </a:p>
          <a:p>
            <a:r>
              <a:rPr lang="en-US" dirty="0" smtClean="0"/>
              <a:t>Can be given a name</a:t>
            </a:r>
          </a:p>
          <a:p>
            <a:r>
              <a:rPr lang="en-US" dirty="0" smtClean="0"/>
              <a:t>Can be an argument</a:t>
            </a:r>
          </a:p>
          <a:p>
            <a:r>
              <a:rPr lang="en-US" dirty="0" smtClean="0"/>
              <a:t>Are illegal in some places</a:t>
            </a:r>
          </a:p>
          <a:p>
            <a:r>
              <a:rPr lang="en-US" dirty="0" smtClean="0"/>
              <a:t>Are </a:t>
            </a:r>
            <a:r>
              <a:rPr lang="en-US" i="1" dirty="0" smtClean="0"/>
              <a:t>referentially transparent</a:t>
            </a:r>
          </a:p>
          <a:p>
            <a:r>
              <a:rPr lang="en-US" dirty="0"/>
              <a:t>Do not imply a side effect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dirty="0" smtClean="0">
                <a:solidFill>
                  <a:schemeClr val="accent2"/>
                </a:solidFill>
              </a:rPr>
              <a:t> + 2;	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x = 1;</a:t>
            </a:r>
          </a:p>
          <a:p>
            <a:pPr marL="114300" indent="0"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System.out.println</a:t>
            </a:r>
            <a:r>
              <a:rPr lang="en-US" dirty="0" smtClean="0">
                <a:solidFill>
                  <a:schemeClr val="accent2"/>
                </a:solidFill>
              </a:rPr>
              <a:t>();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return </a:t>
            </a:r>
            <a:r>
              <a:rPr lang="en-US" dirty="0" err="1" smtClean="0">
                <a:solidFill>
                  <a:schemeClr val="accent2"/>
                </a:solidFill>
              </a:rPr>
              <a:t>System.gc</a:t>
            </a:r>
            <a:r>
              <a:rPr lang="en-US" dirty="0" smtClean="0">
                <a:solidFill>
                  <a:schemeClr val="accent2"/>
                </a:solidFill>
              </a:rPr>
              <a:t>();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32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Scratchpage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Referential Transparency</a:t>
            </a:r>
          </a:p>
          <a:p>
            <a:r>
              <a:rPr lang="en-US" dirty="0" smtClean="0"/>
              <a:t>Side-effect free</a:t>
            </a:r>
          </a:p>
          <a:p>
            <a:r>
              <a:rPr lang="en-US" dirty="0" smtClean="0"/>
              <a:t>Purity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8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53</TotalTime>
  <Words>62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Adjacency</vt:lpstr>
      <vt:lpstr>PowerPoint Presentation</vt:lpstr>
      <vt:lpstr>Expressions  vs.  Statements</vt:lpstr>
      <vt:lpstr>Scratchpage</vt:lpstr>
    </vt:vector>
  </TitlesOfParts>
  <Company>ISL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pair9</dc:creator>
  <cp:lastModifiedBy>pair9</cp:lastModifiedBy>
  <cp:revision>6</cp:revision>
  <dcterms:created xsi:type="dcterms:W3CDTF">2014-04-28T22:06:48Z</dcterms:created>
  <dcterms:modified xsi:type="dcterms:W3CDTF">2014-04-28T23:00:03Z</dcterms:modified>
</cp:coreProperties>
</file>