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77" r:id="rId20"/>
    <p:sldId id="282" r:id="rId21"/>
    <p:sldId id="280" r:id="rId22"/>
    <p:sldId id="291" r:id="rId23"/>
    <p:sldId id="292" r:id="rId24"/>
    <p:sldId id="289" r:id="rId25"/>
    <p:sldId id="281" r:id="rId26"/>
    <p:sldId id="283" r:id="rId27"/>
    <p:sldId id="285" r:id="rId28"/>
    <p:sldId id="284" r:id="rId29"/>
    <p:sldId id="286" r:id="rId30"/>
    <p:sldId id="287" r:id="rId31"/>
    <p:sldId id="276" r:id="rId32"/>
    <p:sldId id="279" r:id="rId33"/>
    <p:sldId id="278" r:id="rId34"/>
    <p:sldId id="290" r:id="rId35"/>
    <p:sldId id="270" r:id="rId36"/>
    <p:sldId id="258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77"/>
            <p14:sldId id="282"/>
            <p14:sldId id="280"/>
            <p14:sldId id="291"/>
            <p14:sldId id="292"/>
            <p14:sldId id="289"/>
            <p14:sldId id="281"/>
            <p14:sldId id="283"/>
            <p14:sldId id="285"/>
            <p14:sldId id="284"/>
            <p14:sldId id="286"/>
            <p14:sldId id="287"/>
            <p14:sldId id="276"/>
            <p14:sldId id="279"/>
            <p14:sldId id="278"/>
            <p14:sldId id="290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</a:t>
            </a:r>
            <a:r>
              <a:rPr lang="en-US" dirty="0" smtClean="0"/>
              <a:t>order and first class </a:t>
            </a:r>
            <a:r>
              <a:rPr lang="en-US" dirty="0" smtClean="0"/>
              <a:t>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</a:t>
            </a:r>
            <a:r>
              <a:rPr lang="en-US" dirty="0" smtClean="0"/>
              <a:t>comprehensions</a:t>
            </a:r>
          </a:p>
          <a:p>
            <a:r>
              <a:rPr lang="en-US" dirty="0"/>
              <a:t>Pattern matching</a:t>
            </a:r>
          </a:p>
          <a:p>
            <a:pPr lvl="1"/>
            <a:r>
              <a:rPr lang="en-US" dirty="0" smtClean="0"/>
              <a:t>Algebraic </a:t>
            </a:r>
            <a:r>
              <a:rPr lang="en-US" dirty="0" smtClean="0"/>
              <a:t>data types</a:t>
            </a:r>
          </a:p>
          <a:p>
            <a:r>
              <a:rPr lang="en-US" dirty="0" smtClean="0"/>
              <a:t>Composition</a:t>
            </a:r>
            <a:endParaRPr lang="en-US" dirty="0" smtClean="0"/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value cannot </a:t>
            </a:r>
            <a:r>
              <a:rPr lang="en-US" dirty="0" smtClean="0"/>
              <a:t>be </a:t>
            </a:r>
            <a:r>
              <a:rPr lang="en-US" dirty="0" smtClean="0"/>
              <a:t>changed, </a:t>
            </a:r>
            <a:r>
              <a:rPr lang="en-US" dirty="0" smtClean="0"/>
              <a:t>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a computation.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:: String -&gt; String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declaration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</a:t>
            </a:r>
            <a:r>
              <a:rPr lang="en-US" dirty="0" smtClean="0"/>
              <a:t>to </a:t>
            </a:r>
            <a:r>
              <a:rPr lang="en-US" dirty="0" smtClean="0"/>
              <a:t>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Comments about how many FP concepts need special syntax in hybrid languages, whereas in Haskell they are the default and more concise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9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can </a:t>
            </a:r>
            <a:r>
              <a:rPr lang="en-US" dirty="0" smtClean="0"/>
              <a:t>acce</a:t>
            </a:r>
            <a:r>
              <a:rPr lang="en-US" dirty="0" smtClean="0"/>
              <a:t>pt </a:t>
            </a:r>
            <a:r>
              <a:rPr lang="en-US" dirty="0" smtClean="0"/>
              <a:t>functions </a:t>
            </a:r>
            <a:r>
              <a:rPr lang="en-US" dirty="0" smtClean="0"/>
              <a:t>as parameters and return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671511"/>
            <a:ext cx="719743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May replace certain OO patterns &amp; features:</a:t>
            </a:r>
          </a:p>
          <a:p>
            <a:pPr lvl="1"/>
            <a:r>
              <a:rPr lang="en-US" dirty="0" smtClean="0"/>
              <a:t>Template method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 smtClean="0"/>
              <a:t>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/>
              <a:t>Great 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357311"/>
            <a:ext cx="719743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971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562600"/>
            <a:ext cx="7620000" cy="100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Algebraic Data Types</a:t>
            </a:r>
          </a:p>
          <a:p>
            <a:r>
              <a:rPr lang="en-US" dirty="0" smtClean="0"/>
              <a:t>Examples of using types as ‘cases’ / polymorphism on values</a:t>
            </a:r>
          </a:p>
          <a:p>
            <a:pPr lvl="1"/>
            <a:r>
              <a:rPr lang="en-US" dirty="0" smtClean="0"/>
              <a:t>Example of line processing with valid/invalid types, either[] and list comprehension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 &amp; Currying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from language comparison</a:t>
            </a:r>
          </a:p>
          <a:p>
            <a:r>
              <a:rPr lang="en-US" dirty="0" smtClean="0"/>
              <a:t>Info on Haskell Curry</a:t>
            </a:r>
          </a:p>
          <a:p>
            <a:r>
              <a:rPr lang="en-US" dirty="0" smtClean="0"/>
              <a:t>Compare syntax to other examples</a:t>
            </a:r>
          </a:p>
          <a:p>
            <a:r>
              <a:rPr lang="en-US" dirty="0" smtClean="0"/>
              <a:t>Info on Curry-Howard isomorphism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Learn You a Haskell for Great Good!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</a:t>
            </a:r>
            <a:r>
              <a:rPr lang="en-US" dirty="0" smtClean="0"/>
              <a:t>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  <a:endParaRPr lang="en-US" i="1" dirty="0" smtClean="0"/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</a:t>
            </a:r>
            <a:r>
              <a:rPr lang="en-US" dirty="0" smtClean="0"/>
              <a:t>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Breaking things into pure functions, composed of expressions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named expressions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very few mutable types</a:t>
            </a:r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612</TotalTime>
  <Words>1754</Words>
  <Application>Microsoft Office PowerPoint</Application>
  <PresentationFormat>On-screen Show (4:3)</PresentationFormat>
  <Paragraphs>270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First Class Functions</vt:lpstr>
      <vt:lpstr>First Class Functions, cont.</vt:lpstr>
      <vt:lpstr>Higher Order Functions</vt:lpstr>
      <vt:lpstr>Higher Order Functions, cont.</vt:lpstr>
      <vt:lpstr>Higher Order Functions, cont.</vt:lpstr>
      <vt:lpstr>Closures</vt:lpstr>
      <vt:lpstr>List Comprehensions</vt:lpstr>
      <vt:lpstr>Pattern Matching</vt:lpstr>
      <vt:lpstr>Declarative Programming</vt:lpstr>
      <vt:lpstr>Lazy Evaluation</vt:lpstr>
      <vt:lpstr>Composition</vt:lpstr>
      <vt:lpstr>Partial Application &amp; Currying</vt:lpstr>
      <vt:lpstr>Complexity</vt:lpstr>
      <vt:lpstr>Functional Languages on the JVM</vt:lpstr>
      <vt:lpstr>What’s in Java 8</vt:lpstr>
      <vt:lpstr>Haskell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66</cp:revision>
  <dcterms:created xsi:type="dcterms:W3CDTF">2014-04-28T22:06:48Z</dcterms:created>
  <dcterms:modified xsi:type="dcterms:W3CDTF">2014-04-30T23:47:10Z</dcterms:modified>
</cp:coreProperties>
</file>