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98"/>
  </p:notesMasterIdLst>
  <p:sldIdLst>
    <p:sldId id="256" r:id="rId2"/>
    <p:sldId id="319" r:id="rId3"/>
    <p:sldId id="320" r:id="rId4"/>
    <p:sldId id="321" r:id="rId5"/>
    <p:sldId id="322" r:id="rId6"/>
    <p:sldId id="302" r:id="rId7"/>
    <p:sldId id="318" r:id="rId8"/>
    <p:sldId id="376" r:id="rId9"/>
    <p:sldId id="335" r:id="rId10"/>
    <p:sldId id="334" r:id="rId11"/>
    <p:sldId id="290" r:id="rId12"/>
    <p:sldId id="339" r:id="rId13"/>
    <p:sldId id="311" r:id="rId14"/>
    <p:sldId id="379" r:id="rId15"/>
    <p:sldId id="395" r:id="rId16"/>
    <p:sldId id="380" r:id="rId17"/>
    <p:sldId id="381" r:id="rId18"/>
    <p:sldId id="421" r:id="rId19"/>
    <p:sldId id="313" r:id="rId20"/>
    <p:sldId id="377" r:id="rId21"/>
    <p:sldId id="284" r:id="rId22"/>
    <p:sldId id="285" r:id="rId23"/>
    <p:sldId id="291" r:id="rId24"/>
    <p:sldId id="292" r:id="rId25"/>
    <p:sldId id="337" r:id="rId26"/>
    <p:sldId id="336" r:id="rId27"/>
    <p:sldId id="288" r:id="rId28"/>
    <p:sldId id="307" r:id="rId29"/>
    <p:sldId id="408" r:id="rId30"/>
    <p:sldId id="323" r:id="rId31"/>
    <p:sldId id="426" r:id="rId32"/>
    <p:sldId id="263" r:id="rId33"/>
    <p:sldId id="325" r:id="rId34"/>
    <p:sldId id="382" r:id="rId35"/>
    <p:sldId id="327" r:id="rId36"/>
    <p:sldId id="409" r:id="rId37"/>
    <p:sldId id="328" r:id="rId38"/>
    <p:sldId id="330" r:id="rId39"/>
    <p:sldId id="297" r:id="rId40"/>
    <p:sldId id="332" r:id="rId41"/>
    <p:sldId id="308" r:id="rId42"/>
    <p:sldId id="264" r:id="rId43"/>
    <p:sldId id="338" r:id="rId44"/>
    <p:sldId id="309" r:id="rId45"/>
    <p:sldId id="410" r:id="rId46"/>
    <p:sldId id="375" r:id="rId47"/>
    <p:sldId id="383" r:id="rId48"/>
    <p:sldId id="411" r:id="rId49"/>
    <p:sldId id="422" r:id="rId50"/>
    <p:sldId id="424" r:id="rId51"/>
    <p:sldId id="423" r:id="rId52"/>
    <p:sldId id="352" r:id="rId53"/>
    <p:sldId id="428" r:id="rId54"/>
    <p:sldId id="343" r:id="rId55"/>
    <p:sldId id="344" r:id="rId56"/>
    <p:sldId id="412" r:id="rId57"/>
    <p:sldId id="413" r:id="rId58"/>
    <p:sldId id="342" r:id="rId59"/>
    <p:sldId id="315" r:id="rId60"/>
    <p:sldId id="363" r:id="rId61"/>
    <p:sldId id="414" r:id="rId62"/>
    <p:sldId id="347" r:id="rId63"/>
    <p:sldId id="349" r:id="rId64"/>
    <p:sldId id="350" r:id="rId65"/>
    <p:sldId id="415" r:id="rId66"/>
    <p:sldId id="351" r:id="rId67"/>
    <p:sldId id="416" r:id="rId68"/>
    <p:sldId id="348" r:id="rId69"/>
    <p:sldId id="417" r:id="rId70"/>
    <p:sldId id="388" r:id="rId71"/>
    <p:sldId id="389" r:id="rId72"/>
    <p:sldId id="353" r:id="rId73"/>
    <p:sldId id="362" r:id="rId74"/>
    <p:sldId id="418" r:id="rId75"/>
    <p:sldId id="368" r:id="rId76"/>
    <p:sldId id="369" r:id="rId77"/>
    <p:sldId id="397" r:id="rId78"/>
    <p:sldId id="398" r:id="rId79"/>
    <p:sldId id="399" r:id="rId80"/>
    <p:sldId id="371" r:id="rId81"/>
    <p:sldId id="400" r:id="rId82"/>
    <p:sldId id="401" r:id="rId83"/>
    <p:sldId id="402" r:id="rId84"/>
    <p:sldId id="396" r:id="rId85"/>
    <p:sldId id="405" r:id="rId86"/>
    <p:sldId id="404" r:id="rId87"/>
    <p:sldId id="366" r:id="rId88"/>
    <p:sldId id="367" r:id="rId89"/>
    <p:sldId id="372" r:id="rId90"/>
    <p:sldId id="425" r:id="rId91"/>
    <p:sldId id="373" r:id="rId92"/>
    <p:sldId id="419" r:id="rId93"/>
    <p:sldId id="364" r:id="rId94"/>
    <p:sldId id="420" r:id="rId95"/>
    <p:sldId id="391" r:id="rId96"/>
    <p:sldId id="393" r:id="rId97"/>
  </p:sldIdLst>
  <p:sldSz cx="12192000" cy="6858000"/>
  <p:notesSz cx="6858000" cy="9144000"/>
  <p:custShowLst>
    <p:custShow name="Custom Show 1" id="0">
      <p:sldLst>
        <p:sld r:id="r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6E45806-6C3E-4CFF-8090-FD8CF23DB45D}">
          <p14:sldIdLst>
            <p14:sldId id="256"/>
            <p14:sldId id="319"/>
            <p14:sldId id="320"/>
            <p14:sldId id="321"/>
            <p14:sldId id="322"/>
            <p14:sldId id="302"/>
            <p14:sldId id="318"/>
            <p14:sldId id="376"/>
            <p14:sldId id="335"/>
          </p14:sldIdLst>
        </p14:section>
        <p14:section name="Syllabus" id="{42788D2F-D28C-4FFB-8998-A02B4B3A5B32}">
          <p14:sldIdLst>
            <p14:sldId id="334"/>
            <p14:sldId id="290"/>
            <p14:sldId id="339"/>
            <p14:sldId id="311"/>
            <p14:sldId id="379"/>
            <p14:sldId id="395"/>
            <p14:sldId id="380"/>
            <p14:sldId id="381"/>
          </p14:sldIdLst>
        </p14:section>
        <p14:section name="Concurrency" id="{120E9782-5BA9-4F34-AC82-657DB6B20F8C}">
          <p14:sldIdLst>
            <p14:sldId id="421"/>
            <p14:sldId id="313"/>
            <p14:sldId id="377"/>
            <p14:sldId id="284"/>
            <p14:sldId id="285"/>
          </p14:sldIdLst>
        </p14:section>
        <p14:section name="Propositional Logic" id="{86365DA5-CC04-4DF7-A04D-18F6829252DA}">
          <p14:sldIdLst>
            <p14:sldId id="291"/>
            <p14:sldId id="292"/>
            <p14:sldId id="337"/>
            <p14:sldId id="336"/>
          </p14:sldIdLst>
        </p14:section>
        <p14:section name="Introducing the Problem" id="{8AB4EAF1-9D0D-4EBE-9E7C-982E37F8891E}">
          <p14:sldIdLst>
            <p14:sldId id="288"/>
            <p14:sldId id="307"/>
            <p14:sldId id="408"/>
          </p14:sldIdLst>
        </p14:section>
        <p14:section name="Operators and Actions" id="{E44C0629-3DCB-4384-ACB2-F1BF89BADE56}">
          <p14:sldIdLst>
            <p14:sldId id="323"/>
            <p14:sldId id="426"/>
            <p14:sldId id="263"/>
          </p14:sldIdLst>
        </p14:section>
        <p14:section name="Stuttering" id="{48C343AD-7792-45F7-B2DB-AE9C0C278A30}">
          <p14:sldIdLst>
            <p14:sldId id="325"/>
            <p14:sldId id="382"/>
            <p14:sldId id="327"/>
            <p14:sldId id="409"/>
            <p14:sldId id="328"/>
            <p14:sldId id="330"/>
            <p14:sldId id="297"/>
            <p14:sldId id="332"/>
          </p14:sldIdLst>
        </p14:section>
        <p14:section name="Two people" id="{81F7D0EF-4923-4CA7-BF53-0B03F7976E76}">
          <p14:sldIdLst>
            <p14:sldId id="308"/>
            <p14:sldId id="264"/>
            <p14:sldId id="338"/>
            <p14:sldId id="309"/>
            <p14:sldId id="410"/>
          </p14:sldIdLst>
        </p14:section>
        <p14:section name="\E" id="{6C830A7E-7195-403B-A6A3-705F2AD68E7F}">
          <p14:sldIdLst>
            <p14:sldId id="375"/>
            <p14:sldId id="383"/>
            <p14:sldId id="411"/>
          </p14:sldIdLst>
        </p14:section>
        <p14:section name="Chair limits" id="{F7B6E84F-76F7-43E6-95D3-348B90011FA1}">
          <p14:sldIdLst>
            <p14:sldId id="422"/>
            <p14:sldId id="424"/>
            <p14:sldId id="423"/>
            <p14:sldId id="352"/>
            <p14:sldId id="428"/>
          </p14:sldIdLst>
        </p14:section>
        <p14:section name="Threads &amp; Functions" id="{6698E4E5-31A5-4C44-895C-605990BB55A8}">
          <p14:sldIdLst>
            <p14:sldId id="343"/>
            <p14:sldId id="344"/>
            <p14:sldId id="412"/>
            <p14:sldId id="413"/>
            <p14:sldId id="342"/>
            <p14:sldId id="315"/>
            <p14:sldId id="363"/>
            <p14:sldId id="414"/>
          </p14:sldIdLst>
        </p14:section>
        <p14:section name="EXCEPT" id="{56DC1EE7-EA4A-40BE-BCEE-D4FE101EA793}">
          <p14:sldIdLst>
            <p14:sldId id="347"/>
            <p14:sldId id="349"/>
            <p14:sldId id="350"/>
            <p14:sldId id="415"/>
          </p14:sldIdLst>
        </p14:section>
        <p14:section name="UNCHANGED" id="{782E6FBD-E57F-412F-8B3D-3EB598562FD0}">
          <p14:sldIdLst>
            <p14:sldId id="351"/>
            <p14:sldId id="416"/>
          </p14:sldIdLst>
        </p14:section>
        <p14:section name="Deadlocks" id="{1A2912B8-3FDF-413D-B7DE-3214642C18E6}">
          <p14:sldIdLst>
            <p14:sldId id="348"/>
            <p14:sldId id="417"/>
          </p14:sldIdLst>
        </p14:section>
        <p14:section name="Back to Chairs" id="{394B9D44-BDE0-4AFD-9F0D-94FCBD487263}">
          <p14:sldIdLst>
            <p14:sldId id="388"/>
            <p14:sldId id="389"/>
            <p14:sldId id="353"/>
            <p14:sldId id="362"/>
            <p14:sldId id="418"/>
          </p14:sldIdLst>
        </p14:section>
        <p14:section name="New Invariants" id="{123B2649-30D6-415B-9E52-CC8E9748E1CC}">
          <p14:sldIdLst>
            <p14:sldId id="368"/>
            <p14:sldId id="369"/>
            <p14:sldId id="397"/>
            <p14:sldId id="398"/>
            <p14:sldId id="399"/>
            <p14:sldId id="371"/>
            <p14:sldId id="400"/>
            <p14:sldId id="401"/>
            <p14:sldId id="402"/>
            <p14:sldId id="396"/>
            <p14:sldId id="405"/>
            <p14:sldId id="404"/>
          </p14:sldIdLst>
        </p14:section>
        <p14:section name="Next Steps" id="{94856FC2-D5BA-4F86-96BF-3E11EC8C634F}">
          <p14:sldIdLst>
            <p14:sldId id="366"/>
            <p14:sldId id="367"/>
            <p14:sldId id="372"/>
            <p14:sldId id="425"/>
            <p14:sldId id="373"/>
          </p14:sldIdLst>
        </p14:section>
        <p14:section name="CONSTANTS" id="{CBD3547B-3AFB-4A77-8BB7-5312EB650469}">
          <p14:sldIdLst>
            <p14:sldId id="419"/>
          </p14:sldIdLst>
        </p14:section>
        <p14:section name="Refinement" id="{A98E5C1D-B2B9-46C3-A2BD-6D920276BE23}">
          <p14:sldIdLst>
            <p14:sldId id="364"/>
          </p14:sldIdLst>
        </p14:section>
        <p14:section name="Big Boy Problems" id="{A8841154-81C9-49A7-95B4-4AAA9FCE15A2}">
          <p14:sldIdLst/>
        </p14:section>
        <p14:section name="Task Queues" id="{18AD9C3A-9357-478E-9525-864FFF35E91D}">
          <p14:sldIdLst>
            <p14:sldId id="420"/>
          </p14:sldIdLst>
        </p14:section>
        <p14:section name="Backups" id="{EF3D9A99-9CF2-454D-B5E6-E67A375F8D9E}">
          <p14:sldIdLst>
            <p14:sldId id="391"/>
            <p14:sldId id="39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0491D4-B3F1-0349-A570-2FE008C2BF1D}" name="Hillel Wayne" initials="HW" userId="7e5188e64ff71f3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33" autoAdjust="0"/>
    <p:restoredTop sz="95359" autoAdjust="0"/>
  </p:normalViewPr>
  <p:slideViewPr>
    <p:cSldViewPr>
      <p:cViewPr varScale="1">
        <p:scale>
          <a:sx n="47" d="100"/>
          <a:sy n="47" d="100"/>
        </p:scale>
        <p:origin x="62" y="734"/>
      </p:cViewPr>
      <p:guideLst/>
    </p:cSldViewPr>
  </p:slideViewPr>
  <p:outlineViewPr>
    <p:cViewPr>
      <p:scale>
        <a:sx n="33" d="100"/>
        <a:sy n="33" d="100"/>
      </p:scale>
      <p:origin x="0" y="-1176"/>
    </p:cViewPr>
  </p:outlineViewPr>
  <p:notesTextViewPr>
    <p:cViewPr>
      <p:scale>
        <a:sx n="153" d="100"/>
        <a:sy n="153" d="100"/>
      </p:scale>
      <p:origin x="0" y="0"/>
    </p:cViewPr>
  </p:notesTextViewPr>
  <p:sorterViewPr>
    <p:cViewPr>
      <p:scale>
        <a:sx n="100" d="100"/>
        <a:sy n="100" d="100"/>
      </p:scale>
      <p:origin x="0" y="-17322"/>
    </p:cViewPr>
  </p:sorterViewPr>
  <p:notesViewPr>
    <p:cSldViewPr>
      <p:cViewPr varScale="1">
        <p:scale>
          <a:sx n="117" d="100"/>
          <a:sy n="117" d="100"/>
        </p:scale>
        <p:origin x="4992" y="10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C34A32-E7BB-404D-8986-4EB444D981AF}" type="datetimeFigureOut">
              <a:rPr lang="en-US" smtClean="0"/>
              <a:t>9/20/2022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B891D-C605-43A0-BE65-27870EF3332E}" type="slidenum">
              <a:rPr lang="en-US" smtClean="0"/>
              <a:t>‹#›</a:t>
            </a:fld>
            <a:endParaRPr lang="en-US"/>
          </a:p>
        </p:txBody>
      </p:sp>
    </p:spTree>
    <p:extLst>
      <p:ext uri="{BB962C8B-B14F-4D97-AF65-F5344CB8AC3E}">
        <p14:creationId xmlns:p14="http://schemas.microsoft.com/office/powerpoint/2010/main" val="1098610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them to pair up</a:t>
            </a:r>
          </a:p>
        </p:txBody>
      </p:sp>
      <p:sp>
        <p:nvSpPr>
          <p:cNvPr id="4" name="Slide Number Placeholder 3"/>
          <p:cNvSpPr>
            <a:spLocks noGrp="1"/>
          </p:cNvSpPr>
          <p:nvPr>
            <p:ph type="sldNum" sz="quarter" idx="5"/>
          </p:nvPr>
        </p:nvSpPr>
        <p:spPr/>
        <p:txBody>
          <a:bodyPr/>
          <a:lstStyle/>
          <a:p>
            <a:fld id="{ACCB891D-C605-43A0-BE65-27870EF3332E}" type="slidenum">
              <a:rPr lang="en-US" smtClean="0"/>
              <a:t>11</a:t>
            </a:fld>
            <a:endParaRPr lang="en-US"/>
          </a:p>
        </p:txBody>
      </p:sp>
    </p:spTree>
    <p:extLst>
      <p:ext uri="{BB962C8B-B14F-4D97-AF65-F5344CB8AC3E}">
        <p14:creationId xmlns:p14="http://schemas.microsoft.com/office/powerpoint/2010/main" val="1605343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CB891D-C605-43A0-BE65-27870EF3332E}" type="slidenum">
              <a:rPr lang="en-US" smtClean="0"/>
              <a:t>23</a:t>
            </a:fld>
            <a:endParaRPr lang="en-US"/>
          </a:p>
        </p:txBody>
      </p:sp>
    </p:spTree>
    <p:extLst>
      <p:ext uri="{BB962C8B-B14F-4D97-AF65-F5344CB8AC3E}">
        <p14:creationId xmlns:p14="http://schemas.microsoft.com/office/powerpoint/2010/main" val="3885701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CB891D-C605-43A0-BE65-27870EF3332E}" type="slidenum">
              <a:rPr lang="en-US" smtClean="0"/>
              <a:t>24</a:t>
            </a:fld>
            <a:endParaRPr lang="en-US"/>
          </a:p>
        </p:txBody>
      </p:sp>
    </p:spTree>
    <p:extLst>
      <p:ext uri="{BB962C8B-B14F-4D97-AF65-F5344CB8AC3E}">
        <p14:creationId xmlns:p14="http://schemas.microsoft.com/office/powerpoint/2010/main" val="3505302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here to make the zoom work</a:t>
            </a:r>
          </a:p>
        </p:txBody>
      </p:sp>
      <p:sp>
        <p:nvSpPr>
          <p:cNvPr id="4" name="Slide Number Placeholder 3"/>
          <p:cNvSpPr>
            <a:spLocks noGrp="1"/>
          </p:cNvSpPr>
          <p:nvPr>
            <p:ph type="sldNum" sz="quarter" idx="5"/>
          </p:nvPr>
        </p:nvSpPr>
        <p:spPr/>
        <p:txBody>
          <a:bodyPr/>
          <a:lstStyle/>
          <a:p>
            <a:fld id="{ACCB891D-C605-43A0-BE65-27870EF3332E}" type="slidenum">
              <a:rPr lang="en-US" smtClean="0"/>
              <a:t>25</a:t>
            </a:fld>
            <a:endParaRPr lang="en-US"/>
          </a:p>
        </p:txBody>
      </p:sp>
    </p:spTree>
    <p:extLst>
      <p:ext uri="{BB962C8B-B14F-4D97-AF65-F5344CB8AC3E}">
        <p14:creationId xmlns:p14="http://schemas.microsoft.com/office/powerpoint/2010/main" val="1741471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it to switch</a:t>
            </a:r>
          </a:p>
        </p:txBody>
      </p:sp>
      <p:sp>
        <p:nvSpPr>
          <p:cNvPr id="4" name="Slide Number Placeholder 3"/>
          <p:cNvSpPr>
            <a:spLocks noGrp="1"/>
          </p:cNvSpPr>
          <p:nvPr>
            <p:ph type="sldNum" sz="quarter" idx="5"/>
          </p:nvPr>
        </p:nvSpPr>
        <p:spPr/>
        <p:txBody>
          <a:bodyPr/>
          <a:lstStyle/>
          <a:p>
            <a:fld id="{ACCB891D-C605-43A0-BE65-27870EF3332E}" type="slidenum">
              <a:rPr lang="en-US" smtClean="0"/>
              <a:t>26</a:t>
            </a:fld>
            <a:endParaRPr lang="en-US"/>
          </a:p>
        </p:txBody>
      </p:sp>
    </p:spTree>
    <p:extLst>
      <p:ext uri="{BB962C8B-B14F-4D97-AF65-F5344CB8AC3E}">
        <p14:creationId xmlns:p14="http://schemas.microsoft.com/office/powerpoint/2010/main" val="25874825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27</a:t>
            </a:fld>
            <a:endParaRPr lang="en-US"/>
          </a:p>
        </p:txBody>
      </p:sp>
    </p:spTree>
    <p:extLst>
      <p:ext uri="{BB962C8B-B14F-4D97-AF65-F5344CB8AC3E}">
        <p14:creationId xmlns:p14="http://schemas.microsoft.com/office/powerpoint/2010/main" val="4431324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File goes here</a:t>
            </a:r>
          </a:p>
        </p:txBody>
      </p:sp>
      <p:sp>
        <p:nvSpPr>
          <p:cNvPr id="4" name="Slide Number Placeholder 3"/>
          <p:cNvSpPr>
            <a:spLocks noGrp="1"/>
          </p:cNvSpPr>
          <p:nvPr>
            <p:ph type="sldNum" sz="quarter" idx="5"/>
          </p:nvPr>
        </p:nvSpPr>
        <p:spPr/>
        <p:txBody>
          <a:bodyPr/>
          <a:lstStyle/>
          <a:p>
            <a:fld id="{ACCB891D-C605-43A0-BE65-27870EF3332E}" type="slidenum">
              <a:rPr lang="en-US" smtClean="0"/>
              <a:t>28</a:t>
            </a:fld>
            <a:endParaRPr lang="en-US"/>
          </a:p>
        </p:txBody>
      </p:sp>
    </p:spTree>
    <p:extLst>
      <p:ext uri="{BB962C8B-B14F-4D97-AF65-F5344CB8AC3E}">
        <p14:creationId xmlns:p14="http://schemas.microsoft.com/office/powerpoint/2010/main" val="40602550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CB891D-C605-43A0-BE65-27870EF3332E}" type="slidenum">
              <a:rPr lang="en-US" smtClean="0"/>
              <a:t>30</a:t>
            </a:fld>
            <a:endParaRPr lang="en-US"/>
          </a:p>
        </p:txBody>
      </p:sp>
    </p:spTree>
    <p:extLst>
      <p:ext uri="{BB962C8B-B14F-4D97-AF65-F5344CB8AC3E}">
        <p14:creationId xmlns:p14="http://schemas.microsoft.com/office/powerpoint/2010/main" val="210116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write explanation of what's happening on paper</a:t>
            </a:r>
          </a:p>
        </p:txBody>
      </p:sp>
      <p:sp>
        <p:nvSpPr>
          <p:cNvPr id="4" name="Slide Number Placeholder 3"/>
          <p:cNvSpPr>
            <a:spLocks noGrp="1"/>
          </p:cNvSpPr>
          <p:nvPr>
            <p:ph type="sldNum" sz="quarter" idx="5"/>
          </p:nvPr>
        </p:nvSpPr>
        <p:spPr/>
        <p:txBody>
          <a:bodyPr/>
          <a:lstStyle/>
          <a:p>
            <a:fld id="{ACCB891D-C605-43A0-BE65-27870EF3332E}" type="slidenum">
              <a:rPr lang="en-US" smtClean="0"/>
              <a:t>31</a:t>
            </a:fld>
            <a:endParaRPr lang="en-US"/>
          </a:p>
        </p:txBody>
      </p:sp>
    </p:spTree>
    <p:extLst>
      <p:ext uri="{BB962C8B-B14F-4D97-AF65-F5344CB8AC3E}">
        <p14:creationId xmlns:p14="http://schemas.microsoft.com/office/powerpoint/2010/main" val="12435775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Extraneous steps</a:t>
            </a:r>
          </a:p>
        </p:txBody>
      </p:sp>
      <p:sp>
        <p:nvSpPr>
          <p:cNvPr id="4" name="Slide Number Placeholder 3"/>
          <p:cNvSpPr>
            <a:spLocks noGrp="1"/>
          </p:cNvSpPr>
          <p:nvPr>
            <p:ph type="sldNum" sz="quarter" idx="5"/>
          </p:nvPr>
        </p:nvSpPr>
        <p:spPr/>
        <p:txBody>
          <a:bodyPr/>
          <a:lstStyle/>
          <a:p>
            <a:fld id="{ACCB891D-C605-43A0-BE65-27870EF3332E}" type="slidenum">
              <a:rPr lang="en-US" smtClean="0"/>
              <a:t>32</a:t>
            </a:fld>
            <a:endParaRPr lang="en-US"/>
          </a:p>
        </p:txBody>
      </p:sp>
    </p:spTree>
    <p:extLst>
      <p:ext uri="{BB962C8B-B14F-4D97-AF65-F5344CB8AC3E}">
        <p14:creationId xmlns:p14="http://schemas.microsoft.com/office/powerpoint/2010/main" val="2885419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Actions are </a:t>
            </a:r>
            <a:r>
              <a:rPr lang="en-US" dirty="0" err="1"/>
              <a:t>booleans</a:t>
            </a:r>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33</a:t>
            </a:fld>
            <a:endParaRPr lang="en-US"/>
          </a:p>
        </p:txBody>
      </p:sp>
    </p:spTree>
    <p:extLst>
      <p:ext uri="{BB962C8B-B14F-4D97-AF65-F5344CB8AC3E}">
        <p14:creationId xmlns:p14="http://schemas.microsoft.com/office/powerpoint/2010/main" val="4262230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CB891D-C605-43A0-BE65-27870EF3332E}" type="slidenum">
              <a:rPr lang="en-US" smtClean="0"/>
              <a:t>12</a:t>
            </a:fld>
            <a:endParaRPr lang="en-US"/>
          </a:p>
        </p:txBody>
      </p:sp>
    </p:spTree>
    <p:extLst>
      <p:ext uri="{BB962C8B-B14F-4D97-AF65-F5344CB8AC3E}">
        <p14:creationId xmlns:p14="http://schemas.microsoft.com/office/powerpoint/2010/main" val="2241866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CB891D-C605-43A0-BE65-27870EF3332E}" type="slidenum">
              <a:rPr lang="en-US" smtClean="0"/>
              <a:t>34</a:t>
            </a:fld>
            <a:endParaRPr lang="en-US"/>
          </a:p>
        </p:txBody>
      </p:sp>
    </p:spTree>
    <p:extLst>
      <p:ext uri="{BB962C8B-B14F-4D97-AF65-F5344CB8AC3E}">
        <p14:creationId xmlns:p14="http://schemas.microsoft.com/office/powerpoint/2010/main" val="38740141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valid action</a:t>
            </a:r>
          </a:p>
        </p:txBody>
      </p:sp>
      <p:sp>
        <p:nvSpPr>
          <p:cNvPr id="4" name="Slide Number Placeholder 3"/>
          <p:cNvSpPr>
            <a:spLocks noGrp="1"/>
          </p:cNvSpPr>
          <p:nvPr>
            <p:ph type="sldNum" sz="quarter" idx="5"/>
          </p:nvPr>
        </p:nvSpPr>
        <p:spPr/>
        <p:txBody>
          <a:bodyPr/>
          <a:lstStyle/>
          <a:p>
            <a:fld id="{ACCB891D-C605-43A0-BE65-27870EF3332E}" type="slidenum">
              <a:rPr lang="en-US" smtClean="0"/>
              <a:t>35</a:t>
            </a:fld>
            <a:endParaRPr lang="en-US"/>
          </a:p>
        </p:txBody>
      </p:sp>
    </p:spTree>
    <p:extLst>
      <p:ext uri="{BB962C8B-B14F-4D97-AF65-F5344CB8AC3E}">
        <p14:creationId xmlns:p14="http://schemas.microsoft.com/office/powerpoint/2010/main" val="31355587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extraneous steps causes problem</a:t>
            </a:r>
          </a:p>
        </p:txBody>
      </p:sp>
      <p:sp>
        <p:nvSpPr>
          <p:cNvPr id="4" name="Slide Number Placeholder 3"/>
          <p:cNvSpPr>
            <a:spLocks noGrp="1"/>
          </p:cNvSpPr>
          <p:nvPr>
            <p:ph type="sldNum" sz="quarter" idx="5"/>
          </p:nvPr>
        </p:nvSpPr>
        <p:spPr/>
        <p:txBody>
          <a:bodyPr/>
          <a:lstStyle/>
          <a:p>
            <a:fld id="{ACCB891D-C605-43A0-BE65-27870EF3332E}" type="slidenum">
              <a:rPr lang="en-US" smtClean="0"/>
              <a:t>37</a:t>
            </a:fld>
            <a:endParaRPr lang="en-US"/>
          </a:p>
        </p:txBody>
      </p:sp>
    </p:spTree>
    <p:extLst>
      <p:ext uri="{BB962C8B-B14F-4D97-AF65-F5344CB8AC3E}">
        <p14:creationId xmlns:p14="http://schemas.microsoft.com/office/powerpoint/2010/main" val="24206711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 world has a time scale, changing the scale breaks our spec, that's bad</a:t>
            </a:r>
          </a:p>
        </p:txBody>
      </p:sp>
      <p:sp>
        <p:nvSpPr>
          <p:cNvPr id="4" name="Slide Number Placeholder 3"/>
          <p:cNvSpPr>
            <a:spLocks noGrp="1"/>
          </p:cNvSpPr>
          <p:nvPr>
            <p:ph type="sldNum" sz="quarter" idx="5"/>
          </p:nvPr>
        </p:nvSpPr>
        <p:spPr/>
        <p:txBody>
          <a:bodyPr/>
          <a:lstStyle/>
          <a:p>
            <a:fld id="{ACCB891D-C605-43A0-BE65-27870EF3332E}" type="slidenum">
              <a:rPr lang="en-US" smtClean="0"/>
              <a:t>38</a:t>
            </a:fld>
            <a:endParaRPr lang="en-US"/>
          </a:p>
        </p:txBody>
      </p:sp>
    </p:spTree>
    <p:extLst>
      <p:ext uri="{BB962C8B-B14F-4D97-AF65-F5344CB8AC3E}">
        <p14:creationId xmlns:p14="http://schemas.microsoft.com/office/powerpoint/2010/main" val="32950463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Definition of stutter step, all specs need to be stutter-invariant, box-action notation</a:t>
            </a:r>
          </a:p>
        </p:txBody>
      </p:sp>
      <p:sp>
        <p:nvSpPr>
          <p:cNvPr id="4" name="Slide Number Placeholder 3"/>
          <p:cNvSpPr>
            <a:spLocks noGrp="1"/>
          </p:cNvSpPr>
          <p:nvPr>
            <p:ph type="sldNum" sz="quarter" idx="5"/>
          </p:nvPr>
        </p:nvSpPr>
        <p:spPr/>
        <p:txBody>
          <a:bodyPr/>
          <a:lstStyle/>
          <a:p>
            <a:fld id="{ACCB891D-C605-43A0-BE65-27870EF3332E}" type="slidenum">
              <a:rPr lang="en-US" smtClean="0"/>
              <a:t>39</a:t>
            </a:fld>
            <a:endParaRPr lang="en-US"/>
          </a:p>
        </p:txBody>
      </p:sp>
    </p:spTree>
    <p:extLst>
      <p:ext uri="{BB962C8B-B14F-4D97-AF65-F5344CB8AC3E}">
        <p14:creationId xmlns:p14="http://schemas.microsoft.com/office/powerpoint/2010/main" val="434493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r>
            <a:r>
              <a:rPr lang="en-US" dirty="0"/>
              <a:t>Take a break after this]</a:t>
            </a:r>
          </a:p>
        </p:txBody>
      </p:sp>
      <p:sp>
        <p:nvSpPr>
          <p:cNvPr id="4" name="Slide Number Placeholder 3"/>
          <p:cNvSpPr>
            <a:spLocks noGrp="1"/>
          </p:cNvSpPr>
          <p:nvPr>
            <p:ph type="sldNum" sz="quarter" idx="5"/>
          </p:nvPr>
        </p:nvSpPr>
        <p:spPr/>
        <p:txBody>
          <a:bodyPr/>
          <a:lstStyle/>
          <a:p>
            <a:fld id="{ACCB891D-C605-43A0-BE65-27870EF3332E}" type="slidenum">
              <a:rPr lang="en-US" smtClean="0"/>
              <a:t>40</a:t>
            </a:fld>
            <a:endParaRPr lang="en-US"/>
          </a:p>
        </p:txBody>
      </p:sp>
    </p:spTree>
    <p:extLst>
      <p:ext uri="{BB962C8B-B14F-4D97-AF65-F5344CB8AC3E}">
        <p14:creationId xmlns:p14="http://schemas.microsoft.com/office/powerpoint/2010/main" val="22376679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going to take several steps. First, two people, then </a:t>
            </a:r>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41</a:t>
            </a:fld>
            <a:endParaRPr lang="en-US"/>
          </a:p>
        </p:txBody>
      </p:sp>
    </p:spTree>
    <p:extLst>
      <p:ext uri="{BB962C8B-B14F-4D97-AF65-F5344CB8AC3E}">
        <p14:creationId xmlns:p14="http://schemas.microsoft.com/office/powerpoint/2010/main" val="57860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Just bob can stand and sit</a:t>
            </a:r>
          </a:p>
          <a:p>
            <a:r>
              <a:rPr lang="en-US" dirty="0"/>
              <a:t>2. Then </a:t>
            </a:r>
            <a:r>
              <a:rPr lang="en-US" dirty="0" err="1"/>
              <a:t>alice</a:t>
            </a:r>
            <a:r>
              <a:rPr lang="en-US" dirty="0"/>
              <a:t> can</a:t>
            </a:r>
          </a:p>
        </p:txBody>
      </p:sp>
      <p:sp>
        <p:nvSpPr>
          <p:cNvPr id="4" name="Slide Number Placeholder 3"/>
          <p:cNvSpPr>
            <a:spLocks noGrp="1"/>
          </p:cNvSpPr>
          <p:nvPr>
            <p:ph type="sldNum" sz="quarter" idx="5"/>
          </p:nvPr>
        </p:nvSpPr>
        <p:spPr/>
        <p:txBody>
          <a:bodyPr/>
          <a:lstStyle/>
          <a:p>
            <a:fld id="{ACCB891D-C605-43A0-BE65-27870EF3332E}" type="slidenum">
              <a:rPr lang="en-US" smtClean="0"/>
              <a:t>42</a:t>
            </a:fld>
            <a:endParaRPr lang="en-US"/>
          </a:p>
        </p:txBody>
      </p:sp>
    </p:spTree>
    <p:extLst>
      <p:ext uri="{BB962C8B-B14F-4D97-AF65-F5344CB8AC3E}">
        <p14:creationId xmlns:p14="http://schemas.microsoft.com/office/powerpoint/2010/main" val="18147725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going to take several steps. First, two people, then </a:t>
            </a:r>
          </a:p>
        </p:txBody>
      </p:sp>
      <p:sp>
        <p:nvSpPr>
          <p:cNvPr id="4" name="Slide Number Placeholder 3"/>
          <p:cNvSpPr>
            <a:spLocks noGrp="1"/>
          </p:cNvSpPr>
          <p:nvPr>
            <p:ph type="sldNum" sz="quarter" idx="5"/>
          </p:nvPr>
        </p:nvSpPr>
        <p:spPr/>
        <p:txBody>
          <a:bodyPr/>
          <a:lstStyle/>
          <a:p>
            <a:fld id="{ACCB891D-C605-43A0-BE65-27870EF3332E}" type="slidenum">
              <a:rPr lang="en-US" smtClean="0"/>
              <a:t>43</a:t>
            </a:fld>
            <a:endParaRPr lang="en-US"/>
          </a:p>
        </p:txBody>
      </p:sp>
    </p:spTree>
    <p:extLst>
      <p:ext uri="{BB962C8B-B14F-4D97-AF65-F5344CB8AC3E}">
        <p14:creationId xmlns:p14="http://schemas.microsoft.com/office/powerpoint/2010/main" val="2896655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44</a:t>
            </a:fld>
            <a:endParaRPr lang="en-US"/>
          </a:p>
        </p:txBody>
      </p:sp>
    </p:spTree>
    <p:extLst>
      <p:ext uri="{BB962C8B-B14F-4D97-AF65-F5344CB8AC3E}">
        <p14:creationId xmlns:p14="http://schemas.microsoft.com/office/powerpoint/2010/main" val="3237873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CB891D-C605-43A0-BE65-27870EF3332E}" type="slidenum">
              <a:rPr lang="en-US" smtClean="0"/>
              <a:t>13</a:t>
            </a:fld>
            <a:endParaRPr lang="en-US"/>
          </a:p>
        </p:txBody>
      </p:sp>
    </p:spTree>
    <p:extLst>
      <p:ext uri="{BB962C8B-B14F-4D97-AF65-F5344CB8AC3E}">
        <p14:creationId xmlns:p14="http://schemas.microsoft.com/office/powerpoint/2010/main" val="46608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do I need to explain sets more?</a:t>
            </a:r>
          </a:p>
        </p:txBody>
      </p:sp>
      <p:sp>
        <p:nvSpPr>
          <p:cNvPr id="4" name="Slide Number Placeholder 3"/>
          <p:cNvSpPr>
            <a:spLocks noGrp="1"/>
          </p:cNvSpPr>
          <p:nvPr>
            <p:ph type="sldNum" sz="quarter" idx="5"/>
          </p:nvPr>
        </p:nvSpPr>
        <p:spPr/>
        <p:txBody>
          <a:bodyPr/>
          <a:lstStyle/>
          <a:p>
            <a:fld id="{ACCB891D-C605-43A0-BE65-27870EF3332E}" type="slidenum">
              <a:rPr lang="en-US" smtClean="0"/>
              <a:t>45</a:t>
            </a:fld>
            <a:endParaRPr lang="en-US"/>
          </a:p>
        </p:txBody>
      </p:sp>
    </p:spTree>
    <p:extLst>
      <p:ext uri="{BB962C8B-B14F-4D97-AF65-F5344CB8AC3E}">
        <p14:creationId xmlns:p14="http://schemas.microsoft.com/office/powerpoint/2010/main" val="2713697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green square to move it</a:t>
            </a:r>
          </a:p>
          <a:p>
            <a:r>
              <a:rPr lang="en-US" dirty="0"/>
              <a:t>N </a:t>
            </a:r>
            <a:r>
              <a:rPr lang="en-US" dirty="0" err="1"/>
              <a:t>N</a:t>
            </a:r>
            <a:r>
              <a:rPr lang="en-US" dirty="0"/>
              <a:t> G NG G </a:t>
            </a:r>
            <a:r>
              <a:rPr lang="en-US" dirty="0" err="1"/>
              <a:t>G</a:t>
            </a:r>
            <a:r>
              <a:rPr lang="en-US" dirty="0"/>
              <a:t> N </a:t>
            </a:r>
            <a:r>
              <a:rPr lang="en-US" dirty="0" err="1"/>
              <a:t>N</a:t>
            </a:r>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47</a:t>
            </a:fld>
            <a:endParaRPr lang="en-US"/>
          </a:p>
        </p:txBody>
      </p:sp>
    </p:spTree>
    <p:extLst>
      <p:ext uri="{BB962C8B-B14F-4D97-AF65-F5344CB8AC3E}">
        <p14:creationId xmlns:p14="http://schemas.microsoft.com/office/powerpoint/2010/main" val="37791484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add a chair counter</a:t>
            </a:r>
          </a:p>
        </p:txBody>
      </p:sp>
      <p:sp>
        <p:nvSpPr>
          <p:cNvPr id="4" name="Slide Number Placeholder 3"/>
          <p:cNvSpPr>
            <a:spLocks noGrp="1"/>
          </p:cNvSpPr>
          <p:nvPr>
            <p:ph type="sldNum" sz="quarter" idx="5"/>
          </p:nvPr>
        </p:nvSpPr>
        <p:spPr/>
        <p:txBody>
          <a:bodyPr/>
          <a:lstStyle/>
          <a:p>
            <a:fld id="{ACCB891D-C605-43A0-BE65-27870EF3332E}" type="slidenum">
              <a:rPr lang="en-US" smtClean="0"/>
              <a:t>49</a:t>
            </a:fld>
            <a:endParaRPr lang="en-US"/>
          </a:p>
        </p:txBody>
      </p:sp>
    </p:spTree>
    <p:extLst>
      <p:ext uri="{BB962C8B-B14F-4D97-AF65-F5344CB8AC3E}">
        <p14:creationId xmlns:p14="http://schemas.microsoft.com/office/powerpoint/2010/main" val="32982098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built this system, but why do we care? Let's switch to something more useful.</a:t>
            </a:r>
          </a:p>
        </p:txBody>
      </p:sp>
      <p:sp>
        <p:nvSpPr>
          <p:cNvPr id="4" name="Slide Number Placeholder 3"/>
          <p:cNvSpPr>
            <a:spLocks noGrp="1"/>
          </p:cNvSpPr>
          <p:nvPr>
            <p:ph type="sldNum" sz="quarter" idx="5"/>
          </p:nvPr>
        </p:nvSpPr>
        <p:spPr/>
        <p:txBody>
          <a:bodyPr/>
          <a:lstStyle/>
          <a:p>
            <a:fld id="{ACCB891D-C605-43A0-BE65-27870EF3332E}" type="slidenum">
              <a:rPr lang="en-US" smtClean="0"/>
              <a:t>54</a:t>
            </a:fld>
            <a:endParaRPr lang="en-US"/>
          </a:p>
        </p:txBody>
      </p:sp>
    </p:spTree>
    <p:extLst>
      <p:ext uri="{BB962C8B-B14F-4D97-AF65-F5344CB8AC3E}">
        <p14:creationId xmlns:p14="http://schemas.microsoft.com/office/powerpoint/2010/main" val="27450754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55</a:t>
            </a:fld>
            <a:endParaRPr lang="en-US"/>
          </a:p>
        </p:txBody>
      </p:sp>
    </p:spTree>
    <p:extLst>
      <p:ext uri="{BB962C8B-B14F-4D97-AF65-F5344CB8AC3E}">
        <p14:creationId xmlns:p14="http://schemas.microsoft.com/office/powerpoint/2010/main" val="34179892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do I need to explain sets more?</a:t>
            </a:r>
          </a:p>
        </p:txBody>
      </p:sp>
      <p:sp>
        <p:nvSpPr>
          <p:cNvPr id="4" name="Slide Number Placeholder 3"/>
          <p:cNvSpPr>
            <a:spLocks noGrp="1"/>
          </p:cNvSpPr>
          <p:nvPr>
            <p:ph type="sldNum" sz="quarter" idx="5"/>
          </p:nvPr>
        </p:nvSpPr>
        <p:spPr/>
        <p:txBody>
          <a:bodyPr/>
          <a:lstStyle/>
          <a:p>
            <a:fld id="{ACCB891D-C605-43A0-BE65-27870EF3332E}" type="slidenum">
              <a:rPr lang="en-US" smtClean="0"/>
              <a:t>56</a:t>
            </a:fld>
            <a:endParaRPr lang="en-US"/>
          </a:p>
        </p:txBody>
      </p:sp>
    </p:spTree>
    <p:extLst>
      <p:ext uri="{BB962C8B-B14F-4D97-AF65-F5344CB8AC3E}">
        <p14:creationId xmlns:p14="http://schemas.microsoft.com/office/powerpoint/2010/main" val="23726614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say we don't just care about whether the thread has the token, but how many times it acquired the token, too.</a:t>
            </a:r>
          </a:p>
        </p:txBody>
      </p:sp>
      <p:sp>
        <p:nvSpPr>
          <p:cNvPr id="4" name="Slide Number Placeholder 3"/>
          <p:cNvSpPr>
            <a:spLocks noGrp="1"/>
          </p:cNvSpPr>
          <p:nvPr>
            <p:ph type="sldNum" sz="quarter" idx="5"/>
          </p:nvPr>
        </p:nvSpPr>
        <p:spPr/>
        <p:txBody>
          <a:bodyPr/>
          <a:lstStyle/>
          <a:p>
            <a:fld id="{ACCB891D-C605-43A0-BE65-27870EF3332E}" type="slidenum">
              <a:rPr lang="en-US" smtClean="0"/>
              <a:t>58</a:t>
            </a:fld>
            <a:endParaRPr lang="en-US"/>
          </a:p>
        </p:txBody>
      </p:sp>
    </p:spTree>
    <p:extLst>
      <p:ext uri="{BB962C8B-B14F-4D97-AF65-F5344CB8AC3E}">
        <p14:creationId xmlns:p14="http://schemas.microsoft.com/office/powerpoint/2010/main" val="15121879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of course we'd have to add an invariant saying that the same thread can't be in two different sets at once and has to be in at least one set</a:t>
            </a:r>
          </a:p>
        </p:txBody>
      </p:sp>
      <p:sp>
        <p:nvSpPr>
          <p:cNvPr id="4" name="Slide Number Placeholder 3"/>
          <p:cNvSpPr>
            <a:spLocks noGrp="1"/>
          </p:cNvSpPr>
          <p:nvPr>
            <p:ph type="sldNum" sz="quarter" idx="5"/>
          </p:nvPr>
        </p:nvSpPr>
        <p:spPr/>
        <p:txBody>
          <a:bodyPr/>
          <a:lstStyle/>
          <a:p>
            <a:fld id="{ACCB891D-C605-43A0-BE65-27870EF3332E}" type="slidenum">
              <a:rPr lang="en-US" smtClean="0"/>
              <a:t>59</a:t>
            </a:fld>
            <a:endParaRPr lang="en-US"/>
          </a:p>
        </p:txBody>
      </p:sp>
    </p:spTree>
    <p:extLst>
      <p:ext uri="{BB962C8B-B14F-4D97-AF65-F5344CB8AC3E}">
        <p14:creationId xmlns:p14="http://schemas.microsoft.com/office/powerpoint/2010/main" val="1546600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Explaining functions. Python map.</a:t>
            </a:r>
          </a:p>
          <a:p>
            <a:r>
              <a:rPr lang="en-US" dirty="0"/>
              <a:t>Click top for python version, </a:t>
            </a:r>
            <a:r>
              <a:rPr lang="en-US" dirty="0" err="1"/>
              <a:t>etc</a:t>
            </a:r>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60</a:t>
            </a:fld>
            <a:endParaRPr lang="en-US"/>
          </a:p>
        </p:txBody>
      </p:sp>
    </p:spTree>
    <p:extLst>
      <p:ext uri="{BB962C8B-B14F-4D97-AF65-F5344CB8AC3E}">
        <p14:creationId xmlns:p14="http://schemas.microsoft.com/office/powerpoint/2010/main" val="86075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do I need to explain sets more?</a:t>
            </a:r>
          </a:p>
        </p:txBody>
      </p:sp>
      <p:sp>
        <p:nvSpPr>
          <p:cNvPr id="4" name="Slide Number Placeholder 3"/>
          <p:cNvSpPr>
            <a:spLocks noGrp="1"/>
          </p:cNvSpPr>
          <p:nvPr>
            <p:ph type="sldNum" sz="quarter" idx="5"/>
          </p:nvPr>
        </p:nvSpPr>
        <p:spPr/>
        <p:txBody>
          <a:bodyPr/>
          <a:lstStyle/>
          <a:p>
            <a:fld id="{ACCB891D-C605-43A0-BE65-27870EF3332E}" type="slidenum">
              <a:rPr lang="en-US" smtClean="0"/>
              <a:t>61</a:t>
            </a:fld>
            <a:endParaRPr lang="en-US"/>
          </a:p>
        </p:txBody>
      </p:sp>
    </p:spTree>
    <p:extLst>
      <p:ext uri="{BB962C8B-B14F-4D97-AF65-F5344CB8AC3E}">
        <p14:creationId xmlns:p14="http://schemas.microsoft.com/office/powerpoint/2010/main" val="1967999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15</a:t>
            </a:fld>
            <a:endParaRPr lang="en-US"/>
          </a:p>
        </p:txBody>
      </p:sp>
    </p:spTree>
    <p:extLst>
      <p:ext uri="{BB962C8B-B14F-4D97-AF65-F5344CB8AC3E}">
        <p14:creationId xmlns:p14="http://schemas.microsoft.com/office/powerpoint/2010/main" val="16594869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describes the transition 1 0, but also 0 -26 and 1 0 a knife</a:t>
            </a:r>
          </a:p>
        </p:txBody>
      </p:sp>
      <p:sp>
        <p:nvSpPr>
          <p:cNvPr id="4" name="Slide Number Placeholder 3"/>
          <p:cNvSpPr>
            <a:spLocks noGrp="1"/>
          </p:cNvSpPr>
          <p:nvPr>
            <p:ph type="sldNum" sz="quarter" idx="5"/>
          </p:nvPr>
        </p:nvSpPr>
        <p:spPr/>
        <p:txBody>
          <a:bodyPr/>
          <a:lstStyle/>
          <a:p>
            <a:fld id="{ACCB891D-C605-43A0-BE65-27870EF3332E}" type="slidenum">
              <a:rPr lang="en-US" smtClean="0"/>
              <a:t>63</a:t>
            </a:fld>
            <a:endParaRPr lang="en-US"/>
          </a:p>
        </p:txBody>
      </p:sp>
    </p:spTree>
    <p:extLst>
      <p:ext uri="{BB962C8B-B14F-4D97-AF65-F5344CB8AC3E}">
        <p14:creationId xmlns:p14="http://schemas.microsoft.com/office/powerpoint/2010/main" val="20070469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actually have to write… drumroll, this. Yes, it's stupid</a:t>
            </a:r>
          </a:p>
        </p:txBody>
      </p:sp>
      <p:sp>
        <p:nvSpPr>
          <p:cNvPr id="4" name="Slide Number Placeholder 3"/>
          <p:cNvSpPr>
            <a:spLocks noGrp="1"/>
          </p:cNvSpPr>
          <p:nvPr>
            <p:ph type="sldNum" sz="quarter" idx="5"/>
          </p:nvPr>
        </p:nvSpPr>
        <p:spPr/>
        <p:txBody>
          <a:bodyPr/>
          <a:lstStyle/>
          <a:p>
            <a:fld id="{ACCB891D-C605-43A0-BE65-27870EF3332E}" type="slidenum">
              <a:rPr lang="en-US" smtClean="0"/>
              <a:t>64</a:t>
            </a:fld>
            <a:endParaRPr lang="en-US"/>
          </a:p>
        </p:txBody>
      </p:sp>
    </p:spTree>
    <p:extLst>
      <p:ext uri="{BB962C8B-B14F-4D97-AF65-F5344CB8AC3E}">
        <p14:creationId xmlns:p14="http://schemas.microsoft.com/office/powerpoint/2010/main" val="2105303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do I need to explain sets more?</a:t>
            </a:r>
          </a:p>
        </p:txBody>
      </p:sp>
      <p:sp>
        <p:nvSpPr>
          <p:cNvPr id="4" name="Slide Number Placeholder 3"/>
          <p:cNvSpPr>
            <a:spLocks noGrp="1"/>
          </p:cNvSpPr>
          <p:nvPr>
            <p:ph type="sldNum" sz="quarter" idx="5"/>
          </p:nvPr>
        </p:nvSpPr>
        <p:spPr/>
        <p:txBody>
          <a:bodyPr/>
          <a:lstStyle/>
          <a:p>
            <a:fld id="{ACCB891D-C605-43A0-BE65-27870EF3332E}" type="slidenum">
              <a:rPr lang="en-US" smtClean="0"/>
              <a:t>65</a:t>
            </a:fld>
            <a:endParaRPr lang="en-US"/>
          </a:p>
        </p:txBody>
      </p:sp>
    </p:spTree>
    <p:extLst>
      <p:ext uri="{BB962C8B-B14F-4D97-AF65-F5344CB8AC3E}">
        <p14:creationId xmlns:p14="http://schemas.microsoft.com/office/powerpoint/2010/main" val="904398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states must be fully described</a:t>
            </a:r>
          </a:p>
        </p:txBody>
      </p:sp>
      <p:sp>
        <p:nvSpPr>
          <p:cNvPr id="4" name="Slide Number Placeholder 3"/>
          <p:cNvSpPr>
            <a:spLocks noGrp="1"/>
          </p:cNvSpPr>
          <p:nvPr>
            <p:ph type="sldNum" sz="quarter" idx="5"/>
          </p:nvPr>
        </p:nvSpPr>
        <p:spPr/>
        <p:txBody>
          <a:bodyPr/>
          <a:lstStyle/>
          <a:p>
            <a:fld id="{ACCB891D-C605-43A0-BE65-27870EF3332E}" type="slidenum">
              <a:rPr lang="en-US" smtClean="0"/>
              <a:t>66</a:t>
            </a:fld>
            <a:endParaRPr lang="en-US"/>
          </a:p>
        </p:txBody>
      </p:sp>
    </p:spTree>
    <p:extLst>
      <p:ext uri="{BB962C8B-B14F-4D97-AF65-F5344CB8AC3E}">
        <p14:creationId xmlns:p14="http://schemas.microsoft.com/office/powerpoint/2010/main" val="39066027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do I need to explain sets more?</a:t>
            </a:r>
          </a:p>
        </p:txBody>
      </p:sp>
      <p:sp>
        <p:nvSpPr>
          <p:cNvPr id="4" name="Slide Number Placeholder 3"/>
          <p:cNvSpPr>
            <a:spLocks noGrp="1"/>
          </p:cNvSpPr>
          <p:nvPr>
            <p:ph type="sldNum" sz="quarter" idx="5"/>
          </p:nvPr>
        </p:nvSpPr>
        <p:spPr/>
        <p:txBody>
          <a:bodyPr/>
          <a:lstStyle/>
          <a:p>
            <a:fld id="{ACCB891D-C605-43A0-BE65-27870EF3332E}" type="slidenum">
              <a:rPr lang="en-US" smtClean="0"/>
              <a:t>67</a:t>
            </a:fld>
            <a:endParaRPr lang="en-US"/>
          </a:p>
        </p:txBody>
      </p:sp>
    </p:spTree>
    <p:extLst>
      <p:ext uri="{BB962C8B-B14F-4D97-AF65-F5344CB8AC3E}">
        <p14:creationId xmlns:p14="http://schemas.microsoft.com/office/powerpoint/2010/main" val="12605748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do I need to explain sets more?</a:t>
            </a:r>
          </a:p>
        </p:txBody>
      </p:sp>
      <p:sp>
        <p:nvSpPr>
          <p:cNvPr id="4" name="Slide Number Placeholder 3"/>
          <p:cNvSpPr>
            <a:spLocks noGrp="1"/>
          </p:cNvSpPr>
          <p:nvPr>
            <p:ph type="sldNum" sz="quarter" idx="5"/>
          </p:nvPr>
        </p:nvSpPr>
        <p:spPr/>
        <p:txBody>
          <a:bodyPr/>
          <a:lstStyle/>
          <a:p>
            <a:fld id="{ACCB891D-C605-43A0-BE65-27870EF3332E}" type="slidenum">
              <a:rPr lang="en-US" smtClean="0"/>
              <a:t>69</a:t>
            </a:fld>
            <a:endParaRPr lang="en-US"/>
          </a:p>
        </p:txBody>
      </p:sp>
    </p:spTree>
    <p:extLst>
      <p:ext uri="{BB962C8B-B14F-4D97-AF65-F5344CB8AC3E}">
        <p14:creationId xmlns:p14="http://schemas.microsoft.com/office/powerpoint/2010/main" val="18777429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70</a:t>
            </a:fld>
            <a:endParaRPr lang="en-US"/>
          </a:p>
        </p:txBody>
      </p:sp>
    </p:spTree>
    <p:extLst>
      <p:ext uri="{BB962C8B-B14F-4D97-AF65-F5344CB8AC3E}">
        <p14:creationId xmlns:p14="http://schemas.microsoft.com/office/powerpoint/2010/main" val="38046210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even the </a:t>
            </a:r>
            <a:r>
              <a:rPr lang="en-US" dirty="0" err="1"/>
              <a:t>todo</a:t>
            </a:r>
            <a:r>
              <a:rPr lang="en-US" dirty="0"/>
              <a:t>?</a:t>
            </a:r>
          </a:p>
        </p:txBody>
      </p:sp>
      <p:sp>
        <p:nvSpPr>
          <p:cNvPr id="4" name="Slide Number Placeholder 3"/>
          <p:cNvSpPr>
            <a:spLocks noGrp="1"/>
          </p:cNvSpPr>
          <p:nvPr>
            <p:ph type="sldNum" sz="quarter" idx="5"/>
          </p:nvPr>
        </p:nvSpPr>
        <p:spPr/>
        <p:txBody>
          <a:bodyPr/>
          <a:lstStyle/>
          <a:p>
            <a:fld id="{ACCB891D-C605-43A0-BE65-27870EF3332E}" type="slidenum">
              <a:rPr lang="en-US" smtClean="0"/>
              <a:t>71</a:t>
            </a:fld>
            <a:endParaRPr lang="en-US"/>
          </a:p>
        </p:txBody>
      </p:sp>
    </p:spTree>
    <p:extLst>
      <p:ext uri="{BB962C8B-B14F-4D97-AF65-F5344CB8AC3E}">
        <p14:creationId xmlns:p14="http://schemas.microsoft.com/office/powerpoint/2010/main" val="34831368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to chairs</a:t>
            </a:r>
          </a:p>
          <a:p>
            <a:r>
              <a:rPr lang="en-US" dirty="0"/>
              <a:t>Multiple people and multiple chairs</a:t>
            </a:r>
          </a:p>
        </p:txBody>
      </p:sp>
      <p:sp>
        <p:nvSpPr>
          <p:cNvPr id="4" name="Slide Number Placeholder 3"/>
          <p:cNvSpPr>
            <a:spLocks noGrp="1"/>
          </p:cNvSpPr>
          <p:nvPr>
            <p:ph type="sldNum" sz="quarter" idx="5"/>
          </p:nvPr>
        </p:nvSpPr>
        <p:spPr/>
        <p:txBody>
          <a:bodyPr/>
          <a:lstStyle/>
          <a:p>
            <a:fld id="{ACCB891D-C605-43A0-BE65-27870EF3332E}" type="slidenum">
              <a:rPr lang="en-US" smtClean="0"/>
              <a:t>72</a:t>
            </a:fld>
            <a:endParaRPr lang="en-US"/>
          </a:p>
        </p:txBody>
      </p:sp>
    </p:spTree>
    <p:extLst>
      <p:ext uri="{BB962C8B-B14F-4D97-AF65-F5344CB8AC3E}">
        <p14:creationId xmlns:p14="http://schemas.microsoft.com/office/powerpoint/2010/main" val="24780453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people can't sit in the same chair</a:t>
            </a:r>
          </a:p>
        </p:txBody>
      </p:sp>
      <p:sp>
        <p:nvSpPr>
          <p:cNvPr id="4" name="Slide Number Placeholder 3"/>
          <p:cNvSpPr>
            <a:spLocks noGrp="1"/>
          </p:cNvSpPr>
          <p:nvPr>
            <p:ph type="sldNum" sz="quarter" idx="5"/>
          </p:nvPr>
        </p:nvSpPr>
        <p:spPr/>
        <p:txBody>
          <a:bodyPr/>
          <a:lstStyle/>
          <a:p>
            <a:fld id="{ACCB891D-C605-43A0-BE65-27870EF3332E}" type="slidenum">
              <a:rPr lang="en-US" smtClean="0"/>
              <a:t>73</a:t>
            </a:fld>
            <a:endParaRPr lang="en-US"/>
          </a:p>
        </p:txBody>
      </p:sp>
    </p:spTree>
    <p:extLst>
      <p:ext uri="{BB962C8B-B14F-4D97-AF65-F5344CB8AC3E}">
        <p14:creationId xmlns:p14="http://schemas.microsoft.com/office/powerpoint/2010/main" val="1987815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18</a:t>
            </a:fld>
            <a:endParaRPr lang="en-US"/>
          </a:p>
        </p:txBody>
      </p:sp>
    </p:spTree>
    <p:extLst>
      <p:ext uri="{BB962C8B-B14F-4D97-AF65-F5344CB8AC3E}">
        <p14:creationId xmlns:p14="http://schemas.microsoft.com/office/powerpoint/2010/main" val="26882532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do I need to explain sets more?</a:t>
            </a:r>
          </a:p>
        </p:txBody>
      </p:sp>
      <p:sp>
        <p:nvSpPr>
          <p:cNvPr id="4" name="Slide Number Placeholder 3"/>
          <p:cNvSpPr>
            <a:spLocks noGrp="1"/>
          </p:cNvSpPr>
          <p:nvPr>
            <p:ph type="sldNum" sz="quarter" idx="5"/>
          </p:nvPr>
        </p:nvSpPr>
        <p:spPr/>
        <p:txBody>
          <a:bodyPr/>
          <a:lstStyle/>
          <a:p>
            <a:fld id="{ACCB891D-C605-43A0-BE65-27870EF3332E}" type="slidenum">
              <a:rPr lang="en-US" smtClean="0"/>
              <a:t>74</a:t>
            </a:fld>
            <a:endParaRPr lang="en-US"/>
          </a:p>
        </p:txBody>
      </p:sp>
    </p:spTree>
    <p:extLst>
      <p:ext uri="{BB962C8B-B14F-4D97-AF65-F5344CB8AC3E}">
        <p14:creationId xmlns:p14="http://schemas.microsoft.com/office/powerpoint/2010/main" val="4013755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credit, can we add a type invariant for the threads spec?</a:t>
            </a:r>
          </a:p>
        </p:txBody>
      </p:sp>
      <p:sp>
        <p:nvSpPr>
          <p:cNvPr id="4" name="Slide Number Placeholder 3"/>
          <p:cNvSpPr>
            <a:spLocks noGrp="1"/>
          </p:cNvSpPr>
          <p:nvPr>
            <p:ph type="sldNum" sz="quarter" idx="5"/>
          </p:nvPr>
        </p:nvSpPr>
        <p:spPr/>
        <p:txBody>
          <a:bodyPr/>
          <a:lstStyle/>
          <a:p>
            <a:fld id="{ACCB891D-C605-43A0-BE65-27870EF3332E}" type="slidenum">
              <a:rPr lang="en-US" smtClean="0"/>
              <a:t>75</a:t>
            </a:fld>
            <a:endParaRPr lang="en-US"/>
          </a:p>
        </p:txBody>
      </p:sp>
    </p:spTree>
    <p:extLst>
      <p:ext uri="{BB962C8B-B14F-4D97-AF65-F5344CB8AC3E}">
        <p14:creationId xmlns:p14="http://schemas.microsoft.com/office/powerpoint/2010/main" val="75434822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isn't prime, because m=n=3</a:t>
            </a:r>
          </a:p>
        </p:txBody>
      </p:sp>
      <p:sp>
        <p:nvSpPr>
          <p:cNvPr id="4" name="Slide Number Placeholder 3"/>
          <p:cNvSpPr>
            <a:spLocks noGrp="1"/>
          </p:cNvSpPr>
          <p:nvPr>
            <p:ph type="sldNum" sz="quarter" idx="5"/>
          </p:nvPr>
        </p:nvSpPr>
        <p:spPr/>
        <p:txBody>
          <a:bodyPr/>
          <a:lstStyle/>
          <a:p>
            <a:fld id="{ACCB891D-C605-43A0-BE65-27870EF3332E}" type="slidenum">
              <a:rPr lang="en-US" smtClean="0"/>
              <a:t>84</a:t>
            </a:fld>
            <a:endParaRPr lang="en-US"/>
          </a:p>
        </p:txBody>
      </p:sp>
    </p:spTree>
    <p:extLst>
      <p:ext uri="{BB962C8B-B14F-4D97-AF65-F5344CB8AC3E}">
        <p14:creationId xmlns:p14="http://schemas.microsoft.com/office/powerpoint/2010/main" val="16064677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scratched the surface of a small amount of TLA+</a:t>
            </a:r>
          </a:p>
        </p:txBody>
      </p:sp>
      <p:sp>
        <p:nvSpPr>
          <p:cNvPr id="4" name="Slide Number Placeholder 3"/>
          <p:cNvSpPr>
            <a:spLocks noGrp="1"/>
          </p:cNvSpPr>
          <p:nvPr>
            <p:ph type="sldNum" sz="quarter" idx="5"/>
          </p:nvPr>
        </p:nvSpPr>
        <p:spPr/>
        <p:txBody>
          <a:bodyPr/>
          <a:lstStyle/>
          <a:p>
            <a:fld id="{ACCB891D-C605-43A0-BE65-27870EF3332E}" type="slidenum">
              <a:rPr lang="en-US" smtClean="0"/>
              <a:t>87</a:t>
            </a:fld>
            <a:endParaRPr lang="en-US"/>
          </a:p>
        </p:txBody>
      </p:sp>
    </p:spTree>
    <p:extLst>
      <p:ext uri="{BB962C8B-B14F-4D97-AF65-F5344CB8AC3E}">
        <p14:creationId xmlns:p14="http://schemas.microsoft.com/office/powerpoint/2010/main" val="140971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CB891D-C605-43A0-BE65-27870EF3332E}" type="slidenum">
              <a:rPr lang="en-US" smtClean="0"/>
              <a:t>19</a:t>
            </a:fld>
            <a:endParaRPr lang="en-US"/>
          </a:p>
        </p:txBody>
      </p:sp>
    </p:spTree>
    <p:extLst>
      <p:ext uri="{BB962C8B-B14F-4D97-AF65-F5344CB8AC3E}">
        <p14:creationId xmlns:p14="http://schemas.microsoft.com/office/powerpoint/2010/main" val="3861379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 Space: twelve different ways these people can land, each way has two paths</a:t>
            </a:r>
          </a:p>
        </p:txBody>
      </p:sp>
      <p:sp>
        <p:nvSpPr>
          <p:cNvPr id="4" name="Slide Number Placeholder 3"/>
          <p:cNvSpPr>
            <a:spLocks noGrp="1"/>
          </p:cNvSpPr>
          <p:nvPr>
            <p:ph type="sldNum" sz="quarter" idx="5"/>
          </p:nvPr>
        </p:nvSpPr>
        <p:spPr/>
        <p:txBody>
          <a:bodyPr/>
          <a:lstStyle/>
          <a:p>
            <a:fld id="{ACCB891D-C605-43A0-BE65-27870EF3332E}" type="slidenum">
              <a:rPr lang="en-US" smtClean="0"/>
              <a:t>20</a:t>
            </a:fld>
            <a:endParaRPr lang="en-US"/>
          </a:p>
        </p:txBody>
      </p:sp>
    </p:spTree>
    <p:extLst>
      <p:ext uri="{BB962C8B-B14F-4D97-AF65-F5344CB8AC3E}">
        <p14:creationId xmlns:p14="http://schemas.microsoft.com/office/powerpoint/2010/main" val="143251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CB891D-C605-43A0-BE65-27870EF3332E}" type="slidenum">
              <a:rPr lang="en-US" smtClean="0"/>
              <a:t>21</a:t>
            </a:fld>
            <a:endParaRPr lang="en-US"/>
          </a:p>
        </p:txBody>
      </p:sp>
    </p:spTree>
    <p:extLst>
      <p:ext uri="{BB962C8B-B14F-4D97-AF65-F5344CB8AC3E}">
        <p14:creationId xmlns:p14="http://schemas.microsoft.com/office/powerpoint/2010/main" val="1754880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CB891D-C605-43A0-BE65-27870EF3332E}" type="slidenum">
              <a:rPr lang="en-US" smtClean="0"/>
              <a:t>22</a:t>
            </a:fld>
            <a:endParaRPr lang="en-US"/>
          </a:p>
        </p:txBody>
      </p:sp>
    </p:spTree>
    <p:extLst>
      <p:ext uri="{BB962C8B-B14F-4D97-AF65-F5344CB8AC3E}">
        <p14:creationId xmlns:p14="http://schemas.microsoft.com/office/powerpoint/2010/main" val="1171946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C03F-E31A-0599-04F0-7BFDFCB10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24F3087-998C-3BC8-1537-5B697266B8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E3C358-B1BA-9427-3EA6-A4DC9522431B}"/>
              </a:ext>
            </a:extLst>
          </p:cNvPr>
          <p:cNvSpPr>
            <a:spLocks noGrp="1"/>
          </p:cNvSpPr>
          <p:nvPr>
            <p:ph type="dt" sz="half" idx="10"/>
          </p:nvPr>
        </p:nvSpPr>
        <p:spPr/>
        <p:txBody>
          <a:bodyPr/>
          <a:lstStyle/>
          <a:p>
            <a:fld id="{62FF0B22-74FF-4208-90DB-92D633EB105B}" type="datetimeFigureOut">
              <a:rPr lang="en-US" smtClean="0"/>
              <a:t>9/20/2022</a:t>
            </a:fld>
            <a:endParaRPr lang="en-US" dirty="0"/>
          </a:p>
        </p:txBody>
      </p:sp>
      <p:sp>
        <p:nvSpPr>
          <p:cNvPr id="5" name="Footer Placeholder 4">
            <a:extLst>
              <a:ext uri="{FF2B5EF4-FFF2-40B4-BE49-F238E27FC236}">
                <a16:creationId xmlns:a16="http://schemas.microsoft.com/office/drawing/2014/main" id="{511C2486-3C51-9065-D3E1-4C1DEDE96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12F42-4640-39F2-48CF-73DE9A73DDB0}"/>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136725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758C0-58D0-E17E-4C8D-BE1ACB2F7F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AF7BB8-88B1-0222-4593-F77A781DC2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DB7D12-717C-1A47-E02F-6AE585433D6F}"/>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5" name="Footer Placeholder 4">
            <a:extLst>
              <a:ext uri="{FF2B5EF4-FFF2-40B4-BE49-F238E27FC236}">
                <a16:creationId xmlns:a16="http://schemas.microsoft.com/office/drawing/2014/main" id="{0E47B529-2132-0F21-FB9E-37CFF6E9C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070F21-009F-260C-6765-23A791411827}"/>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162119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F9A7F3-C06D-37D1-1ED7-9E595A3C8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7AFF17-D1E4-81D8-9A9E-E239673294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B843E-76A4-C163-C474-2402538ABF0F}"/>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5" name="Footer Placeholder 4">
            <a:extLst>
              <a:ext uri="{FF2B5EF4-FFF2-40B4-BE49-F238E27FC236}">
                <a16:creationId xmlns:a16="http://schemas.microsoft.com/office/drawing/2014/main" id="{28C181A0-1C7E-442C-3E5F-D82A0D9BD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3EB788-BA13-FA75-AAA1-F1981FB8AD49}"/>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352842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A2829-8551-D1E2-C529-B0812C7669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1D3ED6-93C2-9208-1225-01C57B0020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2142C2-459A-B9F7-A652-CB50F1A02F0E}"/>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5" name="Footer Placeholder 4">
            <a:extLst>
              <a:ext uri="{FF2B5EF4-FFF2-40B4-BE49-F238E27FC236}">
                <a16:creationId xmlns:a16="http://schemas.microsoft.com/office/drawing/2014/main" id="{EE2E21E9-2B88-64BF-FFA8-D885CD579180}"/>
              </a:ext>
            </a:extLst>
          </p:cNvPr>
          <p:cNvSpPr>
            <a:spLocks noGrp="1"/>
          </p:cNvSpPr>
          <p:nvPr>
            <p:ph type="ftr" sz="quarter" idx="11"/>
          </p:nvPr>
        </p:nvSpPr>
        <p:spPr/>
        <p:txBody>
          <a:bodyPr/>
          <a:lstStyle/>
          <a:p>
            <a:r>
              <a:rPr lang="en-US" dirty="0" err="1"/>
              <a:t>sdfdfdf</a:t>
            </a:r>
            <a:endParaRPr lang="en-US" dirty="0"/>
          </a:p>
        </p:txBody>
      </p:sp>
      <p:sp>
        <p:nvSpPr>
          <p:cNvPr id="6" name="Slide Number Placeholder 5">
            <a:extLst>
              <a:ext uri="{FF2B5EF4-FFF2-40B4-BE49-F238E27FC236}">
                <a16:creationId xmlns:a16="http://schemas.microsoft.com/office/drawing/2014/main" id="{42B918D0-A3A2-367D-D0E3-1C7FE6615D86}"/>
              </a:ext>
            </a:extLst>
          </p:cNvPr>
          <p:cNvSpPr>
            <a:spLocks noGrp="1"/>
          </p:cNvSpPr>
          <p:nvPr>
            <p:ph type="sldNum" sz="quarter" idx="12"/>
          </p:nvPr>
        </p:nvSpPr>
        <p:spPr/>
        <p:txBody>
          <a:bodyPr/>
          <a:lstStyle/>
          <a:p>
            <a:fld id="{9E35EE6B-B2B4-4713-A5D0-3F1D7533832A}" type="slidenum">
              <a:rPr lang="en-US" smtClean="0"/>
              <a:t>‹#›</a:t>
            </a:fld>
            <a:endParaRPr lang="en-US"/>
          </a:p>
        </p:txBody>
      </p:sp>
      <p:sp>
        <p:nvSpPr>
          <p:cNvPr id="12" name="Content Placeholder 11">
            <a:extLst>
              <a:ext uri="{FF2B5EF4-FFF2-40B4-BE49-F238E27FC236}">
                <a16:creationId xmlns:a16="http://schemas.microsoft.com/office/drawing/2014/main" id="{C52977F0-69BD-7E47-122D-86DB922F1773}"/>
              </a:ext>
            </a:extLst>
          </p:cNvPr>
          <p:cNvSpPr>
            <a:spLocks noGrp="1"/>
          </p:cNvSpPr>
          <p:nvPr>
            <p:ph sz="quarter" idx="13" hasCustomPrompt="1"/>
          </p:nvPr>
        </p:nvSpPr>
        <p:spPr>
          <a:xfrm>
            <a:off x="1195388" y="581025"/>
            <a:ext cx="2843212" cy="763588"/>
          </a:xfrm>
        </p:spPr>
        <p:txBody>
          <a:bodyPr/>
          <a:lstStyle>
            <a:lvl1pPr marL="0" indent="0">
              <a:buNone/>
              <a:defRPr/>
            </a:lvl1pPr>
          </a:lstStyle>
          <a:p>
            <a:pPr lvl="0"/>
            <a:r>
              <a:rPr lang="en-US" dirty="0" err="1"/>
              <a:t>asdasdasdsa</a:t>
            </a:r>
            <a:endParaRPr lang="en-US" dirty="0"/>
          </a:p>
        </p:txBody>
      </p:sp>
    </p:spTree>
    <p:extLst>
      <p:ext uri="{BB962C8B-B14F-4D97-AF65-F5344CB8AC3E}">
        <p14:creationId xmlns:p14="http://schemas.microsoft.com/office/powerpoint/2010/main" val="1850391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2175-2850-0DC4-B0A2-66368D8BF3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27FD24-8BAE-EBDD-5654-B12472A629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F38836-5692-520F-0E43-338D5F524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B10A48-F5B3-2A2C-71B1-9F99D76CBA59}"/>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6" name="Footer Placeholder 5">
            <a:extLst>
              <a:ext uri="{FF2B5EF4-FFF2-40B4-BE49-F238E27FC236}">
                <a16:creationId xmlns:a16="http://schemas.microsoft.com/office/drawing/2014/main" id="{CFFBAA71-07EA-3839-C1A6-483ADA807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7C7E5C-124C-3684-B408-68D29F52E2D4}"/>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1398346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6F8B-4667-971E-3F6C-633186C42A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0166EA-8486-8BED-2166-B18BE109CB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EE9FC-58A0-FD34-7856-1A488DA2C19E}"/>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5" name="Footer Placeholder 4">
            <a:extLst>
              <a:ext uri="{FF2B5EF4-FFF2-40B4-BE49-F238E27FC236}">
                <a16:creationId xmlns:a16="http://schemas.microsoft.com/office/drawing/2014/main" id="{C5F29F15-6ED9-F782-DB05-C9A745BEAF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F557C-13AF-2E60-82CD-8F7B7788D423}"/>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3525895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F149C-6A79-2D64-91B4-526208AEA9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0E93E5-C9DA-5BB2-1DC3-201B497711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21EB52-8065-8089-E72B-D15272936E8A}"/>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5" name="Footer Placeholder 4">
            <a:extLst>
              <a:ext uri="{FF2B5EF4-FFF2-40B4-BE49-F238E27FC236}">
                <a16:creationId xmlns:a16="http://schemas.microsoft.com/office/drawing/2014/main" id="{CBC9EECA-76A9-938A-514F-A7B065531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1C787F-8378-BAE7-0205-344A913F6CCA}"/>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124876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EF62D-E52E-A13D-A1E3-BA5DCD11FD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0EE7A2-8A5A-E9DA-8A97-14EF43099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FECE42-3B20-138D-3484-A42DEB53D9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1C52F-7601-A1A9-2726-2A3E1A9E8622}"/>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6" name="Footer Placeholder 5">
            <a:extLst>
              <a:ext uri="{FF2B5EF4-FFF2-40B4-BE49-F238E27FC236}">
                <a16:creationId xmlns:a16="http://schemas.microsoft.com/office/drawing/2014/main" id="{9676D6F4-1CB1-8218-7A54-F23CB3947C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F0374-1704-0000-FA32-7F20736BBBE2}"/>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332724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1635-C3DF-44A5-0105-1D8FE8E63D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D4B573-D0D6-8594-2A62-3E7014F157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A6D1F9-35F3-B9FF-39D3-721C5168DB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E2DE2C-1899-7CD4-AC62-CA6A16C1F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D52132-4230-3515-1C15-D0C4DA3306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BF24A0-B011-41F3-94F5-C7CA7908BE4E}"/>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8" name="Footer Placeholder 7">
            <a:extLst>
              <a:ext uri="{FF2B5EF4-FFF2-40B4-BE49-F238E27FC236}">
                <a16:creationId xmlns:a16="http://schemas.microsoft.com/office/drawing/2014/main" id="{BFB319B1-42AA-BECE-EDDF-2AF7A50711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E273EC-ED41-702A-6B97-33855A6E3061}"/>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626204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9947-CDED-BB6B-6D32-AB8A3A1271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027679-50FF-E671-F94A-82042AFD40CF}"/>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4" name="Footer Placeholder 3">
            <a:extLst>
              <a:ext uri="{FF2B5EF4-FFF2-40B4-BE49-F238E27FC236}">
                <a16:creationId xmlns:a16="http://schemas.microsoft.com/office/drawing/2014/main" id="{77AF7B74-1939-39C2-2038-0D039348A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CEA533-E541-6A52-35E3-C75B46BB059B}"/>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159726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94A5F-28F7-B374-E4D2-C834C32F2AE5}"/>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3" name="Footer Placeholder 2">
            <a:extLst>
              <a:ext uri="{FF2B5EF4-FFF2-40B4-BE49-F238E27FC236}">
                <a16:creationId xmlns:a16="http://schemas.microsoft.com/office/drawing/2014/main" id="{509DD7BA-2B66-A5E2-DECE-BD94BCBEA8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948692-F544-6F74-C5FC-8295E4F47A90}"/>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1414416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70CCF-B70C-CF5B-3E58-B6DDEA5661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6251C6-7930-4BC8-5590-A9500C8942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B4987-507D-563B-4998-2882DC890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7C1CF2-7A06-AA93-C81F-9988AFE0F430}"/>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6" name="Footer Placeholder 5">
            <a:extLst>
              <a:ext uri="{FF2B5EF4-FFF2-40B4-BE49-F238E27FC236}">
                <a16:creationId xmlns:a16="http://schemas.microsoft.com/office/drawing/2014/main" id="{CBFA6129-3E62-04F9-975F-E84F5FA14C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05733-1925-0493-F575-37E6C2582641}"/>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331291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7F78-1B97-894D-66B0-B31822C15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3BDF7-FD80-8A3C-4BE0-039C235D08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9F1567-6E0A-B603-C83D-4CC4AC7AE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0A0FA-F438-082A-5583-F9212026FBF6}"/>
              </a:ext>
            </a:extLst>
          </p:cNvPr>
          <p:cNvSpPr>
            <a:spLocks noGrp="1"/>
          </p:cNvSpPr>
          <p:nvPr>
            <p:ph type="dt" sz="half" idx="10"/>
          </p:nvPr>
        </p:nvSpPr>
        <p:spPr/>
        <p:txBody>
          <a:bodyPr/>
          <a:lstStyle/>
          <a:p>
            <a:fld id="{62FF0B22-74FF-4208-90DB-92D633EB105B}" type="datetimeFigureOut">
              <a:rPr lang="en-US" smtClean="0"/>
              <a:t>9/20/2022</a:t>
            </a:fld>
            <a:endParaRPr lang="en-US"/>
          </a:p>
        </p:txBody>
      </p:sp>
      <p:sp>
        <p:nvSpPr>
          <p:cNvPr id="6" name="Footer Placeholder 5">
            <a:extLst>
              <a:ext uri="{FF2B5EF4-FFF2-40B4-BE49-F238E27FC236}">
                <a16:creationId xmlns:a16="http://schemas.microsoft.com/office/drawing/2014/main" id="{F66C66F4-9280-48D2-DAD7-10C486FA09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C1AA31-B4C0-632F-23DD-E68529273DF2}"/>
              </a:ext>
            </a:extLst>
          </p:cNvPr>
          <p:cNvSpPr>
            <a:spLocks noGrp="1"/>
          </p:cNvSpPr>
          <p:nvPr>
            <p:ph type="sldNum" sz="quarter" idx="12"/>
          </p:nvPr>
        </p:nvSpPr>
        <p:spPr/>
        <p:txBody>
          <a:bodyPr/>
          <a:lstStyle/>
          <a:p>
            <a:fld id="{9E35EE6B-B2B4-4713-A5D0-3F1D7533832A}" type="slidenum">
              <a:rPr lang="en-US" smtClean="0"/>
              <a:t>‹#›</a:t>
            </a:fld>
            <a:endParaRPr lang="en-US"/>
          </a:p>
        </p:txBody>
      </p:sp>
    </p:spTree>
    <p:extLst>
      <p:ext uri="{BB962C8B-B14F-4D97-AF65-F5344CB8AC3E}">
        <p14:creationId xmlns:p14="http://schemas.microsoft.com/office/powerpoint/2010/main" val="396331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5CA9A1-1D23-A4E1-7EFA-CF28350AE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A23E80-9173-1FC6-F6D4-0203289CC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92590-C24D-A26A-C18F-31791B569E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FF0B22-74FF-4208-90DB-92D633EB105B}" type="datetimeFigureOut">
              <a:rPr lang="en-US" smtClean="0"/>
              <a:t>9/20/2022</a:t>
            </a:fld>
            <a:endParaRPr lang="en-US"/>
          </a:p>
        </p:txBody>
      </p:sp>
      <p:sp>
        <p:nvSpPr>
          <p:cNvPr id="5" name="Footer Placeholder 4">
            <a:extLst>
              <a:ext uri="{FF2B5EF4-FFF2-40B4-BE49-F238E27FC236}">
                <a16:creationId xmlns:a16="http://schemas.microsoft.com/office/drawing/2014/main" id="{35DCFFCE-FFF8-8067-1C8E-10EC4549F7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669F16-1225-C458-468D-6EBE24B27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35EE6B-B2B4-4713-A5D0-3F1D7533832A}" type="slidenum">
              <a:rPr lang="en-US" smtClean="0"/>
              <a:t>‹#›</a:t>
            </a:fld>
            <a:endParaRPr lang="en-US"/>
          </a:p>
        </p:txBody>
      </p:sp>
    </p:spTree>
    <p:extLst>
      <p:ext uri="{BB962C8B-B14F-4D97-AF65-F5344CB8AC3E}">
        <p14:creationId xmlns:p14="http://schemas.microsoft.com/office/powerpoint/2010/main" val="3347736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51" r:id="rId12"/>
    <p:sldLayoutId id="214748365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1.tmp"/></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creativecommons.org/licenses/by-nc-sa/3.0/" TargetMode="External"/><Relationship Id="rId4" Type="http://schemas.openxmlformats.org/officeDocument/2006/relationships/hyperlink" Target="https://sustainable-nano.com/2013/06/25/teamwork-wins-why-science-is-not-an-individual-spor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2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5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oleObject" Target="file:///D:\Consulting\Workshops\1%20day%20tla+\TLAConf%20TLA\Logic.ppt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27.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2.svg"/><Relationship Id="rId5" Type="http://schemas.openxmlformats.org/officeDocument/2006/relationships/image" Target="../media/image21.png"/><Relationship Id="rId10" Type="http://schemas.openxmlformats.org/officeDocument/2006/relationships/image" Target="../media/image27.svg"/><Relationship Id="rId4" Type="http://schemas.openxmlformats.org/officeDocument/2006/relationships/image" Target="../media/image24.svg"/><Relationship Id="rId9"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3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41.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42.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0.png"/><Relationship Id="rId7"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1.svg"/></Relationships>
</file>

<file path=ppt/slides/_rels/slide4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4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0.png"/><Relationship Id="rId7"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31.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38.tmp"/><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0.png"/><Relationship Id="rId7"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1.sv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svg"/><Relationship Id="rId7" Type="http://schemas.openxmlformats.org/officeDocument/2006/relationships/image" Target="../media/image44.sv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3.png"/><Relationship Id="rId5" Type="http://schemas.openxmlformats.org/officeDocument/2006/relationships/image" Target="../media/image37.svg"/><Relationship Id="rId4" Type="http://schemas.openxmlformats.org/officeDocument/2006/relationships/image" Target="../media/image36.png"/><Relationship Id="rId9" Type="http://schemas.openxmlformats.org/officeDocument/2006/relationships/image" Target="../media/image46.sv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0.svg"/></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6.xml.rels><?xml version="1.0" encoding="UTF-8" standalone="yes"?>
<Relationships xmlns="http://schemas.openxmlformats.org/package/2006/relationships"><Relationship Id="rId3" Type="http://schemas.openxmlformats.org/officeDocument/2006/relationships/hyperlink" Target="https://www.hindawi.com/journals/mpe/2013/312396/"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6.xml"/><Relationship Id="rId5" Type="http://schemas.openxmlformats.org/officeDocument/2006/relationships/image" Target="../media/image42.sv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39.png"/><Relationship Id="rId7"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10" Type="http://schemas.openxmlformats.org/officeDocument/2006/relationships/image" Target="../media/image50.svg"/><Relationship Id="rId4" Type="http://schemas.openxmlformats.org/officeDocument/2006/relationships/image" Target="../media/image40.svg"/><Relationship Id="rId9" Type="http://schemas.openxmlformats.org/officeDocument/2006/relationships/image" Target="../media/image49.png"/></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1.xml"/><Relationship Id="rId1" Type="http://schemas.openxmlformats.org/officeDocument/2006/relationships/slideLayout" Target="../slideLayouts/slideLayout6.xml"/><Relationship Id="rId4" Type="http://schemas.openxmlformats.org/officeDocument/2006/relationships/image" Target="../media/image52.sv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3.xml"/><Relationship Id="rId1" Type="http://schemas.openxmlformats.org/officeDocument/2006/relationships/slideLayout" Target="../slideLayouts/slideLayout6.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0.svg"/><Relationship Id="rId7" Type="http://schemas.openxmlformats.org/officeDocument/2006/relationships/image" Target="../media/image54.sv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42.svg"/><Relationship Id="rId4" Type="http://schemas.openxmlformats.org/officeDocument/2006/relationships/image" Target="../media/image41.png"/><Relationship Id="rId9" Type="http://schemas.openxmlformats.org/officeDocument/2006/relationships/image" Target="../media/image56.sv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71.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30.png"/><Relationship Id="rId7"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1.svg"/></Relationships>
</file>

<file path=ppt/slides/_rels/slide72.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61.png"/><Relationship Id="rId3" Type="http://schemas.openxmlformats.org/officeDocument/2006/relationships/image" Target="../media/image28.png"/><Relationship Id="rId7" Type="http://schemas.openxmlformats.org/officeDocument/2006/relationships/image" Target="../media/image36.png"/><Relationship Id="rId12" Type="http://schemas.openxmlformats.org/officeDocument/2006/relationships/image" Target="../media/image60.svg"/><Relationship Id="rId2" Type="http://schemas.openxmlformats.org/officeDocument/2006/relationships/notesSlide" Target="../notesSlides/notesSlide48.xml"/><Relationship Id="rId1" Type="http://schemas.openxmlformats.org/officeDocument/2006/relationships/slideLayout" Target="../slideLayouts/slideLayout6.xml"/><Relationship Id="rId6" Type="http://schemas.openxmlformats.org/officeDocument/2006/relationships/image" Target="../media/image31.svg"/><Relationship Id="rId11" Type="http://schemas.openxmlformats.org/officeDocument/2006/relationships/image" Target="../media/image59.png"/><Relationship Id="rId5" Type="http://schemas.openxmlformats.org/officeDocument/2006/relationships/image" Target="../media/image30.png"/><Relationship Id="rId10" Type="http://schemas.openxmlformats.org/officeDocument/2006/relationships/image" Target="../media/image58.svg"/><Relationship Id="rId4" Type="http://schemas.openxmlformats.org/officeDocument/2006/relationships/image" Target="../media/image29.svg"/><Relationship Id="rId9" Type="http://schemas.openxmlformats.org/officeDocument/2006/relationships/image" Target="../media/image57.png"/><Relationship Id="rId14" Type="http://schemas.openxmlformats.org/officeDocument/2006/relationships/image" Target="../media/image62.svg"/></Relationships>
</file>

<file path=ppt/slides/_rels/slide7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63.png"/><Relationship Id="rId3" Type="http://schemas.openxmlformats.org/officeDocument/2006/relationships/image" Target="../media/image28.png"/><Relationship Id="rId7" Type="http://schemas.openxmlformats.org/officeDocument/2006/relationships/image" Target="../media/image36.png"/><Relationship Id="rId12" Type="http://schemas.openxmlformats.org/officeDocument/2006/relationships/image" Target="../media/image62.svg"/><Relationship Id="rId2" Type="http://schemas.openxmlformats.org/officeDocument/2006/relationships/notesSlide" Target="../notesSlides/notesSlide49.xml"/><Relationship Id="rId16" Type="http://schemas.openxmlformats.org/officeDocument/2006/relationships/image" Target="../media/image66.svg"/><Relationship Id="rId1" Type="http://schemas.openxmlformats.org/officeDocument/2006/relationships/slideLayout" Target="../slideLayouts/slideLayout6.xml"/><Relationship Id="rId6" Type="http://schemas.openxmlformats.org/officeDocument/2006/relationships/image" Target="../media/image31.svg"/><Relationship Id="rId11" Type="http://schemas.openxmlformats.org/officeDocument/2006/relationships/image" Target="../media/image61.png"/><Relationship Id="rId5" Type="http://schemas.openxmlformats.org/officeDocument/2006/relationships/image" Target="../media/image30.png"/><Relationship Id="rId15" Type="http://schemas.openxmlformats.org/officeDocument/2006/relationships/image" Target="../media/image65.png"/><Relationship Id="rId10" Type="http://schemas.openxmlformats.org/officeDocument/2006/relationships/image" Target="../media/image58.svg"/><Relationship Id="rId4" Type="http://schemas.openxmlformats.org/officeDocument/2006/relationships/image" Target="../media/image29.svg"/><Relationship Id="rId9" Type="http://schemas.openxmlformats.org/officeDocument/2006/relationships/image" Target="../media/image57.png"/><Relationship Id="rId14" Type="http://schemas.openxmlformats.org/officeDocument/2006/relationships/image" Target="../media/image64.sv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29.svg"/><Relationship Id="rId7" Type="http://schemas.openxmlformats.org/officeDocument/2006/relationships/image" Target="../media/image37.sv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6.png"/><Relationship Id="rId5" Type="http://schemas.openxmlformats.org/officeDocument/2006/relationships/image" Target="../media/image31.svg"/><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9.sv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slide" Target="slide84.xml"/></Relationships>
</file>

<file path=ppt/slides/_rels/slide8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8.png"/><Relationship Id="rId7" Type="http://schemas.openxmlformats.org/officeDocument/2006/relationships/image" Target="../media/image36.png"/><Relationship Id="rId2" Type="http://schemas.openxmlformats.org/officeDocument/2006/relationships/notesSlide" Target="../notesSlides/notesSlide52.xml"/><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8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9.sv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slide" Target="slide84.xml"/></Relationships>
</file>

<file path=ppt/slides/_rels/slide8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29.svg"/><Relationship Id="rId7" Type="http://schemas.openxmlformats.org/officeDocument/2006/relationships/image" Target="../media/image36.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slide" Target="slide8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www.learntl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svg"/><Relationship Id="rId7" Type="http://schemas.openxmlformats.org/officeDocument/2006/relationships/image" Target="../media/image72.sv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svg"/><Relationship Id="rId4" Type="http://schemas.openxmlformats.org/officeDocument/2006/relationships/image" Target="../media/image69.png"/><Relationship Id="rId9" Type="http://schemas.openxmlformats.org/officeDocument/2006/relationships/image" Target="../media/image74.svg"/></Relationships>
</file>

<file path=ppt/slides/_rels/slide96.xml.rels><?xml version="1.0" encoding="UTF-8" standalone="yes"?>
<Relationships xmlns="http://schemas.openxmlformats.org/package/2006/relationships"><Relationship Id="rId3" Type="http://schemas.openxmlformats.org/officeDocument/2006/relationships/image" Target="../media/image68.svg"/><Relationship Id="rId7" Type="http://schemas.openxmlformats.org/officeDocument/2006/relationships/image" Target="../media/image74.sv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svg"/><Relationship Id="rId4" Type="http://schemas.openxmlformats.org/officeDocument/2006/relationships/image" Target="../media/image7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594E-5B72-1F81-BEAD-C95A2EF67AF7}"/>
              </a:ext>
            </a:extLst>
          </p:cNvPr>
          <p:cNvSpPr>
            <a:spLocks noGrp="1"/>
          </p:cNvSpPr>
          <p:nvPr>
            <p:ph type="ctrTitle"/>
          </p:nvPr>
        </p:nvSpPr>
        <p:spPr/>
        <p:txBody>
          <a:bodyPr/>
          <a:lstStyle/>
          <a:p>
            <a:r>
              <a:rPr lang="en-US" dirty="0"/>
              <a:t>TLA+ Workshop</a:t>
            </a:r>
          </a:p>
        </p:txBody>
      </p:sp>
      <p:sp>
        <p:nvSpPr>
          <p:cNvPr id="3" name="Subtitle 2">
            <a:extLst>
              <a:ext uri="{FF2B5EF4-FFF2-40B4-BE49-F238E27FC236}">
                <a16:creationId xmlns:a16="http://schemas.microsoft.com/office/drawing/2014/main" id="{2F5B77B2-1301-3D94-C6AD-79A5194E458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06658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47F4-A7E6-7844-DAAA-04338D3E7BEF}"/>
              </a:ext>
            </a:extLst>
          </p:cNvPr>
          <p:cNvSpPr>
            <a:spLocks noGrp="1"/>
          </p:cNvSpPr>
          <p:nvPr>
            <p:ph type="ctrTitle"/>
          </p:nvPr>
        </p:nvSpPr>
        <p:spPr/>
        <p:txBody>
          <a:bodyPr/>
          <a:lstStyle/>
          <a:p>
            <a:r>
              <a:rPr lang="en-US" dirty="0"/>
              <a:t>TLA+ is hard.</a:t>
            </a:r>
          </a:p>
        </p:txBody>
      </p:sp>
      <p:sp>
        <p:nvSpPr>
          <p:cNvPr id="4" name="Subtitle 3">
            <a:extLst>
              <a:ext uri="{FF2B5EF4-FFF2-40B4-BE49-F238E27FC236}">
                <a16:creationId xmlns:a16="http://schemas.microsoft.com/office/drawing/2014/main" id="{047D21FE-4163-9CA0-007E-01F40D365ED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54322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F135-E039-E55A-2DBE-DA7C5BD2FA6A}"/>
              </a:ext>
            </a:extLst>
          </p:cNvPr>
          <p:cNvSpPr>
            <a:spLocks noGrp="1"/>
          </p:cNvSpPr>
          <p:nvPr>
            <p:ph type="title"/>
          </p:nvPr>
        </p:nvSpPr>
        <p:spPr/>
        <p:txBody>
          <a:bodyPr/>
          <a:lstStyle/>
          <a:p>
            <a:r>
              <a:rPr lang="en-US" dirty="0"/>
              <a:t>Why TLA+ is Hard</a:t>
            </a:r>
          </a:p>
        </p:txBody>
      </p:sp>
      <p:sp>
        <p:nvSpPr>
          <p:cNvPr id="3" name="Content Placeholder 2">
            <a:extLst>
              <a:ext uri="{FF2B5EF4-FFF2-40B4-BE49-F238E27FC236}">
                <a16:creationId xmlns:a16="http://schemas.microsoft.com/office/drawing/2014/main" id="{292B060A-F009-5A6F-8028-4E61E67592EF}"/>
              </a:ext>
            </a:extLst>
          </p:cNvPr>
          <p:cNvSpPr>
            <a:spLocks noGrp="1"/>
          </p:cNvSpPr>
          <p:nvPr>
            <p:ph idx="1"/>
          </p:nvPr>
        </p:nvSpPr>
        <p:spPr/>
        <p:txBody>
          <a:bodyPr/>
          <a:lstStyle/>
          <a:p>
            <a:pPr marL="514350" indent="-514350">
              <a:buAutoNum type="arabicPeriod"/>
            </a:pPr>
            <a:r>
              <a:rPr lang="en-US" dirty="0"/>
              <a:t>The topic is complicated</a:t>
            </a:r>
          </a:p>
          <a:p>
            <a:pPr marL="514350" indent="-514350">
              <a:buAutoNum type="arabicPeriod"/>
            </a:pPr>
            <a:r>
              <a:rPr lang="en-US" dirty="0"/>
              <a:t>The domain is difficult</a:t>
            </a:r>
          </a:p>
          <a:p>
            <a:pPr marL="514350" indent="-514350">
              <a:buAutoNum type="arabicPeriod"/>
            </a:pPr>
            <a:r>
              <a:rPr lang="en-US" dirty="0"/>
              <a:t>The notation is unfamiliar</a:t>
            </a:r>
          </a:p>
          <a:p>
            <a:pPr marL="514350" indent="-514350">
              <a:buAutoNum type="arabicPeriod"/>
            </a:pPr>
            <a:r>
              <a:rPr lang="en-US" dirty="0"/>
              <a:t>The tooling is unforgiving</a:t>
            </a:r>
          </a:p>
        </p:txBody>
      </p:sp>
    </p:spTree>
    <p:extLst>
      <p:ext uri="{BB962C8B-B14F-4D97-AF65-F5344CB8AC3E}">
        <p14:creationId xmlns:p14="http://schemas.microsoft.com/office/powerpoint/2010/main" val="366831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59D9D4D-AB22-0933-8957-E6078D86A549}"/>
              </a:ext>
            </a:extLst>
          </p:cNvPr>
          <p:cNvPicPr>
            <a:picLocks noChangeAspect="1"/>
          </p:cNvPicPr>
          <p:nvPr/>
        </p:nvPicPr>
        <p:blipFill>
          <a:blip r:embed="rId3"/>
          <a:stretch>
            <a:fillRect/>
          </a:stretch>
        </p:blipFill>
        <p:spPr>
          <a:xfrm>
            <a:off x="1371600" y="1952625"/>
            <a:ext cx="8373188" cy="2209800"/>
          </a:xfrm>
          <a:prstGeom prst="rect">
            <a:avLst/>
          </a:prstGeom>
          <a:ln>
            <a:solidFill>
              <a:schemeClr val="bg2">
                <a:lumMod val="75000"/>
              </a:schemeClr>
            </a:solidFill>
          </a:ln>
        </p:spPr>
      </p:pic>
      <p:sp>
        <p:nvSpPr>
          <p:cNvPr id="6" name="Title 5">
            <a:extLst>
              <a:ext uri="{FF2B5EF4-FFF2-40B4-BE49-F238E27FC236}">
                <a16:creationId xmlns:a16="http://schemas.microsoft.com/office/drawing/2014/main" id="{31F81E0A-9766-A9F0-29C2-0BBAD4255E69}"/>
              </a:ext>
            </a:extLst>
          </p:cNvPr>
          <p:cNvSpPr>
            <a:spLocks noGrp="1"/>
          </p:cNvSpPr>
          <p:nvPr>
            <p:ph type="title"/>
          </p:nvPr>
        </p:nvSpPr>
        <p:spPr/>
        <p:txBody>
          <a:bodyPr/>
          <a:lstStyle/>
          <a:p>
            <a:endParaRPr lang="en-US" dirty="0"/>
          </a:p>
        </p:txBody>
      </p:sp>
      <p:pic>
        <p:nvPicPr>
          <p:cNvPr id="10" name="Picture 9" descr="A screenshot of a computer&#10;&#10;Description automatically generated with medium confidence">
            <a:extLst>
              <a:ext uri="{FF2B5EF4-FFF2-40B4-BE49-F238E27FC236}">
                <a16:creationId xmlns:a16="http://schemas.microsoft.com/office/drawing/2014/main" id="{AE1EF722-9CCB-1CF4-1AAE-27944E23B2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4905375"/>
            <a:ext cx="11330155" cy="1219200"/>
          </a:xfrm>
          <a:prstGeom prst="rect">
            <a:avLst/>
          </a:prstGeom>
        </p:spPr>
      </p:pic>
    </p:spTree>
    <p:extLst>
      <p:ext uri="{BB962C8B-B14F-4D97-AF65-F5344CB8AC3E}">
        <p14:creationId xmlns:p14="http://schemas.microsoft.com/office/powerpoint/2010/main" val="162594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mad scientist">
            <a:extLst>
              <a:ext uri="{FF2B5EF4-FFF2-40B4-BE49-F238E27FC236}">
                <a16:creationId xmlns:a16="http://schemas.microsoft.com/office/drawing/2014/main" id="{EA95D516-6223-31F3-BF78-DC9F2E45F2A9}"/>
              </a:ext>
              <a:ext uri="{C183D7F6-B498-43B3-948B-1728B52AA6E4}">
                <adec:decorative xmlns:adec="http://schemas.microsoft.com/office/drawing/2017/decorative" val="0"/>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24257"/>
          <a:stretch/>
        </p:blipFill>
        <p:spPr>
          <a:xfrm>
            <a:off x="20" y="1282"/>
            <a:ext cx="12191980" cy="6856718"/>
          </a:xfrm>
          <a:prstGeom prst="rect">
            <a:avLst/>
          </a:prstGeom>
        </p:spPr>
      </p:pic>
      <p:sp>
        <p:nvSpPr>
          <p:cNvPr id="8" name="TextBox 7">
            <a:extLst>
              <a:ext uri="{FF2B5EF4-FFF2-40B4-BE49-F238E27FC236}">
                <a16:creationId xmlns:a16="http://schemas.microsoft.com/office/drawing/2014/main" id="{384156CF-05CA-C331-41ED-A752EC34FF42}"/>
              </a:ext>
            </a:extLst>
          </p:cNvPr>
          <p:cNvSpPr txBox="1"/>
          <p:nvPr/>
        </p:nvSpPr>
        <p:spPr>
          <a:xfrm>
            <a:off x="9751909" y="6657945"/>
            <a:ext cx="2440091"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4" tooltip="https://sustainable-nano.com/2013/06/25/teamwork-wins-why-science-is-not-an-individual-sport/">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sa/3.0/">
                  <a:extLst>
                    <a:ext uri="{A12FA001-AC4F-418D-AE19-62706E023703}">
                      <ahyp:hlinkClr xmlns:ahyp="http://schemas.microsoft.com/office/drawing/2018/hyperlinkcolor" val="tx"/>
                    </a:ext>
                  </a:extLst>
                </a:hlinkClick>
              </a:rPr>
              <a:t>CC BY-SA-NC</a:t>
            </a:r>
            <a:endParaRPr lang="en-US" sz="700">
              <a:solidFill>
                <a:srgbClr val="FFFFFF"/>
              </a:solidFill>
            </a:endParaRPr>
          </a:p>
        </p:txBody>
      </p:sp>
    </p:spTree>
    <p:extLst>
      <p:ext uri="{BB962C8B-B14F-4D97-AF65-F5344CB8AC3E}">
        <p14:creationId xmlns:p14="http://schemas.microsoft.com/office/powerpoint/2010/main" val="1557151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DC1C-73B9-4B5B-2832-B2CA2E23A5EB}"/>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CC26A0FA-317E-A155-0EBE-406F4F94037F}"/>
              </a:ext>
            </a:extLst>
          </p:cNvPr>
          <p:cNvSpPr>
            <a:spLocks noGrp="1"/>
          </p:cNvSpPr>
          <p:nvPr>
            <p:ph idx="1"/>
          </p:nvPr>
        </p:nvSpPr>
        <p:spPr/>
        <p:txBody>
          <a:bodyPr>
            <a:normAutofit/>
          </a:bodyPr>
          <a:lstStyle/>
          <a:p>
            <a:pPr marL="0" indent="0">
              <a:buNone/>
            </a:pPr>
            <a:r>
              <a:rPr lang="en-US" sz="6000" dirty="0"/>
              <a:t>1. TLA+ is not code.</a:t>
            </a:r>
          </a:p>
        </p:txBody>
      </p:sp>
    </p:spTree>
    <p:extLst>
      <p:ext uri="{BB962C8B-B14F-4D97-AF65-F5344CB8AC3E}">
        <p14:creationId xmlns:p14="http://schemas.microsoft.com/office/powerpoint/2010/main" val="3862155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18A079-8F27-7591-0A96-69FB531BF73C}"/>
              </a:ext>
            </a:extLst>
          </p:cNvPr>
          <p:cNvPicPr>
            <a:picLocks noChangeAspect="1"/>
          </p:cNvPicPr>
          <p:nvPr/>
        </p:nvPicPr>
        <p:blipFill>
          <a:blip r:embed="rId3"/>
          <a:stretch>
            <a:fillRect/>
          </a:stretch>
        </p:blipFill>
        <p:spPr>
          <a:xfrm>
            <a:off x="5486400" y="2783213"/>
            <a:ext cx="4057650" cy="600075"/>
          </a:xfrm>
          <a:prstGeom prst="rect">
            <a:avLst/>
          </a:prstGeom>
        </p:spPr>
      </p:pic>
      <p:pic>
        <p:nvPicPr>
          <p:cNvPr id="7" name="Picture 6">
            <a:extLst>
              <a:ext uri="{FF2B5EF4-FFF2-40B4-BE49-F238E27FC236}">
                <a16:creationId xmlns:a16="http://schemas.microsoft.com/office/drawing/2014/main" id="{19956FF3-9247-7B08-201E-3C27B456D3B1}"/>
              </a:ext>
            </a:extLst>
          </p:cNvPr>
          <p:cNvPicPr>
            <a:picLocks noChangeAspect="1"/>
          </p:cNvPicPr>
          <p:nvPr/>
        </p:nvPicPr>
        <p:blipFill>
          <a:blip r:embed="rId4"/>
          <a:stretch>
            <a:fillRect/>
          </a:stretch>
        </p:blipFill>
        <p:spPr>
          <a:xfrm>
            <a:off x="762000" y="339725"/>
            <a:ext cx="9659698" cy="2333951"/>
          </a:xfrm>
          <a:prstGeom prst="rect">
            <a:avLst/>
          </a:prstGeom>
        </p:spPr>
      </p:pic>
      <p:pic>
        <p:nvPicPr>
          <p:cNvPr id="9" name="Picture 8">
            <a:extLst>
              <a:ext uri="{FF2B5EF4-FFF2-40B4-BE49-F238E27FC236}">
                <a16:creationId xmlns:a16="http://schemas.microsoft.com/office/drawing/2014/main" id="{16299A45-A587-D1F1-4532-6EE899BF5C61}"/>
              </a:ext>
            </a:extLst>
          </p:cNvPr>
          <p:cNvPicPr>
            <a:picLocks noChangeAspect="1"/>
          </p:cNvPicPr>
          <p:nvPr/>
        </p:nvPicPr>
        <p:blipFill>
          <a:blip r:embed="rId5"/>
          <a:stretch>
            <a:fillRect/>
          </a:stretch>
        </p:blipFill>
        <p:spPr>
          <a:xfrm>
            <a:off x="836507" y="2396212"/>
            <a:ext cx="4372585" cy="4058216"/>
          </a:xfrm>
          <a:prstGeom prst="rect">
            <a:avLst/>
          </a:prstGeom>
        </p:spPr>
      </p:pic>
      <p:sp>
        <p:nvSpPr>
          <p:cNvPr id="4" name="Oval 3">
            <a:extLst>
              <a:ext uri="{FF2B5EF4-FFF2-40B4-BE49-F238E27FC236}">
                <a16:creationId xmlns:a16="http://schemas.microsoft.com/office/drawing/2014/main" id="{FD0BFDDD-8A80-9BA9-8927-398A45125370}"/>
              </a:ext>
            </a:extLst>
          </p:cNvPr>
          <p:cNvSpPr/>
          <p:nvPr/>
        </p:nvSpPr>
        <p:spPr>
          <a:xfrm>
            <a:off x="2743200" y="5867400"/>
            <a:ext cx="381000" cy="309563"/>
          </a:xfrm>
          <a:prstGeom prst="ellipse">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E02FCA94-E91B-798B-D5C8-725E2483FE76}"/>
              </a:ext>
            </a:extLst>
          </p:cNvPr>
          <p:cNvSpPr/>
          <p:nvPr/>
        </p:nvSpPr>
        <p:spPr>
          <a:xfrm>
            <a:off x="4958903" y="3581400"/>
            <a:ext cx="5465727" cy="2585323"/>
          </a:xfrm>
          <a:prstGeom prst="rect">
            <a:avLst/>
          </a:prstGeom>
          <a:noFill/>
        </p:spPr>
        <p:txBody>
          <a:bodyPr wrap="none" lIns="91440" tIns="45720" rIns="91440" bIns="45720">
            <a:spAutoFit/>
          </a:bodyPr>
          <a:lstStyle/>
          <a:p>
            <a:r>
              <a:rPr lang="en-US" sz="5400" dirty="0">
                <a:ln w="0"/>
                <a:solidFill>
                  <a:schemeClr val="accent1"/>
                </a:solidFill>
                <a:effectLst>
                  <a:outerShdw blurRad="38100" dist="25400" dir="5400000" algn="ctr" rotWithShape="0">
                    <a:srgbClr val="6E747A">
                      <a:alpha val="43000"/>
                    </a:srgbClr>
                  </a:outerShdw>
                </a:effectLst>
              </a:rPr>
              <a:t>5114 lines of code</a:t>
            </a:r>
            <a:endParaRPr lang="en-US" sz="5400" b="0" cap="none" spc="0" dirty="0">
              <a:ln w="0"/>
              <a:solidFill>
                <a:schemeClr val="accent1"/>
              </a:solidFill>
              <a:effectLst>
                <a:outerShdw blurRad="38100" dist="25400" dir="5400000" algn="ctr" rotWithShape="0">
                  <a:srgbClr val="6E747A">
                    <a:alpha val="43000"/>
                  </a:srgbClr>
                </a:outerShdw>
              </a:effectLst>
            </a:endParaRPr>
          </a:p>
          <a:p>
            <a:r>
              <a:rPr lang="en-US" sz="5400" dirty="0">
                <a:ln w="0"/>
                <a:solidFill>
                  <a:schemeClr val="accent1"/>
                </a:solidFill>
                <a:effectLst>
                  <a:outerShdw blurRad="38100" dist="25400" dir="5400000" algn="ctr" rotWithShape="0">
                    <a:srgbClr val="6E747A">
                      <a:alpha val="43000"/>
                    </a:srgbClr>
                  </a:outerShdw>
                </a:effectLst>
              </a:rPr>
              <a:t>÷</a:t>
            </a:r>
            <a:r>
              <a:rPr lang="en-US" sz="5400" b="0" cap="none" spc="0" dirty="0">
                <a:ln w="0"/>
                <a:solidFill>
                  <a:schemeClr val="accent1"/>
                </a:solidFill>
                <a:effectLst>
                  <a:outerShdw blurRad="38100" dist="25400" dir="5400000" algn="ctr" rotWithShape="0">
                    <a:srgbClr val="6E747A">
                      <a:alpha val="43000"/>
                    </a:srgbClr>
                  </a:outerShdw>
                </a:effectLst>
              </a:rPr>
              <a:t> 3.7 person years</a:t>
            </a:r>
            <a:endParaRPr lang="en-US" sz="5400" dirty="0">
              <a:ln w="0"/>
              <a:solidFill>
                <a:schemeClr val="accent1"/>
              </a:solidFill>
              <a:effectLst>
                <a:outerShdw blurRad="38100" dist="25400" dir="5400000" algn="ctr" rotWithShape="0">
                  <a:srgbClr val="6E747A">
                    <a:alpha val="43000"/>
                  </a:srgbClr>
                </a:outerShdw>
              </a:effectLst>
            </a:endParaRPr>
          </a:p>
          <a:p>
            <a:r>
              <a:rPr lang="en-US" sz="5400" b="0" cap="none" spc="0" dirty="0">
                <a:ln w="0"/>
                <a:solidFill>
                  <a:schemeClr val="accent1"/>
                </a:solidFill>
                <a:effectLst>
                  <a:outerShdw blurRad="38100" dist="25400" dir="5400000" algn="ctr" rotWithShape="0">
                    <a:srgbClr val="6E747A">
                      <a:alpha val="43000"/>
                    </a:srgbClr>
                  </a:outerShdw>
                </a:effectLst>
              </a:rPr>
              <a:t>= </a:t>
            </a:r>
            <a:r>
              <a:rPr lang="en-US" sz="5400" dirty="0">
                <a:ln w="0"/>
                <a:solidFill>
                  <a:schemeClr val="accent1"/>
                </a:solidFill>
                <a:effectLst>
                  <a:outerShdw blurRad="38100" dist="25400" dir="5400000" algn="ctr" rotWithShape="0">
                    <a:srgbClr val="6E747A">
                      <a:alpha val="43000"/>
                    </a:srgbClr>
                  </a:outerShdw>
                </a:effectLst>
              </a:rPr>
              <a:t>3.8 loc/day</a:t>
            </a:r>
            <a:endParaRPr lang="en-US" sz="54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367414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5DC1C-73B9-4B5B-2832-B2CA2E23A5EB}"/>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CC26A0FA-317E-A155-0EBE-406F4F94037F}"/>
              </a:ext>
            </a:extLst>
          </p:cNvPr>
          <p:cNvSpPr>
            <a:spLocks noGrp="1"/>
          </p:cNvSpPr>
          <p:nvPr>
            <p:ph idx="1"/>
          </p:nvPr>
        </p:nvSpPr>
        <p:spPr/>
        <p:txBody>
          <a:bodyPr>
            <a:normAutofit/>
          </a:bodyPr>
          <a:lstStyle/>
          <a:p>
            <a:pPr marL="0" indent="0">
              <a:buNone/>
            </a:pPr>
            <a:r>
              <a:rPr lang="en-US" sz="6000" dirty="0"/>
              <a:t>1. TLA+ is not code.</a:t>
            </a:r>
          </a:p>
          <a:p>
            <a:pPr marL="0" indent="0">
              <a:buNone/>
            </a:pPr>
            <a:r>
              <a:rPr lang="en-US" sz="6000" dirty="0"/>
              <a:t>2. TLA+ does not </a:t>
            </a:r>
            <a:r>
              <a:rPr lang="en-US" sz="6000" i="1" dirty="0"/>
              <a:t>sync</a:t>
            </a:r>
            <a:r>
              <a:rPr lang="en-US" sz="6000" dirty="0"/>
              <a:t> with code.</a:t>
            </a:r>
          </a:p>
        </p:txBody>
      </p:sp>
    </p:spTree>
    <p:extLst>
      <p:ext uri="{BB962C8B-B14F-4D97-AF65-F5344CB8AC3E}">
        <p14:creationId xmlns:p14="http://schemas.microsoft.com/office/powerpoint/2010/main" val="37118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387D9C-4A7F-263E-5D45-4C59833AD0D1}"/>
              </a:ext>
            </a:extLst>
          </p:cNvPr>
          <p:cNvPicPr>
            <a:picLocks noChangeAspect="1"/>
          </p:cNvPicPr>
          <p:nvPr/>
        </p:nvPicPr>
        <p:blipFill>
          <a:blip r:embed="rId2"/>
          <a:stretch>
            <a:fillRect/>
          </a:stretch>
        </p:blipFill>
        <p:spPr>
          <a:xfrm>
            <a:off x="1447800" y="0"/>
            <a:ext cx="8848469" cy="6781800"/>
          </a:xfrm>
          <a:prstGeom prst="rect">
            <a:avLst/>
          </a:prstGeom>
        </p:spPr>
      </p:pic>
      <p:sp>
        <p:nvSpPr>
          <p:cNvPr id="7" name="Title 6">
            <a:extLst>
              <a:ext uri="{FF2B5EF4-FFF2-40B4-BE49-F238E27FC236}">
                <a16:creationId xmlns:a16="http://schemas.microsoft.com/office/drawing/2014/main" id="{5BA5EC8C-AC3B-234E-06A5-334699D7D307}"/>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13919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95244-0A3D-BC84-9801-FBFA3D927B4F}"/>
              </a:ext>
            </a:extLst>
          </p:cNvPr>
          <p:cNvSpPr>
            <a:spLocks noGrp="1"/>
          </p:cNvSpPr>
          <p:nvPr>
            <p:ph type="ctrTitle"/>
          </p:nvPr>
        </p:nvSpPr>
        <p:spPr/>
        <p:txBody>
          <a:bodyPr/>
          <a:lstStyle/>
          <a:p>
            <a:r>
              <a:rPr lang="en-US" dirty="0"/>
              <a:t>The Problem</a:t>
            </a:r>
          </a:p>
        </p:txBody>
      </p:sp>
      <p:sp>
        <p:nvSpPr>
          <p:cNvPr id="3" name="Subtitle 2">
            <a:extLst>
              <a:ext uri="{FF2B5EF4-FFF2-40B4-BE49-F238E27FC236}">
                <a16:creationId xmlns:a16="http://schemas.microsoft.com/office/drawing/2014/main" id="{B7C5215B-B6F4-ED69-2EBE-F09D0C8A79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80559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D7300E34-C232-F77D-B993-F62D76362591}"/>
              </a:ext>
            </a:extLst>
          </p:cNvPr>
          <p:cNvCxnSpPr>
            <a:cxnSpLocks/>
          </p:cNvCxnSpPr>
          <p:nvPr/>
        </p:nvCxnSpPr>
        <p:spPr>
          <a:xfrm flipV="1">
            <a:off x="2852959" y="2935322"/>
            <a:ext cx="4720619" cy="192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EF667B0-6197-9E89-B26E-2EC8129FBE2D}"/>
              </a:ext>
            </a:extLst>
          </p:cNvPr>
          <p:cNvCxnSpPr>
            <a:cxnSpLocks/>
          </p:cNvCxnSpPr>
          <p:nvPr/>
        </p:nvCxnSpPr>
        <p:spPr>
          <a:xfrm>
            <a:off x="2852959" y="3127848"/>
            <a:ext cx="4720619" cy="9034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E20DE931-9BFE-73A3-EBAB-D1A665B7A3BD}"/>
              </a:ext>
            </a:extLst>
          </p:cNvPr>
          <p:cNvCxnSpPr>
            <a:cxnSpLocks/>
          </p:cNvCxnSpPr>
          <p:nvPr/>
        </p:nvCxnSpPr>
        <p:spPr>
          <a:xfrm flipV="1">
            <a:off x="2852959" y="2935322"/>
            <a:ext cx="5707976" cy="1925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90D5C0EF-79AE-5E25-0898-2958F03DA8DD}"/>
              </a:ext>
            </a:extLst>
          </p:cNvPr>
          <p:cNvCxnSpPr>
            <a:cxnSpLocks/>
          </p:cNvCxnSpPr>
          <p:nvPr/>
        </p:nvCxnSpPr>
        <p:spPr>
          <a:xfrm>
            <a:off x="2852959" y="3127848"/>
            <a:ext cx="5707976" cy="9034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 name="Content Placeholder 4" descr="Man with solid fill">
            <a:extLst>
              <a:ext uri="{FF2B5EF4-FFF2-40B4-BE49-F238E27FC236}">
                <a16:creationId xmlns:a16="http://schemas.microsoft.com/office/drawing/2014/main" id="{542148C4-3D11-EAC3-28C7-C80021FDB1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5602" y="2441643"/>
            <a:ext cx="987357" cy="987357"/>
          </a:xfrm>
          <a:prstGeom prst="rect">
            <a:avLst/>
          </a:prstGeom>
        </p:spPr>
      </p:pic>
      <p:pic>
        <p:nvPicPr>
          <p:cNvPr id="8" name="Content Placeholder 4" descr="Man with solid fill">
            <a:extLst>
              <a:ext uri="{FF2B5EF4-FFF2-40B4-BE49-F238E27FC236}">
                <a16:creationId xmlns:a16="http://schemas.microsoft.com/office/drawing/2014/main" id="{6CE593C4-9BED-922C-7267-26008CCB9E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5602" y="3537626"/>
            <a:ext cx="987357" cy="987357"/>
          </a:xfrm>
          <a:prstGeom prst="rect">
            <a:avLst/>
          </a:prstGeom>
        </p:spPr>
      </p:pic>
      <p:grpSp>
        <p:nvGrpSpPr>
          <p:cNvPr id="34" name="Group 33" hidden="1">
            <a:extLst>
              <a:ext uri="{FF2B5EF4-FFF2-40B4-BE49-F238E27FC236}">
                <a16:creationId xmlns:a16="http://schemas.microsoft.com/office/drawing/2014/main" id="{7743E0B6-94F3-86BE-9331-64749BC395E5}"/>
              </a:ext>
            </a:extLst>
          </p:cNvPr>
          <p:cNvGrpSpPr/>
          <p:nvPr/>
        </p:nvGrpSpPr>
        <p:grpSpPr>
          <a:xfrm>
            <a:off x="2852959" y="2935322"/>
            <a:ext cx="5707976" cy="1095983"/>
            <a:chOff x="2852959" y="2935322"/>
            <a:chExt cx="5707976" cy="1095983"/>
          </a:xfrm>
        </p:grpSpPr>
        <p:cxnSp>
          <p:nvCxnSpPr>
            <p:cNvPr id="25" name="Straight Arrow Connector 24">
              <a:extLst>
                <a:ext uri="{FF2B5EF4-FFF2-40B4-BE49-F238E27FC236}">
                  <a16:creationId xmlns:a16="http://schemas.microsoft.com/office/drawing/2014/main" id="{2175FF60-DEE7-7F59-03B6-5A4260FD49ED}"/>
                </a:ext>
              </a:extLst>
            </p:cNvPr>
            <p:cNvCxnSpPr>
              <a:cxnSpLocks/>
            </p:cNvCxnSpPr>
            <p:nvPr/>
          </p:nvCxnSpPr>
          <p:spPr>
            <a:xfrm flipV="1">
              <a:off x="2852959" y="2935322"/>
              <a:ext cx="5707976" cy="10959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3B51D50F-D194-3785-5CFC-3138A6981392}"/>
                </a:ext>
              </a:extLst>
            </p:cNvPr>
            <p:cNvCxnSpPr>
              <a:cxnSpLocks/>
              <a:stCxn id="8" idx="3"/>
            </p:cNvCxnSpPr>
            <p:nvPr/>
          </p:nvCxnSpPr>
          <p:spPr>
            <a:xfrm>
              <a:off x="2852959" y="4031305"/>
              <a:ext cx="57079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a:extLst>
                <a:ext uri="{FF2B5EF4-FFF2-40B4-BE49-F238E27FC236}">
                  <a16:creationId xmlns:a16="http://schemas.microsoft.com/office/drawing/2014/main" id="{7F678B2A-57AF-89CD-C0B3-146E6E9963D6}"/>
                </a:ext>
              </a:extLst>
            </p:cNvPr>
            <p:cNvCxnSpPr>
              <a:cxnSpLocks/>
            </p:cNvCxnSpPr>
            <p:nvPr/>
          </p:nvCxnSpPr>
          <p:spPr>
            <a:xfrm flipV="1">
              <a:off x="2852959" y="2935322"/>
              <a:ext cx="4720619" cy="10959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nvGrpSpPr>
          <p:cNvPr id="18" name="Group 17">
            <a:extLst>
              <a:ext uri="{FF2B5EF4-FFF2-40B4-BE49-F238E27FC236}">
                <a16:creationId xmlns:a16="http://schemas.microsoft.com/office/drawing/2014/main" id="{A0F06F18-5D68-A867-3898-0E40885C5E5F}"/>
              </a:ext>
            </a:extLst>
          </p:cNvPr>
          <p:cNvGrpSpPr/>
          <p:nvPr/>
        </p:nvGrpSpPr>
        <p:grpSpPr>
          <a:xfrm>
            <a:off x="7071919" y="1804450"/>
            <a:ext cx="2476373" cy="3146702"/>
            <a:chOff x="2362201" y="3879941"/>
            <a:chExt cx="862510" cy="1095983"/>
          </a:xfrm>
        </p:grpSpPr>
        <p:sp>
          <p:nvSpPr>
            <p:cNvPr id="20" name="Rectangle 19">
              <a:extLst>
                <a:ext uri="{FF2B5EF4-FFF2-40B4-BE49-F238E27FC236}">
                  <a16:creationId xmlns:a16="http://schemas.microsoft.com/office/drawing/2014/main" id="{298F7927-AA76-DF82-4448-75C1BD8D3F2A}"/>
                </a:ext>
              </a:extLst>
            </p:cNvPr>
            <p:cNvSpPr/>
            <p:nvPr/>
          </p:nvSpPr>
          <p:spPr>
            <a:xfrm>
              <a:off x="2362201" y="3879941"/>
              <a:ext cx="862510" cy="1095983"/>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u="sng"/>
            </a:p>
          </p:txBody>
        </p:sp>
        <p:cxnSp>
          <p:nvCxnSpPr>
            <p:cNvPr id="21" name="Straight Connector 20">
              <a:extLst>
                <a:ext uri="{FF2B5EF4-FFF2-40B4-BE49-F238E27FC236}">
                  <a16:creationId xmlns:a16="http://schemas.microsoft.com/office/drawing/2014/main" id="{649213BC-4872-C369-AE20-FF6EFF9C34EE}"/>
                </a:ext>
              </a:extLst>
            </p:cNvPr>
            <p:cNvCxnSpPr>
              <a:cxnSpLocks/>
              <a:stCxn id="20" idx="1"/>
              <a:endCxn id="20" idx="3"/>
            </p:cNvCxnSpPr>
            <p:nvPr/>
          </p:nvCxnSpPr>
          <p:spPr>
            <a:xfrm>
              <a:off x="2362201" y="4427933"/>
              <a:ext cx="862510"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2450E7FB-DA0B-3032-CA17-32242C02FAD1}"/>
                </a:ext>
              </a:extLst>
            </p:cNvPr>
            <p:cNvCxnSpPr>
              <a:cxnSpLocks/>
              <a:stCxn id="20" idx="2"/>
              <a:endCxn id="20" idx="0"/>
            </p:cNvCxnSpPr>
            <p:nvPr/>
          </p:nvCxnSpPr>
          <p:spPr>
            <a:xfrm flipV="1">
              <a:off x="2793456" y="3879941"/>
              <a:ext cx="0" cy="1095983"/>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944066739"/>
      </p:ext>
    </p:extLst>
  </p:cSld>
  <p:clrMapOvr>
    <a:masterClrMapping/>
  </p:clrMapOvr>
  <mc:AlternateContent xmlns:mc="http://schemas.openxmlformats.org/markup-compatibility/2006" xmlns:p14="http://schemas.microsoft.com/office/powerpoint/2010/main">
    <mc:Choice Requires="p14">
      <p:transition p14:dur="250">
        <p:push dir="d"/>
      </p:transition>
    </mc:Choice>
    <mc:Fallback xmlns="">
      <p:transition>
        <p:push dir="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4.07118E-17 -1.48148E-6 L 0.54974 0.00023 " pathEditMode="relative" rAng="0" ptsTypes="AA">
                                      <p:cBhvr>
                                        <p:cTn id="38" dur="200" fill="hold"/>
                                        <p:tgtEl>
                                          <p:spTgt spid="8"/>
                                        </p:tgtEl>
                                        <p:attrNameLst>
                                          <p:attrName>ppt_x</p:attrName>
                                          <p:attrName>ppt_y</p:attrName>
                                        </p:attrNameLst>
                                      </p:cBhvr>
                                      <p:rCtr x="27474" y="0"/>
                                    </p:animMotion>
                                  </p:childTnLst>
                                </p:cTn>
                              </p:par>
                            </p:childTnLst>
                          </p:cTn>
                        </p:par>
                      </p:childTnLst>
                    </p:cTn>
                  </p:par>
                  <p:par>
                    <p:cTn id="39" fill="hold">
                      <p:stCondLst>
                        <p:cond delay="indefinite"/>
                      </p:stCondLst>
                      <p:childTnLst>
                        <p:par>
                          <p:cTn id="40" fill="hold">
                            <p:stCondLst>
                              <p:cond delay="0"/>
                            </p:stCondLst>
                            <p:childTnLst>
                              <p:par>
                                <p:cTn id="41" presetID="9" presetClass="emph" presetSubtype="0" nodeType="clickEffect">
                                  <p:stCondLst>
                                    <p:cond delay="0"/>
                                  </p:stCondLst>
                                  <p:childTnLst>
                                    <p:set>
                                      <p:cBhvr>
                                        <p:cTn id="42" dur="indefinite"/>
                                        <p:tgtEl>
                                          <p:spTgt spid="19"/>
                                        </p:tgtEl>
                                        <p:attrNameLst>
                                          <p:attrName>style.opacity</p:attrName>
                                        </p:attrNameLst>
                                      </p:cBhvr>
                                      <p:to>
                                        <p:strVal val="0.25"/>
                                      </p:to>
                                    </p:set>
                                    <p:animEffect filter="image" prLst="opacity: 0.25">
                                      <p:cBhvr rctx="IE">
                                        <p:cTn id="43" dur="indefinite"/>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Beveled 6">
            <a:extLst>
              <a:ext uri="{FF2B5EF4-FFF2-40B4-BE49-F238E27FC236}">
                <a16:creationId xmlns:a16="http://schemas.microsoft.com/office/drawing/2014/main" id="{BD36903A-75C5-57A3-46EE-444BDDF1EAAD}"/>
              </a:ext>
            </a:extLst>
          </p:cNvPr>
          <p:cNvSpPr/>
          <p:nvPr/>
        </p:nvSpPr>
        <p:spPr>
          <a:xfrm>
            <a:off x="-1314451" y="-1352550"/>
            <a:ext cx="14888655" cy="9525000"/>
          </a:xfrm>
          <a:prstGeom prst="bevel">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4" name="TextBox 3">
            <a:extLst>
              <a:ext uri="{FF2B5EF4-FFF2-40B4-BE49-F238E27FC236}">
                <a16:creationId xmlns:a16="http://schemas.microsoft.com/office/drawing/2014/main" id="{05D3E565-9A3F-9889-E211-4A83D81D1926}"/>
              </a:ext>
            </a:extLst>
          </p:cNvPr>
          <p:cNvSpPr txBox="1"/>
          <p:nvPr/>
        </p:nvSpPr>
        <p:spPr>
          <a:xfrm>
            <a:off x="4232636" y="1527142"/>
            <a:ext cx="4930218" cy="1569660"/>
          </a:xfrm>
          <a:prstGeom prst="rect">
            <a:avLst/>
          </a:prstGeom>
          <a:noFill/>
        </p:spPr>
        <p:txBody>
          <a:bodyPr wrap="square" rtlCol="0">
            <a:spAutoFit/>
          </a:bodyPr>
          <a:lstStyle/>
          <a:p>
            <a:r>
              <a:rPr lang="en-US" sz="2400" dirty="0">
                <a:latin typeface="Fira Code" pitchFamily="1" charset="0"/>
                <a:ea typeface="Fira Code" pitchFamily="1" charset="0"/>
                <a:cs typeface="Fira Code" pitchFamily="1" charset="0"/>
              </a:rPr>
              <a:t>def f(x):</a:t>
            </a:r>
          </a:p>
          <a:p>
            <a:r>
              <a:rPr lang="en-US" sz="2400" dirty="0">
                <a:latin typeface="Fira Code" pitchFamily="1" charset="0"/>
                <a:ea typeface="Fira Code" pitchFamily="1" charset="0"/>
                <a:cs typeface="Fira Code" pitchFamily="1" charset="0"/>
              </a:rPr>
              <a:t>  y = x**2 + 1</a:t>
            </a:r>
          </a:p>
          <a:p>
            <a:r>
              <a:rPr lang="en-US" sz="2400" dirty="0">
                <a:latin typeface="Fira Code" pitchFamily="1" charset="0"/>
                <a:ea typeface="Fira Code" pitchFamily="1" charset="0"/>
                <a:cs typeface="Fira Code" pitchFamily="1" charset="0"/>
              </a:rPr>
              <a:t>  z = y**2 + 1</a:t>
            </a:r>
          </a:p>
          <a:p>
            <a:r>
              <a:rPr lang="en-US" sz="2400" dirty="0">
                <a:latin typeface="Fira Code" pitchFamily="1" charset="0"/>
                <a:ea typeface="Fira Code" pitchFamily="1" charset="0"/>
                <a:cs typeface="Fira Code" pitchFamily="1" charset="0"/>
              </a:rPr>
              <a:t>  return z</a:t>
            </a:r>
          </a:p>
        </p:txBody>
      </p:sp>
    </p:spTree>
    <p:extLst>
      <p:ext uri="{BB962C8B-B14F-4D97-AF65-F5344CB8AC3E}">
        <p14:creationId xmlns:p14="http://schemas.microsoft.com/office/powerpoint/2010/main" val="118851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descr="Man with solid fill">
            <a:extLst>
              <a:ext uri="{FF2B5EF4-FFF2-40B4-BE49-F238E27FC236}">
                <a16:creationId xmlns:a16="http://schemas.microsoft.com/office/drawing/2014/main" id="{BEC5E212-F445-9276-EE9F-E990065618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273" y="2700465"/>
            <a:ext cx="453957" cy="453957"/>
          </a:xfrm>
          <a:prstGeom prst="rect">
            <a:avLst/>
          </a:prstGeom>
        </p:spPr>
      </p:pic>
      <p:pic>
        <p:nvPicPr>
          <p:cNvPr id="3" name="Content Placeholder 4" descr="Man with solid fill">
            <a:extLst>
              <a:ext uri="{FF2B5EF4-FFF2-40B4-BE49-F238E27FC236}">
                <a16:creationId xmlns:a16="http://schemas.microsoft.com/office/drawing/2014/main" id="{46A2DEA7-288B-B969-9772-A793D52AC7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273" y="3331953"/>
            <a:ext cx="453957" cy="453957"/>
          </a:xfrm>
          <a:prstGeom prst="rect">
            <a:avLst/>
          </a:prstGeom>
        </p:spPr>
      </p:pic>
      <p:grpSp>
        <p:nvGrpSpPr>
          <p:cNvPr id="106" name="Group 105">
            <a:extLst>
              <a:ext uri="{FF2B5EF4-FFF2-40B4-BE49-F238E27FC236}">
                <a16:creationId xmlns:a16="http://schemas.microsoft.com/office/drawing/2014/main" id="{562956AB-8590-3514-0426-A90355DF32C5}"/>
              </a:ext>
            </a:extLst>
          </p:cNvPr>
          <p:cNvGrpSpPr/>
          <p:nvPr/>
        </p:nvGrpSpPr>
        <p:grpSpPr>
          <a:xfrm>
            <a:off x="1557309" y="2772386"/>
            <a:ext cx="797617" cy="1013524"/>
            <a:chOff x="2362201" y="3879941"/>
            <a:chExt cx="862510" cy="1095983"/>
          </a:xfrm>
        </p:grpSpPr>
        <p:sp>
          <p:nvSpPr>
            <p:cNvPr id="5" name="Rectangle 4">
              <a:extLst>
                <a:ext uri="{FF2B5EF4-FFF2-40B4-BE49-F238E27FC236}">
                  <a16:creationId xmlns:a16="http://schemas.microsoft.com/office/drawing/2014/main" id="{6BE9EF45-E2FB-788A-D219-FE6DC4328218}"/>
                </a:ext>
              </a:extLst>
            </p:cNvPr>
            <p:cNvSpPr/>
            <p:nvPr/>
          </p:nvSpPr>
          <p:spPr>
            <a:xfrm>
              <a:off x="2362201" y="3879941"/>
              <a:ext cx="862510" cy="1095983"/>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u="sng"/>
            </a:p>
          </p:txBody>
        </p:sp>
        <p:cxnSp>
          <p:nvCxnSpPr>
            <p:cNvPr id="6" name="Straight Connector 5">
              <a:extLst>
                <a:ext uri="{FF2B5EF4-FFF2-40B4-BE49-F238E27FC236}">
                  <a16:creationId xmlns:a16="http://schemas.microsoft.com/office/drawing/2014/main" id="{04F14565-86B4-3565-CBFD-D1AD63CD1499}"/>
                </a:ext>
              </a:extLst>
            </p:cNvPr>
            <p:cNvCxnSpPr>
              <a:cxnSpLocks/>
              <a:stCxn id="5" idx="1"/>
              <a:endCxn id="5" idx="3"/>
            </p:cNvCxnSpPr>
            <p:nvPr/>
          </p:nvCxnSpPr>
          <p:spPr>
            <a:xfrm>
              <a:off x="2362201" y="4427933"/>
              <a:ext cx="862510"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9D6DEFEC-7CB8-8CC2-5060-DA6BB6D091E0}"/>
                </a:ext>
              </a:extLst>
            </p:cNvPr>
            <p:cNvCxnSpPr>
              <a:cxnSpLocks/>
              <a:stCxn id="5" idx="2"/>
              <a:endCxn id="5" idx="0"/>
            </p:cNvCxnSpPr>
            <p:nvPr/>
          </p:nvCxnSpPr>
          <p:spPr>
            <a:xfrm flipV="1">
              <a:off x="2793456" y="3879941"/>
              <a:ext cx="0" cy="1095983"/>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nvGrpSpPr>
          <p:cNvPr id="29" name="Group 28">
            <a:extLst>
              <a:ext uri="{FF2B5EF4-FFF2-40B4-BE49-F238E27FC236}">
                <a16:creationId xmlns:a16="http://schemas.microsoft.com/office/drawing/2014/main" id="{9AC9C9BB-5417-54D2-BEC1-BFE5D79DE9F0}"/>
              </a:ext>
            </a:extLst>
          </p:cNvPr>
          <p:cNvGrpSpPr/>
          <p:nvPr/>
        </p:nvGrpSpPr>
        <p:grpSpPr>
          <a:xfrm>
            <a:off x="5718243" y="1111028"/>
            <a:ext cx="907914" cy="1095983"/>
            <a:chOff x="5718243" y="1099527"/>
            <a:chExt cx="907914" cy="1095983"/>
          </a:xfrm>
        </p:grpSpPr>
        <p:pic>
          <p:nvPicPr>
            <p:cNvPr id="8" name="Content Placeholder 4" descr="Man with solid fill">
              <a:extLst>
                <a:ext uri="{FF2B5EF4-FFF2-40B4-BE49-F238E27FC236}">
                  <a16:creationId xmlns:a16="http://schemas.microsoft.com/office/drawing/2014/main" id="{8F93243F-0BDF-BA8B-1EFA-6763152408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72200" y="1143000"/>
              <a:ext cx="453957" cy="453957"/>
            </a:xfrm>
            <a:prstGeom prst="rect">
              <a:avLst/>
            </a:prstGeom>
          </p:spPr>
        </p:pic>
        <p:pic>
          <p:nvPicPr>
            <p:cNvPr id="9" name="Content Placeholder 4" descr="Man with solid fill">
              <a:extLst>
                <a:ext uri="{FF2B5EF4-FFF2-40B4-BE49-F238E27FC236}">
                  <a16:creationId xmlns:a16="http://schemas.microsoft.com/office/drawing/2014/main" id="{5393BC7C-04C4-B678-B081-A29613D600B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18243" y="1143000"/>
              <a:ext cx="453957" cy="453957"/>
            </a:xfrm>
            <a:prstGeom prst="rect">
              <a:avLst/>
            </a:prstGeom>
          </p:spPr>
        </p:pic>
        <p:grpSp>
          <p:nvGrpSpPr>
            <p:cNvPr id="10" name="Seats">
              <a:extLst>
                <a:ext uri="{FF2B5EF4-FFF2-40B4-BE49-F238E27FC236}">
                  <a16:creationId xmlns:a16="http://schemas.microsoft.com/office/drawing/2014/main" id="{C8065602-5A92-A5C3-516C-99F207056F72}"/>
                </a:ext>
              </a:extLst>
            </p:cNvPr>
            <p:cNvGrpSpPr/>
            <p:nvPr/>
          </p:nvGrpSpPr>
          <p:grpSpPr>
            <a:xfrm>
              <a:off x="5740945" y="1099527"/>
              <a:ext cx="862510" cy="1095983"/>
              <a:chOff x="7661424" y="2362200"/>
              <a:chExt cx="1799022" cy="2286000"/>
            </a:xfrm>
          </p:grpSpPr>
          <p:sp>
            <p:nvSpPr>
              <p:cNvPr id="11" name="Rectangle 10">
                <a:extLst>
                  <a:ext uri="{FF2B5EF4-FFF2-40B4-BE49-F238E27FC236}">
                    <a16:creationId xmlns:a16="http://schemas.microsoft.com/office/drawing/2014/main" id="{EBB1B6BA-8EAF-F46D-8FB2-2D9F23A33525}"/>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8785ABAA-7ADE-2148-67A8-B6B37302D9B0}"/>
                  </a:ext>
                </a:extLst>
              </p:cNvPr>
              <p:cNvCxnSpPr>
                <a:cxnSpLocks/>
                <a:stCxn id="11" idx="1"/>
                <a:endCxn id="11"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3700649E-9E2D-C842-A714-F937218ADF2E}"/>
                  </a:ext>
                </a:extLst>
              </p:cNvPr>
              <p:cNvCxnSpPr>
                <a:cxnSpLocks/>
                <a:stCxn id="11" idx="2"/>
                <a:endCxn id="11"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30" name="Group 29">
            <a:extLst>
              <a:ext uri="{FF2B5EF4-FFF2-40B4-BE49-F238E27FC236}">
                <a16:creationId xmlns:a16="http://schemas.microsoft.com/office/drawing/2014/main" id="{BC5FA025-395F-3FC9-9451-F9B64DF29695}"/>
              </a:ext>
            </a:extLst>
          </p:cNvPr>
          <p:cNvGrpSpPr/>
          <p:nvPr/>
        </p:nvGrpSpPr>
        <p:grpSpPr>
          <a:xfrm>
            <a:off x="7140110" y="1111028"/>
            <a:ext cx="885212" cy="1095983"/>
            <a:chOff x="7140110" y="1099527"/>
            <a:chExt cx="885212" cy="1095983"/>
          </a:xfrm>
        </p:grpSpPr>
        <p:pic>
          <p:nvPicPr>
            <p:cNvPr id="14" name="Content Placeholder 4" descr="Man with solid fill">
              <a:extLst>
                <a:ext uri="{FF2B5EF4-FFF2-40B4-BE49-F238E27FC236}">
                  <a16:creationId xmlns:a16="http://schemas.microsoft.com/office/drawing/2014/main" id="{86C271AF-AC2B-5468-5DC1-AC35E85F4E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4569" y="1693980"/>
              <a:ext cx="453957" cy="453957"/>
            </a:xfrm>
            <a:prstGeom prst="rect">
              <a:avLst/>
            </a:prstGeom>
          </p:spPr>
        </p:pic>
        <p:pic>
          <p:nvPicPr>
            <p:cNvPr id="15" name="Content Placeholder 4" descr="Man with solid fill">
              <a:extLst>
                <a:ext uri="{FF2B5EF4-FFF2-40B4-BE49-F238E27FC236}">
                  <a16:creationId xmlns:a16="http://schemas.microsoft.com/office/drawing/2014/main" id="{42D6FA41-C78F-AE14-DC76-6EAF1A9AD0E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0110" y="1143000"/>
              <a:ext cx="453957" cy="453957"/>
            </a:xfrm>
            <a:prstGeom prst="rect">
              <a:avLst/>
            </a:prstGeom>
          </p:spPr>
        </p:pic>
        <p:grpSp>
          <p:nvGrpSpPr>
            <p:cNvPr id="16" name="Seats">
              <a:extLst>
                <a:ext uri="{FF2B5EF4-FFF2-40B4-BE49-F238E27FC236}">
                  <a16:creationId xmlns:a16="http://schemas.microsoft.com/office/drawing/2014/main" id="{113218C6-773C-F8F6-A566-FA240BEA990E}"/>
                </a:ext>
              </a:extLst>
            </p:cNvPr>
            <p:cNvGrpSpPr/>
            <p:nvPr/>
          </p:nvGrpSpPr>
          <p:grpSpPr>
            <a:xfrm>
              <a:off x="7162812" y="1099527"/>
              <a:ext cx="862510" cy="1095983"/>
              <a:chOff x="7661424" y="2362200"/>
              <a:chExt cx="1799022" cy="2286000"/>
            </a:xfrm>
          </p:grpSpPr>
          <p:sp>
            <p:nvSpPr>
              <p:cNvPr id="17" name="Rectangle 16">
                <a:extLst>
                  <a:ext uri="{FF2B5EF4-FFF2-40B4-BE49-F238E27FC236}">
                    <a16:creationId xmlns:a16="http://schemas.microsoft.com/office/drawing/2014/main" id="{2822613B-E995-963A-ADC5-FB86AFE490AF}"/>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EDFC1AEC-12CA-2013-6339-F388FBBEA44D}"/>
                  </a:ext>
                </a:extLst>
              </p:cNvPr>
              <p:cNvCxnSpPr>
                <a:cxnSpLocks/>
                <a:stCxn id="17" idx="1"/>
                <a:endCxn id="17"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27553FA8-3C9E-AAF4-2961-5EF532FAF7A6}"/>
                  </a:ext>
                </a:extLst>
              </p:cNvPr>
              <p:cNvCxnSpPr>
                <a:cxnSpLocks/>
                <a:stCxn id="17" idx="2"/>
                <a:endCxn id="17"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31" name="Group 30">
            <a:extLst>
              <a:ext uri="{FF2B5EF4-FFF2-40B4-BE49-F238E27FC236}">
                <a16:creationId xmlns:a16="http://schemas.microsoft.com/office/drawing/2014/main" id="{86937B07-0C18-7CF8-5FA1-E5FFF95F7975}"/>
              </a:ext>
            </a:extLst>
          </p:cNvPr>
          <p:cNvGrpSpPr/>
          <p:nvPr/>
        </p:nvGrpSpPr>
        <p:grpSpPr>
          <a:xfrm>
            <a:off x="8549586" y="1111028"/>
            <a:ext cx="896564" cy="1095983"/>
            <a:chOff x="8560936" y="1122529"/>
            <a:chExt cx="896564" cy="1095983"/>
          </a:xfrm>
        </p:grpSpPr>
        <p:pic>
          <p:nvPicPr>
            <p:cNvPr id="20" name="Content Placeholder 4" descr="Man with solid fill">
              <a:extLst>
                <a:ext uri="{FF2B5EF4-FFF2-40B4-BE49-F238E27FC236}">
                  <a16:creationId xmlns:a16="http://schemas.microsoft.com/office/drawing/2014/main" id="{F156DC19-1524-CA1E-7118-0941E5BA932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3543" y="1719424"/>
              <a:ext cx="453957" cy="453957"/>
            </a:xfrm>
            <a:prstGeom prst="rect">
              <a:avLst/>
            </a:prstGeom>
          </p:spPr>
        </p:pic>
        <p:pic>
          <p:nvPicPr>
            <p:cNvPr id="21" name="Content Placeholder 4" descr="Man with solid fill">
              <a:extLst>
                <a:ext uri="{FF2B5EF4-FFF2-40B4-BE49-F238E27FC236}">
                  <a16:creationId xmlns:a16="http://schemas.microsoft.com/office/drawing/2014/main" id="{5726B4BB-8B24-87A1-CA2D-FA646610F1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60936" y="1166002"/>
              <a:ext cx="453957" cy="453957"/>
            </a:xfrm>
            <a:prstGeom prst="rect">
              <a:avLst/>
            </a:prstGeom>
          </p:spPr>
        </p:pic>
        <p:grpSp>
          <p:nvGrpSpPr>
            <p:cNvPr id="22" name="Seats">
              <a:extLst>
                <a:ext uri="{FF2B5EF4-FFF2-40B4-BE49-F238E27FC236}">
                  <a16:creationId xmlns:a16="http://schemas.microsoft.com/office/drawing/2014/main" id="{A3435D51-1B1C-0BF3-AEF1-2EF05AF752F6}"/>
                </a:ext>
              </a:extLst>
            </p:cNvPr>
            <p:cNvGrpSpPr/>
            <p:nvPr/>
          </p:nvGrpSpPr>
          <p:grpSpPr>
            <a:xfrm>
              <a:off x="8583638" y="1122529"/>
              <a:ext cx="862510" cy="1095983"/>
              <a:chOff x="7661424" y="2362200"/>
              <a:chExt cx="1799022" cy="2286000"/>
            </a:xfrm>
          </p:grpSpPr>
          <p:sp>
            <p:nvSpPr>
              <p:cNvPr id="23" name="Rectangle 22">
                <a:extLst>
                  <a:ext uri="{FF2B5EF4-FFF2-40B4-BE49-F238E27FC236}">
                    <a16:creationId xmlns:a16="http://schemas.microsoft.com/office/drawing/2014/main" id="{2FA16D53-B3BD-544A-C0A1-26F855E67A1B}"/>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82E0B3B-0992-B13A-23C6-422F655EA022}"/>
                  </a:ext>
                </a:extLst>
              </p:cNvPr>
              <p:cNvCxnSpPr>
                <a:cxnSpLocks/>
                <a:stCxn id="23" idx="1"/>
                <a:endCxn id="23"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223A9983-EE60-6752-372E-70320AB5BC0A}"/>
                  </a:ext>
                </a:extLst>
              </p:cNvPr>
              <p:cNvCxnSpPr>
                <a:cxnSpLocks/>
                <a:stCxn id="23" idx="2"/>
                <a:endCxn id="23"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100" name="Group 99">
            <a:extLst>
              <a:ext uri="{FF2B5EF4-FFF2-40B4-BE49-F238E27FC236}">
                <a16:creationId xmlns:a16="http://schemas.microsoft.com/office/drawing/2014/main" id="{2F07DF73-5E9B-F254-17D2-8A2C6CC5D451}"/>
              </a:ext>
            </a:extLst>
          </p:cNvPr>
          <p:cNvGrpSpPr/>
          <p:nvPr/>
        </p:nvGrpSpPr>
        <p:grpSpPr>
          <a:xfrm>
            <a:off x="5718243" y="2701105"/>
            <a:ext cx="881817" cy="1095983"/>
            <a:chOff x="5721638" y="2690694"/>
            <a:chExt cx="881817" cy="1095983"/>
          </a:xfrm>
        </p:grpSpPr>
        <p:pic>
          <p:nvPicPr>
            <p:cNvPr id="36" name="Content Placeholder 4" descr="Man with solid fill">
              <a:extLst>
                <a:ext uri="{FF2B5EF4-FFF2-40B4-BE49-F238E27FC236}">
                  <a16:creationId xmlns:a16="http://schemas.microsoft.com/office/drawing/2014/main" id="{7353F80C-0A79-FACE-F9C1-C2F6DDC9B4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29594" y="2734167"/>
              <a:ext cx="453957" cy="453957"/>
            </a:xfrm>
            <a:prstGeom prst="rect">
              <a:avLst/>
            </a:prstGeom>
          </p:spPr>
        </p:pic>
        <p:pic>
          <p:nvPicPr>
            <p:cNvPr id="37" name="Content Placeholder 4" descr="Man with solid fill">
              <a:extLst>
                <a:ext uri="{FF2B5EF4-FFF2-40B4-BE49-F238E27FC236}">
                  <a16:creationId xmlns:a16="http://schemas.microsoft.com/office/drawing/2014/main" id="{37A73008-CB2E-24AB-9D1E-0FE02318389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21638" y="3293128"/>
              <a:ext cx="453957" cy="453957"/>
            </a:xfrm>
            <a:prstGeom prst="rect">
              <a:avLst/>
            </a:prstGeom>
          </p:spPr>
        </p:pic>
        <p:grpSp>
          <p:nvGrpSpPr>
            <p:cNvPr id="38" name="Seats">
              <a:extLst>
                <a:ext uri="{FF2B5EF4-FFF2-40B4-BE49-F238E27FC236}">
                  <a16:creationId xmlns:a16="http://schemas.microsoft.com/office/drawing/2014/main" id="{3321CF8C-A6EC-5480-CCA9-2F77EADBF379}"/>
                </a:ext>
              </a:extLst>
            </p:cNvPr>
            <p:cNvGrpSpPr/>
            <p:nvPr/>
          </p:nvGrpSpPr>
          <p:grpSpPr>
            <a:xfrm>
              <a:off x="5740945" y="2690694"/>
              <a:ext cx="862510" cy="1095983"/>
              <a:chOff x="7661424" y="2362200"/>
              <a:chExt cx="1799022" cy="2286000"/>
            </a:xfrm>
          </p:grpSpPr>
          <p:sp>
            <p:nvSpPr>
              <p:cNvPr id="39" name="Rectangle 38">
                <a:extLst>
                  <a:ext uri="{FF2B5EF4-FFF2-40B4-BE49-F238E27FC236}">
                    <a16:creationId xmlns:a16="http://schemas.microsoft.com/office/drawing/2014/main" id="{8B11E2A6-32ED-31AC-A2BF-A0FBA2A4C15E}"/>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68408E4A-66EA-FF0D-F969-13466091049A}"/>
                  </a:ext>
                </a:extLst>
              </p:cNvPr>
              <p:cNvCxnSpPr>
                <a:cxnSpLocks/>
                <a:stCxn id="39" idx="1"/>
                <a:endCxn id="39"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2ACB017A-5F47-CD6A-34C1-B6ABFE298944}"/>
                  </a:ext>
                </a:extLst>
              </p:cNvPr>
              <p:cNvCxnSpPr>
                <a:cxnSpLocks/>
                <a:stCxn id="39" idx="2"/>
                <a:endCxn id="39"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34" name="Group 33">
            <a:extLst>
              <a:ext uri="{FF2B5EF4-FFF2-40B4-BE49-F238E27FC236}">
                <a16:creationId xmlns:a16="http://schemas.microsoft.com/office/drawing/2014/main" id="{1910C55D-1813-9474-23DD-E78F1E77558B}"/>
              </a:ext>
            </a:extLst>
          </p:cNvPr>
          <p:cNvGrpSpPr/>
          <p:nvPr/>
        </p:nvGrpSpPr>
        <p:grpSpPr>
          <a:xfrm>
            <a:off x="7140110" y="2701105"/>
            <a:ext cx="885212" cy="1095983"/>
            <a:chOff x="7140110" y="2664869"/>
            <a:chExt cx="885212" cy="1095983"/>
          </a:xfrm>
        </p:grpSpPr>
        <p:pic>
          <p:nvPicPr>
            <p:cNvPr id="42" name="Content Placeholder 4" descr="Man with solid fill">
              <a:extLst>
                <a:ext uri="{FF2B5EF4-FFF2-40B4-BE49-F238E27FC236}">
                  <a16:creationId xmlns:a16="http://schemas.microsoft.com/office/drawing/2014/main" id="{A6BBAF28-47A0-3FE4-2D3E-15D4DAA817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365" y="2699020"/>
              <a:ext cx="453957" cy="453957"/>
            </a:xfrm>
            <a:prstGeom prst="rect">
              <a:avLst/>
            </a:prstGeom>
          </p:spPr>
        </p:pic>
        <p:pic>
          <p:nvPicPr>
            <p:cNvPr id="43" name="Content Placeholder 4" descr="Man with solid fill">
              <a:extLst>
                <a:ext uri="{FF2B5EF4-FFF2-40B4-BE49-F238E27FC236}">
                  <a16:creationId xmlns:a16="http://schemas.microsoft.com/office/drawing/2014/main" id="{588D473C-5E0F-4A6E-39A5-2DE0B2C299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40110" y="3259879"/>
              <a:ext cx="453957" cy="453957"/>
            </a:xfrm>
            <a:prstGeom prst="rect">
              <a:avLst/>
            </a:prstGeom>
          </p:spPr>
        </p:pic>
        <p:grpSp>
          <p:nvGrpSpPr>
            <p:cNvPr id="44" name="Seats">
              <a:extLst>
                <a:ext uri="{FF2B5EF4-FFF2-40B4-BE49-F238E27FC236}">
                  <a16:creationId xmlns:a16="http://schemas.microsoft.com/office/drawing/2014/main" id="{FB6D8ADF-4906-FC8F-FB66-67ED096C3C01}"/>
                </a:ext>
              </a:extLst>
            </p:cNvPr>
            <p:cNvGrpSpPr/>
            <p:nvPr/>
          </p:nvGrpSpPr>
          <p:grpSpPr>
            <a:xfrm>
              <a:off x="7162812" y="2664869"/>
              <a:ext cx="862510" cy="1095983"/>
              <a:chOff x="7661424" y="2362200"/>
              <a:chExt cx="1799022" cy="2286000"/>
            </a:xfrm>
          </p:grpSpPr>
          <p:sp>
            <p:nvSpPr>
              <p:cNvPr id="45" name="Rectangle 44">
                <a:extLst>
                  <a:ext uri="{FF2B5EF4-FFF2-40B4-BE49-F238E27FC236}">
                    <a16:creationId xmlns:a16="http://schemas.microsoft.com/office/drawing/2014/main" id="{D18D0A1B-8D2D-096C-7124-320E86F5BE85}"/>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67ACE0B8-DBC2-BA2D-0606-C6893B67C121}"/>
                  </a:ext>
                </a:extLst>
              </p:cNvPr>
              <p:cNvCxnSpPr>
                <a:cxnSpLocks/>
                <a:stCxn id="45" idx="1"/>
                <a:endCxn id="45"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D9148523-31E8-A04C-83CF-FC73D921BF52}"/>
                  </a:ext>
                </a:extLst>
              </p:cNvPr>
              <p:cNvCxnSpPr>
                <a:cxnSpLocks/>
                <a:stCxn id="45" idx="2"/>
                <a:endCxn id="45"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35" name="Group 34">
            <a:extLst>
              <a:ext uri="{FF2B5EF4-FFF2-40B4-BE49-F238E27FC236}">
                <a16:creationId xmlns:a16="http://schemas.microsoft.com/office/drawing/2014/main" id="{B3F4C1BD-D7B7-3E2E-79C4-3181A5F36E75}"/>
              </a:ext>
            </a:extLst>
          </p:cNvPr>
          <p:cNvGrpSpPr/>
          <p:nvPr/>
        </p:nvGrpSpPr>
        <p:grpSpPr>
          <a:xfrm>
            <a:off x="8549586" y="2701105"/>
            <a:ext cx="896563" cy="1095983"/>
            <a:chOff x="8560936" y="2687871"/>
            <a:chExt cx="896563" cy="1095983"/>
          </a:xfrm>
        </p:grpSpPr>
        <p:pic>
          <p:nvPicPr>
            <p:cNvPr id="48" name="Content Placeholder 4" descr="Man with solid fill">
              <a:extLst>
                <a:ext uri="{FF2B5EF4-FFF2-40B4-BE49-F238E27FC236}">
                  <a16:creationId xmlns:a16="http://schemas.microsoft.com/office/drawing/2014/main" id="{E34A7204-FCB0-269B-ECD5-E58384FAFD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3542" y="3289391"/>
              <a:ext cx="453957" cy="453957"/>
            </a:xfrm>
            <a:prstGeom prst="rect">
              <a:avLst/>
            </a:prstGeom>
          </p:spPr>
        </p:pic>
        <p:pic>
          <p:nvPicPr>
            <p:cNvPr id="49" name="Content Placeholder 4" descr="Man with solid fill">
              <a:extLst>
                <a:ext uri="{FF2B5EF4-FFF2-40B4-BE49-F238E27FC236}">
                  <a16:creationId xmlns:a16="http://schemas.microsoft.com/office/drawing/2014/main" id="{0E2F8FC9-7158-1143-1273-19D4045A4C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60936" y="3282881"/>
              <a:ext cx="453957" cy="453957"/>
            </a:xfrm>
            <a:prstGeom prst="rect">
              <a:avLst/>
            </a:prstGeom>
          </p:spPr>
        </p:pic>
        <p:grpSp>
          <p:nvGrpSpPr>
            <p:cNvPr id="50" name="Seats">
              <a:extLst>
                <a:ext uri="{FF2B5EF4-FFF2-40B4-BE49-F238E27FC236}">
                  <a16:creationId xmlns:a16="http://schemas.microsoft.com/office/drawing/2014/main" id="{BA292901-769C-C463-5916-7FA245FBC6A3}"/>
                </a:ext>
              </a:extLst>
            </p:cNvPr>
            <p:cNvGrpSpPr/>
            <p:nvPr/>
          </p:nvGrpSpPr>
          <p:grpSpPr>
            <a:xfrm>
              <a:off x="8583638" y="2687871"/>
              <a:ext cx="862510" cy="1095983"/>
              <a:chOff x="7661424" y="2362200"/>
              <a:chExt cx="1799022" cy="2286000"/>
            </a:xfrm>
          </p:grpSpPr>
          <p:sp>
            <p:nvSpPr>
              <p:cNvPr id="51" name="Rectangle 50">
                <a:extLst>
                  <a:ext uri="{FF2B5EF4-FFF2-40B4-BE49-F238E27FC236}">
                    <a16:creationId xmlns:a16="http://schemas.microsoft.com/office/drawing/2014/main" id="{5EA9F876-182B-79AE-05F6-E7C4E220A145}"/>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ABA9B1EC-AEB5-8598-1485-EE55B03826B3}"/>
                  </a:ext>
                </a:extLst>
              </p:cNvPr>
              <p:cNvCxnSpPr>
                <a:cxnSpLocks/>
                <a:stCxn id="51" idx="1"/>
                <a:endCxn id="51"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244995AF-0C75-869A-7A43-F29B73E3930F}"/>
                  </a:ext>
                </a:extLst>
              </p:cNvPr>
              <p:cNvCxnSpPr>
                <a:cxnSpLocks/>
                <a:stCxn id="51" idx="2"/>
                <a:endCxn id="51"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94" name="Group 93">
            <a:extLst>
              <a:ext uri="{FF2B5EF4-FFF2-40B4-BE49-F238E27FC236}">
                <a16:creationId xmlns:a16="http://schemas.microsoft.com/office/drawing/2014/main" id="{9F81D372-CE54-0FDC-8529-754D2CA6D1FA}"/>
              </a:ext>
            </a:extLst>
          </p:cNvPr>
          <p:cNvGrpSpPr/>
          <p:nvPr/>
        </p:nvGrpSpPr>
        <p:grpSpPr>
          <a:xfrm>
            <a:off x="5718243" y="4153560"/>
            <a:ext cx="873340" cy="1095983"/>
            <a:chOff x="5730115" y="4142059"/>
            <a:chExt cx="873340" cy="1095983"/>
          </a:xfrm>
        </p:grpSpPr>
        <p:pic>
          <p:nvPicPr>
            <p:cNvPr id="54" name="Content Placeholder 4" descr="Man with solid fill">
              <a:extLst>
                <a:ext uri="{FF2B5EF4-FFF2-40B4-BE49-F238E27FC236}">
                  <a16:creationId xmlns:a16="http://schemas.microsoft.com/office/drawing/2014/main" id="{73EB3039-35C1-7364-CF91-9A7D3DFC08B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30115" y="4176708"/>
              <a:ext cx="453957" cy="453957"/>
            </a:xfrm>
            <a:prstGeom prst="rect">
              <a:avLst/>
            </a:prstGeom>
          </p:spPr>
        </p:pic>
        <p:pic>
          <p:nvPicPr>
            <p:cNvPr id="55" name="Content Placeholder 4" descr="Man with solid fill">
              <a:extLst>
                <a:ext uri="{FF2B5EF4-FFF2-40B4-BE49-F238E27FC236}">
                  <a16:creationId xmlns:a16="http://schemas.microsoft.com/office/drawing/2014/main" id="{2F64DF03-0715-4371-0156-0B833D5D8C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49498" y="4737069"/>
              <a:ext cx="453957" cy="453957"/>
            </a:xfrm>
            <a:prstGeom prst="rect">
              <a:avLst/>
            </a:prstGeom>
          </p:spPr>
        </p:pic>
        <p:grpSp>
          <p:nvGrpSpPr>
            <p:cNvPr id="56" name="Seats">
              <a:extLst>
                <a:ext uri="{FF2B5EF4-FFF2-40B4-BE49-F238E27FC236}">
                  <a16:creationId xmlns:a16="http://schemas.microsoft.com/office/drawing/2014/main" id="{48ADDA39-0550-2961-5E1F-D1FA48730E75}"/>
                </a:ext>
              </a:extLst>
            </p:cNvPr>
            <p:cNvGrpSpPr/>
            <p:nvPr/>
          </p:nvGrpSpPr>
          <p:grpSpPr>
            <a:xfrm>
              <a:off x="5740945" y="4142059"/>
              <a:ext cx="862510" cy="1095983"/>
              <a:chOff x="7661424" y="2362200"/>
              <a:chExt cx="1799022" cy="2286000"/>
            </a:xfrm>
          </p:grpSpPr>
          <p:sp>
            <p:nvSpPr>
              <p:cNvPr id="57" name="Rectangle 56">
                <a:extLst>
                  <a:ext uri="{FF2B5EF4-FFF2-40B4-BE49-F238E27FC236}">
                    <a16:creationId xmlns:a16="http://schemas.microsoft.com/office/drawing/2014/main" id="{9A4F48A8-D124-A4E6-DC12-A1A53BA4345F}"/>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621E44BB-0187-1CAA-DCF1-55D5B5C5D4ED}"/>
                  </a:ext>
                </a:extLst>
              </p:cNvPr>
              <p:cNvCxnSpPr>
                <a:cxnSpLocks/>
                <a:stCxn id="57" idx="1"/>
                <a:endCxn id="57"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59" name="Straight Connector 58">
                <a:extLst>
                  <a:ext uri="{FF2B5EF4-FFF2-40B4-BE49-F238E27FC236}">
                    <a16:creationId xmlns:a16="http://schemas.microsoft.com/office/drawing/2014/main" id="{98131C07-4CCA-4E6D-875F-64D5A2002A68}"/>
                  </a:ext>
                </a:extLst>
              </p:cNvPr>
              <p:cNvCxnSpPr>
                <a:cxnSpLocks/>
                <a:stCxn id="57" idx="2"/>
                <a:endCxn id="57"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95" name="Group 94">
            <a:extLst>
              <a:ext uri="{FF2B5EF4-FFF2-40B4-BE49-F238E27FC236}">
                <a16:creationId xmlns:a16="http://schemas.microsoft.com/office/drawing/2014/main" id="{43B3947C-6CE0-2F41-59BB-7996A8E07230}"/>
              </a:ext>
            </a:extLst>
          </p:cNvPr>
          <p:cNvGrpSpPr/>
          <p:nvPr/>
        </p:nvGrpSpPr>
        <p:grpSpPr>
          <a:xfrm>
            <a:off x="7140110" y="4153560"/>
            <a:ext cx="862510" cy="1095983"/>
            <a:chOff x="7162812" y="4142059"/>
            <a:chExt cx="862510" cy="1095983"/>
          </a:xfrm>
        </p:grpSpPr>
        <p:pic>
          <p:nvPicPr>
            <p:cNvPr id="60" name="Content Placeholder 4" descr="Man with solid fill">
              <a:extLst>
                <a:ext uri="{FF2B5EF4-FFF2-40B4-BE49-F238E27FC236}">
                  <a16:creationId xmlns:a16="http://schemas.microsoft.com/office/drawing/2014/main" id="{F1FE7B55-DDC0-D664-EF14-D13E1CF698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1262" y="4177179"/>
              <a:ext cx="453957" cy="453957"/>
            </a:xfrm>
            <a:prstGeom prst="rect">
              <a:avLst/>
            </a:prstGeom>
          </p:spPr>
        </p:pic>
        <p:pic>
          <p:nvPicPr>
            <p:cNvPr id="61" name="Content Placeholder 4" descr="Man with solid fill">
              <a:extLst>
                <a:ext uri="{FF2B5EF4-FFF2-40B4-BE49-F238E27FC236}">
                  <a16:creationId xmlns:a16="http://schemas.microsoft.com/office/drawing/2014/main" id="{AD888F42-A53E-A330-08F3-4706B1F7C68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71365" y="4737069"/>
              <a:ext cx="453957" cy="453957"/>
            </a:xfrm>
            <a:prstGeom prst="rect">
              <a:avLst/>
            </a:prstGeom>
          </p:spPr>
        </p:pic>
        <p:grpSp>
          <p:nvGrpSpPr>
            <p:cNvPr id="62" name="Seats">
              <a:extLst>
                <a:ext uri="{FF2B5EF4-FFF2-40B4-BE49-F238E27FC236}">
                  <a16:creationId xmlns:a16="http://schemas.microsoft.com/office/drawing/2014/main" id="{12F8E56F-9A45-B75F-EFB8-4CC6D92052B7}"/>
                </a:ext>
              </a:extLst>
            </p:cNvPr>
            <p:cNvGrpSpPr/>
            <p:nvPr/>
          </p:nvGrpSpPr>
          <p:grpSpPr>
            <a:xfrm>
              <a:off x="7162812" y="4142059"/>
              <a:ext cx="862510" cy="1095983"/>
              <a:chOff x="7661424" y="2362200"/>
              <a:chExt cx="1799022" cy="2286000"/>
            </a:xfrm>
          </p:grpSpPr>
          <p:sp>
            <p:nvSpPr>
              <p:cNvPr id="63" name="Rectangle 62">
                <a:extLst>
                  <a:ext uri="{FF2B5EF4-FFF2-40B4-BE49-F238E27FC236}">
                    <a16:creationId xmlns:a16="http://schemas.microsoft.com/office/drawing/2014/main" id="{5721BDD3-BD67-A38F-4381-A32FBADF45A3}"/>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64" name="Straight Connector 63">
                <a:extLst>
                  <a:ext uri="{FF2B5EF4-FFF2-40B4-BE49-F238E27FC236}">
                    <a16:creationId xmlns:a16="http://schemas.microsoft.com/office/drawing/2014/main" id="{AD9C0B17-0CF4-712E-E561-1F00F62E1A64}"/>
                  </a:ext>
                </a:extLst>
              </p:cNvPr>
              <p:cNvCxnSpPr>
                <a:cxnSpLocks/>
                <a:stCxn id="63" idx="1"/>
                <a:endCxn id="63"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C365D6A6-8941-8716-0255-EA32A8BC8844}"/>
                  </a:ext>
                </a:extLst>
              </p:cNvPr>
              <p:cNvCxnSpPr>
                <a:cxnSpLocks/>
                <a:stCxn id="63" idx="2"/>
                <a:endCxn id="63"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96" name="Group 95">
            <a:extLst>
              <a:ext uri="{FF2B5EF4-FFF2-40B4-BE49-F238E27FC236}">
                <a16:creationId xmlns:a16="http://schemas.microsoft.com/office/drawing/2014/main" id="{C9E03CD6-B1FA-2E72-A512-BB6F2A440F89}"/>
              </a:ext>
            </a:extLst>
          </p:cNvPr>
          <p:cNvGrpSpPr/>
          <p:nvPr/>
        </p:nvGrpSpPr>
        <p:grpSpPr>
          <a:xfrm>
            <a:off x="8549586" y="4153560"/>
            <a:ext cx="896562" cy="1095983"/>
            <a:chOff x="8549586" y="4165061"/>
            <a:chExt cx="896562" cy="1095983"/>
          </a:xfrm>
        </p:grpSpPr>
        <p:pic>
          <p:nvPicPr>
            <p:cNvPr id="66" name="Content Placeholder 4" descr="Man with solid fill">
              <a:extLst>
                <a:ext uri="{FF2B5EF4-FFF2-40B4-BE49-F238E27FC236}">
                  <a16:creationId xmlns:a16="http://schemas.microsoft.com/office/drawing/2014/main" id="{A597DD4E-33AC-81C0-E2BB-EC13085A0E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49586" y="4761821"/>
              <a:ext cx="453957" cy="453957"/>
            </a:xfrm>
            <a:prstGeom prst="rect">
              <a:avLst/>
            </a:prstGeom>
          </p:spPr>
        </p:pic>
        <p:pic>
          <p:nvPicPr>
            <p:cNvPr id="67" name="Content Placeholder 4" descr="Man with solid fill">
              <a:extLst>
                <a:ext uri="{FF2B5EF4-FFF2-40B4-BE49-F238E27FC236}">
                  <a16:creationId xmlns:a16="http://schemas.microsoft.com/office/drawing/2014/main" id="{5DCE25C9-7986-BFF7-DF22-E9AD526C10F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2191" y="4760071"/>
              <a:ext cx="453957" cy="453957"/>
            </a:xfrm>
            <a:prstGeom prst="rect">
              <a:avLst/>
            </a:prstGeom>
          </p:spPr>
        </p:pic>
        <p:grpSp>
          <p:nvGrpSpPr>
            <p:cNvPr id="68" name="Seats">
              <a:extLst>
                <a:ext uri="{FF2B5EF4-FFF2-40B4-BE49-F238E27FC236}">
                  <a16:creationId xmlns:a16="http://schemas.microsoft.com/office/drawing/2014/main" id="{F7922527-C40F-6E58-F476-7F756FDA2F5E}"/>
                </a:ext>
              </a:extLst>
            </p:cNvPr>
            <p:cNvGrpSpPr/>
            <p:nvPr/>
          </p:nvGrpSpPr>
          <p:grpSpPr>
            <a:xfrm>
              <a:off x="8583638" y="4165061"/>
              <a:ext cx="862510" cy="1095983"/>
              <a:chOff x="7661424" y="2362200"/>
              <a:chExt cx="1799022" cy="2286000"/>
            </a:xfrm>
          </p:grpSpPr>
          <p:sp>
            <p:nvSpPr>
              <p:cNvPr id="69" name="Rectangle 68">
                <a:extLst>
                  <a:ext uri="{FF2B5EF4-FFF2-40B4-BE49-F238E27FC236}">
                    <a16:creationId xmlns:a16="http://schemas.microsoft.com/office/drawing/2014/main" id="{F4976708-40C4-B4C9-C11E-DC4CB7157C7F}"/>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70" name="Straight Connector 69">
                <a:extLst>
                  <a:ext uri="{FF2B5EF4-FFF2-40B4-BE49-F238E27FC236}">
                    <a16:creationId xmlns:a16="http://schemas.microsoft.com/office/drawing/2014/main" id="{6F4AA32B-601A-40ED-2ADC-D417C0715298}"/>
                  </a:ext>
                </a:extLst>
              </p:cNvPr>
              <p:cNvCxnSpPr>
                <a:cxnSpLocks/>
                <a:stCxn id="69" idx="1"/>
                <a:endCxn id="69"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1" name="Straight Connector 70">
                <a:extLst>
                  <a:ext uri="{FF2B5EF4-FFF2-40B4-BE49-F238E27FC236}">
                    <a16:creationId xmlns:a16="http://schemas.microsoft.com/office/drawing/2014/main" id="{8645EDEC-4BF3-9510-396C-2FEAB3532A7C}"/>
                  </a:ext>
                </a:extLst>
              </p:cNvPr>
              <p:cNvCxnSpPr>
                <a:cxnSpLocks/>
                <a:stCxn id="69" idx="2"/>
                <a:endCxn id="69"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97" name="Group 96">
            <a:extLst>
              <a:ext uri="{FF2B5EF4-FFF2-40B4-BE49-F238E27FC236}">
                <a16:creationId xmlns:a16="http://schemas.microsoft.com/office/drawing/2014/main" id="{80A384AE-E125-5198-1CC8-1E589FBDB195}"/>
              </a:ext>
            </a:extLst>
          </p:cNvPr>
          <p:cNvGrpSpPr/>
          <p:nvPr/>
        </p:nvGrpSpPr>
        <p:grpSpPr>
          <a:xfrm>
            <a:off x="5718243" y="5630750"/>
            <a:ext cx="886300" cy="1095983"/>
            <a:chOff x="5723709" y="5619249"/>
            <a:chExt cx="886300" cy="1095983"/>
          </a:xfrm>
        </p:grpSpPr>
        <p:pic>
          <p:nvPicPr>
            <p:cNvPr id="72" name="Content Placeholder 4" descr="Man with solid fill">
              <a:extLst>
                <a:ext uri="{FF2B5EF4-FFF2-40B4-BE49-F238E27FC236}">
                  <a16:creationId xmlns:a16="http://schemas.microsoft.com/office/drawing/2014/main" id="{B3B46BF6-A716-A523-8B45-F90DC4B2845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23709" y="5675092"/>
              <a:ext cx="453957" cy="453957"/>
            </a:xfrm>
            <a:prstGeom prst="rect">
              <a:avLst/>
            </a:prstGeom>
          </p:spPr>
        </p:pic>
        <p:pic>
          <p:nvPicPr>
            <p:cNvPr id="73" name="Content Placeholder 4" descr="Man with solid fill">
              <a:extLst>
                <a:ext uri="{FF2B5EF4-FFF2-40B4-BE49-F238E27FC236}">
                  <a16:creationId xmlns:a16="http://schemas.microsoft.com/office/drawing/2014/main" id="{721A1789-A5F7-A3D4-983C-227ED90E18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156052" y="5675092"/>
              <a:ext cx="453957" cy="453957"/>
            </a:xfrm>
            <a:prstGeom prst="rect">
              <a:avLst/>
            </a:prstGeom>
          </p:spPr>
        </p:pic>
        <p:grpSp>
          <p:nvGrpSpPr>
            <p:cNvPr id="74" name="Seats">
              <a:extLst>
                <a:ext uri="{FF2B5EF4-FFF2-40B4-BE49-F238E27FC236}">
                  <a16:creationId xmlns:a16="http://schemas.microsoft.com/office/drawing/2014/main" id="{B36825F0-06F4-B4E1-B2E4-E1D5189C35F7}"/>
                </a:ext>
              </a:extLst>
            </p:cNvPr>
            <p:cNvGrpSpPr/>
            <p:nvPr/>
          </p:nvGrpSpPr>
          <p:grpSpPr>
            <a:xfrm>
              <a:off x="5740945" y="5619249"/>
              <a:ext cx="862510" cy="1095983"/>
              <a:chOff x="7661424" y="2362200"/>
              <a:chExt cx="1799022" cy="2286000"/>
            </a:xfrm>
          </p:grpSpPr>
          <p:sp>
            <p:nvSpPr>
              <p:cNvPr id="75" name="Rectangle 74">
                <a:extLst>
                  <a:ext uri="{FF2B5EF4-FFF2-40B4-BE49-F238E27FC236}">
                    <a16:creationId xmlns:a16="http://schemas.microsoft.com/office/drawing/2014/main" id="{DB7A5A04-00C1-B042-98F7-D4B89B867A41}"/>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F3BE0ED5-FB93-0171-D92A-1720B8418792}"/>
                  </a:ext>
                </a:extLst>
              </p:cNvPr>
              <p:cNvCxnSpPr>
                <a:cxnSpLocks/>
                <a:stCxn id="75" idx="1"/>
                <a:endCxn id="75"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19A7B8C8-F240-E9D0-9422-54B08C57B771}"/>
                  </a:ext>
                </a:extLst>
              </p:cNvPr>
              <p:cNvCxnSpPr>
                <a:cxnSpLocks/>
                <a:stCxn id="75" idx="2"/>
                <a:endCxn id="75"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98" name="Group 97">
            <a:extLst>
              <a:ext uri="{FF2B5EF4-FFF2-40B4-BE49-F238E27FC236}">
                <a16:creationId xmlns:a16="http://schemas.microsoft.com/office/drawing/2014/main" id="{50AA954F-EC56-F28C-2FF9-F3F839AEBDC6}"/>
              </a:ext>
            </a:extLst>
          </p:cNvPr>
          <p:cNvGrpSpPr/>
          <p:nvPr/>
        </p:nvGrpSpPr>
        <p:grpSpPr>
          <a:xfrm>
            <a:off x="7140110" y="5630750"/>
            <a:ext cx="862510" cy="1095983"/>
            <a:chOff x="7162812" y="5619249"/>
            <a:chExt cx="862510" cy="1095983"/>
          </a:xfrm>
        </p:grpSpPr>
        <p:pic>
          <p:nvPicPr>
            <p:cNvPr id="78" name="Content Placeholder 4" descr="Man with solid fill">
              <a:extLst>
                <a:ext uri="{FF2B5EF4-FFF2-40B4-BE49-F238E27FC236}">
                  <a16:creationId xmlns:a16="http://schemas.microsoft.com/office/drawing/2014/main" id="{8A364DF2-0492-CBDF-BD2A-29DD8BA041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4568" y="6214258"/>
              <a:ext cx="453957" cy="453957"/>
            </a:xfrm>
            <a:prstGeom prst="rect">
              <a:avLst/>
            </a:prstGeom>
          </p:spPr>
        </p:pic>
        <p:pic>
          <p:nvPicPr>
            <p:cNvPr id="79" name="Content Placeholder 4" descr="Man with solid fill">
              <a:extLst>
                <a:ext uri="{FF2B5EF4-FFF2-40B4-BE49-F238E27FC236}">
                  <a16:creationId xmlns:a16="http://schemas.microsoft.com/office/drawing/2014/main" id="{DE5635CD-CF56-A68F-C573-B8F321075F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560014" y="5665911"/>
              <a:ext cx="453957" cy="453957"/>
            </a:xfrm>
            <a:prstGeom prst="rect">
              <a:avLst/>
            </a:prstGeom>
          </p:spPr>
        </p:pic>
        <p:grpSp>
          <p:nvGrpSpPr>
            <p:cNvPr id="80" name="Seats">
              <a:extLst>
                <a:ext uri="{FF2B5EF4-FFF2-40B4-BE49-F238E27FC236}">
                  <a16:creationId xmlns:a16="http://schemas.microsoft.com/office/drawing/2014/main" id="{B006C3A8-0941-0D22-7B91-A71DC59E4D8C}"/>
                </a:ext>
              </a:extLst>
            </p:cNvPr>
            <p:cNvGrpSpPr/>
            <p:nvPr/>
          </p:nvGrpSpPr>
          <p:grpSpPr>
            <a:xfrm>
              <a:off x="7162812" y="5619249"/>
              <a:ext cx="862510" cy="1095983"/>
              <a:chOff x="7661424" y="2362200"/>
              <a:chExt cx="1799022" cy="2286000"/>
            </a:xfrm>
          </p:grpSpPr>
          <p:sp>
            <p:nvSpPr>
              <p:cNvPr id="81" name="Rectangle 80">
                <a:extLst>
                  <a:ext uri="{FF2B5EF4-FFF2-40B4-BE49-F238E27FC236}">
                    <a16:creationId xmlns:a16="http://schemas.microsoft.com/office/drawing/2014/main" id="{3B22C7D5-4F6B-55E4-9727-88517B325155}"/>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D0743FEC-2F7C-5963-CB63-8F5CA6D00879}"/>
                  </a:ext>
                </a:extLst>
              </p:cNvPr>
              <p:cNvCxnSpPr>
                <a:cxnSpLocks/>
                <a:stCxn id="81" idx="1"/>
                <a:endCxn id="81"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3" name="Straight Connector 82">
                <a:extLst>
                  <a:ext uri="{FF2B5EF4-FFF2-40B4-BE49-F238E27FC236}">
                    <a16:creationId xmlns:a16="http://schemas.microsoft.com/office/drawing/2014/main" id="{68F47063-F1A4-FB0C-87F9-33C953472DDC}"/>
                  </a:ext>
                </a:extLst>
              </p:cNvPr>
              <p:cNvCxnSpPr>
                <a:cxnSpLocks/>
                <a:stCxn id="81" idx="2"/>
                <a:endCxn id="81"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99" name="Group 98">
            <a:extLst>
              <a:ext uri="{FF2B5EF4-FFF2-40B4-BE49-F238E27FC236}">
                <a16:creationId xmlns:a16="http://schemas.microsoft.com/office/drawing/2014/main" id="{9C973577-E48D-DCF2-07FA-BE29FBDB3021}"/>
              </a:ext>
            </a:extLst>
          </p:cNvPr>
          <p:cNvGrpSpPr/>
          <p:nvPr/>
        </p:nvGrpSpPr>
        <p:grpSpPr>
          <a:xfrm>
            <a:off x="8549586" y="5630750"/>
            <a:ext cx="923249" cy="1095983"/>
            <a:chOff x="8549586" y="5642251"/>
            <a:chExt cx="923249" cy="1095983"/>
          </a:xfrm>
        </p:grpSpPr>
        <p:pic>
          <p:nvPicPr>
            <p:cNvPr id="84" name="Content Placeholder 4" descr="Man with solid fill">
              <a:extLst>
                <a:ext uri="{FF2B5EF4-FFF2-40B4-BE49-F238E27FC236}">
                  <a16:creationId xmlns:a16="http://schemas.microsoft.com/office/drawing/2014/main" id="{446080EA-280C-92EF-BD7E-C33920984D7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92190" y="6245063"/>
              <a:ext cx="453957" cy="453957"/>
            </a:xfrm>
            <a:prstGeom prst="rect">
              <a:avLst/>
            </a:prstGeom>
          </p:spPr>
        </p:pic>
        <p:pic>
          <p:nvPicPr>
            <p:cNvPr id="85" name="Content Placeholder 4" descr="Man with solid fill">
              <a:extLst>
                <a:ext uri="{FF2B5EF4-FFF2-40B4-BE49-F238E27FC236}">
                  <a16:creationId xmlns:a16="http://schemas.microsoft.com/office/drawing/2014/main" id="{7E143E1A-DDEB-BB52-9D96-21BAB675CB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18878" y="5681824"/>
              <a:ext cx="453957" cy="453957"/>
            </a:xfrm>
            <a:prstGeom prst="rect">
              <a:avLst/>
            </a:prstGeom>
          </p:spPr>
        </p:pic>
        <p:grpSp>
          <p:nvGrpSpPr>
            <p:cNvPr id="86" name="Seats">
              <a:extLst>
                <a:ext uri="{FF2B5EF4-FFF2-40B4-BE49-F238E27FC236}">
                  <a16:creationId xmlns:a16="http://schemas.microsoft.com/office/drawing/2014/main" id="{AD669AD5-3E21-52B7-B73E-AEFE0DDDABD2}"/>
                </a:ext>
              </a:extLst>
            </p:cNvPr>
            <p:cNvGrpSpPr/>
            <p:nvPr/>
          </p:nvGrpSpPr>
          <p:grpSpPr>
            <a:xfrm>
              <a:off x="8549586" y="5642251"/>
              <a:ext cx="862510" cy="1095983"/>
              <a:chOff x="7661424" y="2362200"/>
              <a:chExt cx="1799022" cy="2286000"/>
            </a:xfrm>
          </p:grpSpPr>
          <p:sp>
            <p:nvSpPr>
              <p:cNvPr id="87" name="Rectangle 86">
                <a:extLst>
                  <a:ext uri="{FF2B5EF4-FFF2-40B4-BE49-F238E27FC236}">
                    <a16:creationId xmlns:a16="http://schemas.microsoft.com/office/drawing/2014/main" id="{3621423D-E9D7-5320-57BC-66D4E64B6276}"/>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88" name="Straight Connector 87">
                <a:extLst>
                  <a:ext uri="{FF2B5EF4-FFF2-40B4-BE49-F238E27FC236}">
                    <a16:creationId xmlns:a16="http://schemas.microsoft.com/office/drawing/2014/main" id="{AA65EA95-A3B7-34F5-8BD7-6D8FED51A76B}"/>
                  </a:ext>
                </a:extLst>
              </p:cNvPr>
              <p:cNvCxnSpPr>
                <a:cxnSpLocks/>
                <a:stCxn id="87" idx="1"/>
                <a:endCxn id="87"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89" name="Straight Connector 88">
                <a:extLst>
                  <a:ext uri="{FF2B5EF4-FFF2-40B4-BE49-F238E27FC236}">
                    <a16:creationId xmlns:a16="http://schemas.microsoft.com/office/drawing/2014/main" id="{40358D0A-990E-7AB0-BBD0-BAC5C63756C0}"/>
                  </a:ext>
                </a:extLst>
              </p:cNvPr>
              <p:cNvCxnSpPr>
                <a:cxnSpLocks/>
                <a:stCxn id="87" idx="2"/>
                <a:endCxn id="87"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grpSp>
      <p:grpSp>
        <p:nvGrpSpPr>
          <p:cNvPr id="107" name="Group 106">
            <a:extLst>
              <a:ext uri="{FF2B5EF4-FFF2-40B4-BE49-F238E27FC236}">
                <a16:creationId xmlns:a16="http://schemas.microsoft.com/office/drawing/2014/main" id="{4ACF7860-8E5A-35FE-DC17-6C470406EB8A}"/>
              </a:ext>
            </a:extLst>
          </p:cNvPr>
          <p:cNvGrpSpPr/>
          <p:nvPr/>
        </p:nvGrpSpPr>
        <p:grpSpPr>
          <a:xfrm>
            <a:off x="3011887" y="4010831"/>
            <a:ext cx="1587442" cy="1095983"/>
            <a:chOff x="2960882" y="3783854"/>
            <a:chExt cx="1587442" cy="1095983"/>
          </a:xfrm>
        </p:grpSpPr>
        <p:grpSp>
          <p:nvGrpSpPr>
            <p:cNvPr id="102" name="Seats">
              <a:extLst>
                <a:ext uri="{FF2B5EF4-FFF2-40B4-BE49-F238E27FC236}">
                  <a16:creationId xmlns:a16="http://schemas.microsoft.com/office/drawing/2014/main" id="{901DA1EF-2B17-8488-49E7-6542AA723AA6}"/>
                </a:ext>
              </a:extLst>
            </p:cNvPr>
            <p:cNvGrpSpPr/>
            <p:nvPr/>
          </p:nvGrpSpPr>
          <p:grpSpPr>
            <a:xfrm>
              <a:off x="3685814" y="3783854"/>
              <a:ext cx="862510" cy="1095983"/>
              <a:chOff x="7661424" y="2362200"/>
              <a:chExt cx="1799022" cy="2286000"/>
            </a:xfrm>
          </p:grpSpPr>
          <p:sp>
            <p:nvSpPr>
              <p:cNvPr id="103" name="Rectangle 102">
                <a:extLst>
                  <a:ext uri="{FF2B5EF4-FFF2-40B4-BE49-F238E27FC236}">
                    <a16:creationId xmlns:a16="http://schemas.microsoft.com/office/drawing/2014/main" id="{5A606B6B-DA0C-3028-CEF6-4D6BACAC3343}"/>
                  </a:ext>
                </a:extLst>
              </p:cNvPr>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4" name="Straight Connector 103">
                <a:extLst>
                  <a:ext uri="{FF2B5EF4-FFF2-40B4-BE49-F238E27FC236}">
                    <a16:creationId xmlns:a16="http://schemas.microsoft.com/office/drawing/2014/main" id="{A01C92CB-FB72-DEF4-91FC-A0393E2CF7F4}"/>
                  </a:ext>
                </a:extLst>
              </p:cNvPr>
              <p:cNvCxnSpPr>
                <a:cxnSpLocks/>
                <a:stCxn id="103" idx="1"/>
                <a:endCxn id="103"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105" name="Straight Connector 104">
                <a:extLst>
                  <a:ext uri="{FF2B5EF4-FFF2-40B4-BE49-F238E27FC236}">
                    <a16:creationId xmlns:a16="http://schemas.microsoft.com/office/drawing/2014/main" id="{C0F63CEB-7389-30E8-0C4B-AEB32AB3814F}"/>
                  </a:ext>
                </a:extLst>
              </p:cNvPr>
              <p:cNvCxnSpPr>
                <a:cxnSpLocks/>
                <a:stCxn id="103" idx="2"/>
                <a:endCxn id="103"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pic>
          <p:nvPicPr>
            <p:cNvPr id="25" name="Content Placeholder 4" descr="Man with solid fill">
              <a:extLst>
                <a:ext uri="{FF2B5EF4-FFF2-40B4-BE49-F238E27FC236}">
                  <a16:creationId xmlns:a16="http://schemas.microsoft.com/office/drawing/2014/main" id="{8271628A-8861-E1C0-7824-266B280A952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60882" y="4104866"/>
              <a:ext cx="453957" cy="453957"/>
            </a:xfrm>
            <a:prstGeom prst="rect">
              <a:avLst/>
            </a:prstGeom>
          </p:spPr>
        </p:pic>
        <p:pic>
          <p:nvPicPr>
            <p:cNvPr id="26" name="Content Placeholder 4" descr="Man with solid fill">
              <a:extLst>
                <a:ext uri="{FF2B5EF4-FFF2-40B4-BE49-F238E27FC236}">
                  <a16:creationId xmlns:a16="http://schemas.microsoft.com/office/drawing/2014/main" id="{69DA0AA6-4C66-0A4B-F90E-C0E0268A96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83082" y="3831585"/>
              <a:ext cx="453957" cy="453957"/>
            </a:xfrm>
            <a:prstGeom prst="rect">
              <a:avLst/>
            </a:prstGeom>
          </p:spPr>
        </p:pic>
      </p:grpSp>
      <p:grpSp>
        <p:nvGrpSpPr>
          <p:cNvPr id="101" name="Group 100">
            <a:extLst>
              <a:ext uri="{FF2B5EF4-FFF2-40B4-BE49-F238E27FC236}">
                <a16:creationId xmlns:a16="http://schemas.microsoft.com/office/drawing/2014/main" id="{A352ED2E-FC3F-3D96-3B2D-3CA3FA8EB5EC}"/>
              </a:ext>
            </a:extLst>
          </p:cNvPr>
          <p:cNvGrpSpPr/>
          <p:nvPr/>
        </p:nvGrpSpPr>
        <p:grpSpPr>
          <a:xfrm>
            <a:off x="3011887" y="1555730"/>
            <a:ext cx="1532095" cy="1095983"/>
            <a:chOff x="3003132" y="1703454"/>
            <a:chExt cx="1532095" cy="1095983"/>
          </a:xfrm>
        </p:grpSpPr>
        <p:grpSp>
          <p:nvGrpSpPr>
            <p:cNvPr id="90" name="Seats">
              <a:extLst>
                <a:ext uri="{FF2B5EF4-FFF2-40B4-BE49-F238E27FC236}">
                  <a16:creationId xmlns:a16="http://schemas.microsoft.com/office/drawing/2014/main" id="{FB7A6B14-0F76-AA5C-9C17-AFC468959678}"/>
                </a:ext>
              </a:extLst>
            </p:cNvPr>
            <p:cNvGrpSpPr>
              <a:grpSpLocks/>
            </p:cNvGrpSpPr>
            <p:nvPr/>
          </p:nvGrpSpPr>
          <p:grpSpPr>
            <a:xfrm>
              <a:off x="3672717" y="1703454"/>
              <a:ext cx="862510" cy="1095983"/>
              <a:chOff x="7661424" y="2362200"/>
              <a:chExt cx="1799022" cy="2286000"/>
            </a:xfrm>
          </p:grpSpPr>
          <p:sp>
            <p:nvSpPr>
              <p:cNvPr id="91" name="Rectangle 90">
                <a:extLst>
                  <a:ext uri="{FF2B5EF4-FFF2-40B4-BE49-F238E27FC236}">
                    <a16:creationId xmlns:a16="http://schemas.microsoft.com/office/drawing/2014/main" id="{32329B69-D43E-6895-5992-A1452480D814}"/>
                  </a:ext>
                </a:extLst>
              </p:cNvPr>
              <p:cNvSpPr>
                <a:spLocks/>
              </p:cNvSpPr>
              <p:nvPr/>
            </p:nvSpPr>
            <p:spPr>
              <a:xfrm>
                <a:off x="7661424" y="2362200"/>
                <a:ext cx="1799022" cy="2286000"/>
              </a:xfrm>
              <a:prstGeom prst="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3914CB4E-ECE8-EAB2-A18E-0D832AF324C5}"/>
                  </a:ext>
                </a:extLst>
              </p:cNvPr>
              <p:cNvCxnSpPr>
                <a:cxnSpLocks/>
                <a:stCxn id="91" idx="1"/>
                <a:endCxn id="91" idx="3"/>
              </p:cNvCxnSpPr>
              <p:nvPr/>
            </p:nvCxnSpPr>
            <p:spPr>
              <a:xfrm>
                <a:off x="7661424" y="3505200"/>
                <a:ext cx="1799022" cy="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cxnSp>
            <p:nvCxnSpPr>
              <p:cNvPr id="93" name="Straight Connector 92">
                <a:extLst>
                  <a:ext uri="{FF2B5EF4-FFF2-40B4-BE49-F238E27FC236}">
                    <a16:creationId xmlns:a16="http://schemas.microsoft.com/office/drawing/2014/main" id="{5C24AB02-9B0A-420F-6F66-0152243D79A1}"/>
                  </a:ext>
                </a:extLst>
              </p:cNvPr>
              <p:cNvCxnSpPr>
                <a:cxnSpLocks/>
                <a:stCxn id="91" idx="2"/>
                <a:endCxn id="91" idx="0"/>
              </p:cNvCxnSpPr>
              <p:nvPr/>
            </p:nvCxnSpPr>
            <p:spPr>
              <a:xfrm flipV="1">
                <a:off x="8560935" y="2362200"/>
                <a:ext cx="0" cy="2286000"/>
              </a:xfrm>
              <a:prstGeom prst="line">
                <a:avLst/>
              </a:prstGeom>
              <a:ln w="12700">
                <a:headEnd type="none" w="med" len="med"/>
                <a:tailEnd type="none" w="med" len="med"/>
              </a:ln>
            </p:spPr>
            <p:style>
              <a:lnRef idx="3">
                <a:schemeClr val="dk1"/>
              </a:lnRef>
              <a:fillRef idx="0">
                <a:schemeClr val="dk1"/>
              </a:fillRef>
              <a:effectRef idx="2">
                <a:schemeClr val="dk1"/>
              </a:effectRef>
              <a:fontRef idx="minor">
                <a:schemeClr val="tx1"/>
              </a:fontRef>
            </p:style>
          </p:cxnSp>
        </p:grpSp>
        <p:pic>
          <p:nvPicPr>
            <p:cNvPr id="4" name="Content Placeholder 4" descr="Man with solid fill">
              <a:extLst>
                <a:ext uri="{FF2B5EF4-FFF2-40B4-BE49-F238E27FC236}">
                  <a16:creationId xmlns:a16="http://schemas.microsoft.com/office/drawing/2014/main" id="{2AA023A2-39DD-9F4B-FFF8-65DE6FB44DB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03132" y="2024466"/>
              <a:ext cx="453957" cy="453957"/>
            </a:xfrm>
            <a:prstGeom prst="rect">
              <a:avLst/>
            </a:prstGeom>
          </p:spPr>
        </p:pic>
        <p:pic>
          <p:nvPicPr>
            <p:cNvPr id="28" name="Content Placeholder 4" descr="Man with solid fill">
              <a:extLst>
                <a:ext uri="{FF2B5EF4-FFF2-40B4-BE49-F238E27FC236}">
                  <a16:creationId xmlns:a16="http://schemas.microsoft.com/office/drawing/2014/main" id="{CD0FE3AB-089C-0948-4B0F-E055FFF9E0B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5272" y="2297751"/>
              <a:ext cx="453957" cy="453957"/>
            </a:xfrm>
            <a:prstGeom prst="rect">
              <a:avLst/>
            </a:prstGeom>
          </p:spPr>
        </p:pic>
      </p:grpSp>
      <p:sp>
        <p:nvSpPr>
          <p:cNvPr id="32" name="Left Brace 31">
            <a:extLst>
              <a:ext uri="{FF2B5EF4-FFF2-40B4-BE49-F238E27FC236}">
                <a16:creationId xmlns:a16="http://schemas.microsoft.com/office/drawing/2014/main" id="{7BD99225-D702-9623-D2D5-5820BEAD9D73}"/>
              </a:ext>
            </a:extLst>
          </p:cNvPr>
          <p:cNvSpPr/>
          <p:nvPr/>
        </p:nvSpPr>
        <p:spPr>
          <a:xfrm>
            <a:off x="2490461" y="2103722"/>
            <a:ext cx="488619" cy="2455101"/>
          </a:xfrm>
          <a:prstGeom prst="leftBrace">
            <a:avLst/>
          </a:prstGeom>
          <a:ln>
            <a:headEnd type="triangle"/>
            <a:tailEnd type="triangle"/>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3" name="Left Brace 32">
            <a:extLst>
              <a:ext uri="{FF2B5EF4-FFF2-40B4-BE49-F238E27FC236}">
                <a16:creationId xmlns:a16="http://schemas.microsoft.com/office/drawing/2014/main" id="{E7D72BDF-8B54-82ED-8188-091D45EA942F}"/>
              </a:ext>
            </a:extLst>
          </p:cNvPr>
          <p:cNvSpPr/>
          <p:nvPr/>
        </p:nvSpPr>
        <p:spPr>
          <a:xfrm flipH="1">
            <a:off x="4759610" y="2108495"/>
            <a:ext cx="488619" cy="2455101"/>
          </a:xfrm>
          <a:prstGeom prst="leftBrace">
            <a:avLst/>
          </a:prstGeom>
          <a:ln>
            <a:headEnd type="none"/>
            <a:tailEnd type="none"/>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43240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2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2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fade">
                                      <p:cBhvr>
                                        <p:cTn id="13" dur="2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0"/>
                                        </p:tgtEl>
                                        <p:attrNameLst>
                                          <p:attrName>style.visibility</p:attrName>
                                        </p:attrNameLst>
                                      </p:cBhvr>
                                      <p:to>
                                        <p:strVal val="visible"/>
                                      </p:to>
                                    </p:set>
                                    <p:animEffect transition="in" filter="fade">
                                      <p:cBhvr>
                                        <p:cTn id="18" dur="200"/>
                                        <p:tgtEl>
                                          <p:spTgt spid="100"/>
                                        </p:tgtEl>
                                      </p:cBhvr>
                                    </p:animEffect>
                                  </p:childTnLst>
                                </p:cTn>
                              </p:par>
                              <p:par>
                                <p:cTn id="19" presetID="10"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fade">
                                      <p:cBhvr>
                                        <p:cTn id="21" dur="200"/>
                                        <p:tgtEl>
                                          <p:spTgt spid="34"/>
                                        </p:tgtEl>
                                      </p:cBhvr>
                                    </p:animEffect>
                                  </p:childTnLst>
                                </p:cTn>
                              </p:par>
                              <p:par>
                                <p:cTn id="22" presetID="10" presetClass="entr" presetSubtype="0" fill="hold"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2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4"/>
                                        </p:tgtEl>
                                        <p:attrNameLst>
                                          <p:attrName>style.visibility</p:attrName>
                                        </p:attrNameLst>
                                      </p:cBhvr>
                                      <p:to>
                                        <p:strVal val="visible"/>
                                      </p:to>
                                    </p:set>
                                    <p:animEffect transition="in" filter="fade">
                                      <p:cBhvr>
                                        <p:cTn id="29" dur="200"/>
                                        <p:tgtEl>
                                          <p:spTgt spid="94"/>
                                        </p:tgtEl>
                                      </p:cBhvr>
                                    </p:animEffect>
                                  </p:childTnLst>
                                </p:cTn>
                              </p:par>
                              <p:par>
                                <p:cTn id="30" presetID="10" presetClass="entr" presetSubtype="0"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fade">
                                      <p:cBhvr>
                                        <p:cTn id="32" dur="200"/>
                                        <p:tgtEl>
                                          <p:spTgt spid="95"/>
                                        </p:tgtEl>
                                      </p:cBhvr>
                                    </p:animEffect>
                                  </p:childTnLst>
                                </p:cTn>
                              </p:par>
                              <p:par>
                                <p:cTn id="33" presetID="10" presetClass="entr" presetSubtype="0" fill="hold" nodeType="withEffect">
                                  <p:stCondLst>
                                    <p:cond delay="0"/>
                                  </p:stCondLst>
                                  <p:childTnLst>
                                    <p:set>
                                      <p:cBhvr>
                                        <p:cTn id="34" dur="1" fill="hold">
                                          <p:stCondLst>
                                            <p:cond delay="0"/>
                                          </p:stCondLst>
                                        </p:cTn>
                                        <p:tgtEl>
                                          <p:spTgt spid="96"/>
                                        </p:tgtEl>
                                        <p:attrNameLst>
                                          <p:attrName>style.visibility</p:attrName>
                                        </p:attrNameLst>
                                      </p:cBhvr>
                                      <p:to>
                                        <p:strVal val="visible"/>
                                      </p:to>
                                    </p:set>
                                    <p:animEffect transition="in" filter="fade">
                                      <p:cBhvr>
                                        <p:cTn id="35" dur="200"/>
                                        <p:tgtEl>
                                          <p:spTgt spid="9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fade">
                                      <p:cBhvr>
                                        <p:cTn id="40" dur="200"/>
                                        <p:tgtEl>
                                          <p:spTgt spid="97"/>
                                        </p:tgtEl>
                                      </p:cBhvr>
                                    </p:animEffect>
                                  </p:childTnLst>
                                </p:cTn>
                              </p:par>
                              <p:par>
                                <p:cTn id="41" presetID="10" presetClass="entr" presetSubtype="0" fill="hold" nodeType="withEffect">
                                  <p:stCondLst>
                                    <p:cond delay="0"/>
                                  </p:stCondLst>
                                  <p:childTnLst>
                                    <p:set>
                                      <p:cBhvr>
                                        <p:cTn id="42" dur="1" fill="hold">
                                          <p:stCondLst>
                                            <p:cond delay="0"/>
                                          </p:stCondLst>
                                        </p:cTn>
                                        <p:tgtEl>
                                          <p:spTgt spid="98"/>
                                        </p:tgtEl>
                                        <p:attrNameLst>
                                          <p:attrName>style.visibility</p:attrName>
                                        </p:attrNameLst>
                                      </p:cBhvr>
                                      <p:to>
                                        <p:strVal val="visible"/>
                                      </p:to>
                                    </p:set>
                                    <p:animEffect transition="in" filter="fade">
                                      <p:cBhvr>
                                        <p:cTn id="43" dur="200"/>
                                        <p:tgtEl>
                                          <p:spTgt spid="98"/>
                                        </p:tgtEl>
                                      </p:cBhvr>
                                    </p:animEffect>
                                  </p:childTnLst>
                                </p:cTn>
                              </p:par>
                              <p:par>
                                <p:cTn id="44" presetID="10" presetClass="entr" presetSubtype="0" fill="hold" nodeType="withEffect">
                                  <p:stCondLst>
                                    <p:cond delay="0"/>
                                  </p:stCondLst>
                                  <p:childTnLst>
                                    <p:set>
                                      <p:cBhvr>
                                        <p:cTn id="45" dur="1" fill="hold">
                                          <p:stCondLst>
                                            <p:cond delay="0"/>
                                          </p:stCondLst>
                                        </p:cTn>
                                        <p:tgtEl>
                                          <p:spTgt spid="99"/>
                                        </p:tgtEl>
                                        <p:attrNameLst>
                                          <p:attrName>style.visibility</p:attrName>
                                        </p:attrNameLst>
                                      </p:cBhvr>
                                      <p:to>
                                        <p:strVal val="visible"/>
                                      </p:to>
                                    </p:set>
                                    <p:animEffect transition="in" filter="fade">
                                      <p:cBhvr>
                                        <p:cTn id="46" dur="200"/>
                                        <p:tgtEl>
                                          <p:spTgt spid="9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wipe(left)">
                                      <p:cBhvr>
                                        <p:cTn id="51" dur="200"/>
                                        <p:tgtEl>
                                          <p:spTgt spid="32"/>
                                        </p:tgtEl>
                                      </p:cBhvr>
                                    </p:animEffect>
                                  </p:childTnLst>
                                </p:cTn>
                              </p:par>
                            </p:childTnLst>
                          </p:cTn>
                        </p:par>
                        <p:par>
                          <p:cTn id="52" fill="hold">
                            <p:stCondLst>
                              <p:cond delay="200"/>
                            </p:stCondLst>
                            <p:childTnLst>
                              <p:par>
                                <p:cTn id="53" presetID="22" presetClass="entr" presetSubtype="8" fill="hold" nodeType="after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ipe(left)">
                                      <p:cBhvr>
                                        <p:cTn id="55" dur="200"/>
                                        <p:tgtEl>
                                          <p:spTgt spid="101"/>
                                        </p:tgtEl>
                                      </p:cBhvr>
                                    </p:animEffect>
                                  </p:childTnLst>
                                </p:cTn>
                              </p:par>
                              <p:par>
                                <p:cTn id="56" presetID="22" presetClass="entr" presetSubtype="8" fill="hold"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wipe(left)">
                                      <p:cBhvr>
                                        <p:cTn id="58" dur="200"/>
                                        <p:tgtEl>
                                          <p:spTgt spid="10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wipe(left)">
                                      <p:cBhvr>
                                        <p:cTn id="63" dur="2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Man with solid fill">
            <a:extLst>
              <a:ext uri="{FF2B5EF4-FFF2-40B4-BE49-F238E27FC236}">
                <a16:creationId xmlns:a16="http://schemas.microsoft.com/office/drawing/2014/main" id="{542148C4-3D11-EAC3-28C7-C80021FDB1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5602" y="2441643"/>
            <a:ext cx="987357" cy="987357"/>
          </a:xfrm>
          <a:prstGeom prst="rect">
            <a:avLst/>
          </a:prstGeom>
        </p:spPr>
      </p:pic>
      <p:pic>
        <p:nvPicPr>
          <p:cNvPr id="5" name="Content Placeholder 4" descr="Man with solid fill">
            <a:extLst>
              <a:ext uri="{FF2B5EF4-FFF2-40B4-BE49-F238E27FC236}">
                <a16:creationId xmlns:a16="http://schemas.microsoft.com/office/drawing/2014/main" id="{0A7D1465-3CF6-4C76-0479-49A07E492F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2959" y="2441643"/>
            <a:ext cx="987357" cy="987357"/>
          </a:xfrm>
          <a:prstGeom prst="rect">
            <a:avLst/>
          </a:prstGeom>
        </p:spPr>
      </p:pic>
      <p:pic>
        <p:nvPicPr>
          <p:cNvPr id="8" name="Content Placeholder 4" descr="Man with solid fill">
            <a:extLst>
              <a:ext uri="{FF2B5EF4-FFF2-40B4-BE49-F238E27FC236}">
                <a16:creationId xmlns:a16="http://schemas.microsoft.com/office/drawing/2014/main" id="{6CE593C4-9BED-922C-7267-26008CCB9E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5602" y="3537626"/>
            <a:ext cx="987357" cy="987357"/>
          </a:xfrm>
          <a:prstGeom prst="rect">
            <a:avLst/>
          </a:prstGeom>
        </p:spPr>
      </p:pic>
      <p:pic>
        <p:nvPicPr>
          <p:cNvPr id="9" name="Content Placeholder 4" descr="Man with solid fill">
            <a:extLst>
              <a:ext uri="{FF2B5EF4-FFF2-40B4-BE49-F238E27FC236}">
                <a16:creationId xmlns:a16="http://schemas.microsoft.com/office/drawing/2014/main" id="{38672226-1FEB-E9DB-AC01-1CE837BCB2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2959" y="3537626"/>
            <a:ext cx="987357" cy="987357"/>
          </a:xfrm>
          <a:prstGeom prst="rect">
            <a:avLst/>
          </a:prstGeom>
        </p:spPr>
      </p:pic>
      <p:pic>
        <p:nvPicPr>
          <p:cNvPr id="11" name="Content Placeholder 4" descr="Man with solid fill">
            <a:extLst>
              <a:ext uri="{FF2B5EF4-FFF2-40B4-BE49-F238E27FC236}">
                <a16:creationId xmlns:a16="http://schemas.microsoft.com/office/drawing/2014/main" id="{DCCED2A9-589B-B914-9FC9-00CDDA77F7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73578" y="2441643"/>
            <a:ext cx="987357" cy="987357"/>
          </a:xfrm>
          <a:prstGeom prst="rect">
            <a:avLst/>
          </a:prstGeom>
        </p:spPr>
      </p:pic>
      <p:pic>
        <p:nvPicPr>
          <p:cNvPr id="12" name="Content Placeholder 4" descr="Man with solid fill">
            <a:extLst>
              <a:ext uri="{FF2B5EF4-FFF2-40B4-BE49-F238E27FC236}">
                <a16:creationId xmlns:a16="http://schemas.microsoft.com/office/drawing/2014/main" id="{BD22E493-250B-E590-30FC-687A712B44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60935" y="2441643"/>
            <a:ext cx="987357" cy="987357"/>
          </a:xfrm>
          <a:prstGeom prst="rect">
            <a:avLst/>
          </a:prstGeom>
        </p:spPr>
      </p:pic>
      <p:pic>
        <p:nvPicPr>
          <p:cNvPr id="14" name="Content Placeholder 4" descr="Man with solid fill">
            <a:extLst>
              <a:ext uri="{FF2B5EF4-FFF2-40B4-BE49-F238E27FC236}">
                <a16:creationId xmlns:a16="http://schemas.microsoft.com/office/drawing/2014/main" id="{686C284E-08CA-BB9A-A8F5-61992A02EA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73578" y="3537626"/>
            <a:ext cx="987357" cy="987357"/>
          </a:xfrm>
          <a:prstGeom prst="rect">
            <a:avLst/>
          </a:prstGeom>
        </p:spPr>
      </p:pic>
      <p:pic>
        <p:nvPicPr>
          <p:cNvPr id="15" name="Content Placeholder 4" descr="Man with solid fill">
            <a:extLst>
              <a:ext uri="{FF2B5EF4-FFF2-40B4-BE49-F238E27FC236}">
                <a16:creationId xmlns:a16="http://schemas.microsoft.com/office/drawing/2014/main" id="{B949189B-567C-6368-E8DE-9FE631C906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60935" y="3537626"/>
            <a:ext cx="987357" cy="987357"/>
          </a:xfrm>
          <a:prstGeom prst="rect">
            <a:avLst/>
          </a:prstGeom>
        </p:spPr>
      </p:pic>
    </p:spTree>
    <p:extLst>
      <p:ext uri="{BB962C8B-B14F-4D97-AF65-F5344CB8AC3E}">
        <p14:creationId xmlns:p14="http://schemas.microsoft.com/office/powerpoint/2010/main" val="403845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10000" decel="32000" fill="hold" nodeType="clickEffect">
                                  <p:stCondLst>
                                    <p:cond delay="0"/>
                                  </p:stCondLst>
                                  <p:childTnLst>
                                    <p:animMotion origin="layout" path="M -0.00091 0.0088 L -0.00091 0.0088 C 0.01093 0.02963 0.02174 0.05324 0.03489 0.07222 C 0.03919 0.07847 0.04336 0.08495 0.04765 0.09074 C 0.05924 0.10602 0.0862 0.13542 0.09401 0.1419 C 0.09843 0.1456 0.10273 0.15046 0.10755 0.15324 C 0.12005 0.16042 0.13281 0.1669 0.14583 0.17153 C 0.17682 0.18264 0.1806 0.18518 0.21289 0.19143 C 0.22057 0.19306 0.22825 0.19329 0.23593 0.19444 L 0.27591 0.19282 C 0.28099 0.1919 0.28567 0.18727 0.29023 0.18287 C 0.29349 0.18009 0.29622 0.17569 0.29896 0.17153 C 0.30755 0.1588 0.31146 0.15139 0.3181 0.13611 C 0.32448 0.12153 0.32174 0.12268 0.33008 0.11343 C 0.34049 0.10208 0.37187 0.07407 0.37721 0.07083 C 0.38828 0.06435 0.39896 0.05301 0.41067 0.05093 L 0.4194 0.04954 C 0.42161 0.04931 0.4237 0.04838 0.42578 0.04815 C 0.43086 0.04745 0.43593 0.04722 0.44101 0.04676 C 0.4431 0.0463 0.44518 0.0456 0.44739 0.04537 C 0.45195 0.04468 0.46093 0.04398 0.46093 0.04421 L 0.46419 0.04398 " pathEditMode="fixed" rAng="0" ptsTypes="AAAAAAAAAAAAAAAAAAAAAA">
                                      <p:cBhvr>
                                        <p:cTn id="6" dur="1250" fill="hold"/>
                                        <p:tgtEl>
                                          <p:spTgt spid="5"/>
                                        </p:tgtEl>
                                        <p:attrNameLst>
                                          <p:attrName>ppt_x</p:attrName>
                                          <p:attrName>ppt_y</p:attrName>
                                        </p:attrNameLst>
                                      </p:cBhvr>
                                      <p:rCtr x="23255" y="9282"/>
                                    </p:animMotion>
                                  </p:childTnLst>
                                </p:cTn>
                              </p:par>
                              <p:par>
                                <p:cTn id="7" presetID="0" presetClass="path" presetSubtype="0" accel="10000" decel="32000" fill="hold" nodeType="withEffect">
                                  <p:stCondLst>
                                    <p:cond delay="0"/>
                                  </p:stCondLst>
                                  <p:childTnLst>
                                    <p:animMotion origin="layout" path="M -0.00039 0.00741 L -0.00039 0.00741 C 0.02695 0.00833 0.0543 0.01065 0.08177 0.01018 C 0.17044 0.00903 0.16328 0.00949 0.21497 0.00185 C 0.22031 0.00278 0.22565 0.00278 0.23086 0.00463 C 0.23685 0.00648 0.24297 0.01134 0.24844 0.01597 C 0.25417 0.0206 0.25846 0.02477 0.26367 0.03148 C 0.26589 0.03449 0.2681 0.03773 0.27005 0.04143 C 0.27161 0.04444 0.27266 0.04815 0.27396 0.05139 C 0.27643 0.06991 0.28242 0.09421 0.27643 0.11366 C 0.27539 0.11713 0.27214 0.11481 0.27005 0.11528 C 0.26341 0.11319 0.25664 0.11227 0.25 0.10949 C 0.24857 0.1088 0.24714 0.10718 0.24609 0.10532 C 0.24414 0.10139 0.24284 0.09676 0.24128 0.09259 C 0.24102 0.08727 0.23997 0.08194 0.24049 0.07685 C 0.24154 0.0662 0.24818 0.06551 0.25247 0.06273 C 0.26367 0.06505 0.27487 0.0669 0.28594 0.06991 C 0.2901 0.07083 0.29232 0.08055 0.29388 0.08542 C 0.29518 0.08912 0.29609 0.09282 0.29714 0.09676 C 0.29831 0.10139 0.29909 0.10625 0.30026 0.11088 C 0.30143 0.11528 0.30286 0.11944 0.3043 0.12361 C 0.30612 0.12917 0.30898 0.13634 0.31146 0.14074 C 0.31328 0.14375 0.3151 0.14653 0.31706 0.1493 C 0.31862 0.15139 0.32018 0.15324 0.32187 0.15486 C 0.33268 0.16528 0.33594 0.16759 0.3474 0.17477 C 0.35742 0.18102 0.36419 0.18518 0.37448 0.18889 C 0.37799 0.19028 0.38138 0.1912 0.3849 0.19167 C 0.3918 0.19259 0.3987 0.19259 0.4056 0.19329 C 0.41654 0.19259 0.42747 0.19282 0.43828 0.19167 C 0.44115 0.19143 0.44583 0.18843 0.4487 0.18611 C 0.44974 0.18518 0.45078 0.18403 0.45195 0.18333 C 0.45755 0.17917 0.45599 0.18194 0.46146 0.17616 C 0.46263 0.175 0.46341 0.17292 0.46471 0.17199 C 0.46615 0.1706 0.46784 0.16991 0.4694 0.16898 C 0.47656 0.16551 0.47422 0.16898 0.47669 0.16481 L 0.47669 0.16481 " pathEditMode="fixed" ptsTypes="AAAAAAAAAAAAAAAAAAAAAAAAAAAAAAAAAAAA">
                                      <p:cBhvr>
                                        <p:cTn id="8" dur="1250" fill="hold"/>
                                        <p:tgtEl>
                                          <p:spTgt spid="4"/>
                                        </p:tgtEl>
                                        <p:attrNameLst>
                                          <p:attrName>ppt_x</p:attrName>
                                          <p:attrName>ppt_y</p:attrName>
                                        </p:attrNameLst>
                                      </p:cBhvr>
                                    </p:animMotion>
                                  </p:childTnLst>
                                </p:cTn>
                              </p:par>
                              <p:par>
                                <p:cTn id="9" presetID="0" presetClass="path" presetSubtype="0" accel="10000" decel="32000" fill="hold" nodeType="withEffect">
                                  <p:stCondLst>
                                    <p:cond delay="0"/>
                                  </p:stCondLst>
                                  <p:childTnLst>
                                    <p:animMotion origin="layout" path="M -0.00352 -0.0081 L -0.12409 0.08102 L -0.17669 0.15625 L -0.18464 0.16204 L -0.21979 0.11088 L -0.25573 0.04699 L -0.26367 0.05 L -0.30117 0.08102 C -0.30729 0.09398 -0.30378 0.08889 -0.31146 0.09676 L -0.39362 0.01157 L -0.38724 0.00741 L -0.38815 0.0088 " pathEditMode="fixed" ptsTypes="AAAAAAAAAAAA">
                                      <p:cBhvr>
                                        <p:cTn id="10" dur="1250" fill="hold"/>
                                        <p:tgtEl>
                                          <p:spTgt spid="11"/>
                                        </p:tgtEl>
                                        <p:attrNameLst>
                                          <p:attrName>ppt_x</p:attrName>
                                          <p:attrName>ppt_y</p:attrName>
                                        </p:attrNameLst>
                                      </p:cBhvr>
                                    </p:animMotion>
                                  </p:childTnLst>
                                </p:cTn>
                              </p:par>
                              <p:par>
                                <p:cTn id="11" presetID="0" presetClass="path" presetSubtype="0" accel="10000" decel="32000" fill="hold" nodeType="withEffect">
                                  <p:stCondLst>
                                    <p:cond delay="0"/>
                                  </p:stCondLst>
                                  <p:childTnLst>
                                    <p:animMotion origin="layout" path="M 0.00651 0.00324 L 0.00651 0.00324 C -0.00182 0.0037 -0.01029 0.00093 -0.01823 0.00463 C -0.02227 0.00648 -0.02448 0.01435 -0.02787 0.01875 C -0.03399 0.02685 -0.03412 0.02639 -0.03906 0.03588 C -0.0405 0.03843 -0.0418 0.04143 -0.04297 0.04421 C -0.04414 0.04699 -0.04505 0.05 -0.04623 0.05278 C -0.04818 0.05787 -0.04961 0.06111 -0.05261 0.06412 C -0.05586 0.06736 -0.05768 0.06736 -0.06133 0.06852 C -0.06537 0.06597 -0.06979 0.06528 -0.07331 0.06134 C -0.08373 0.04977 -0.07578 0.05764 -0.08373 0.05139 C -0.1043 0.03518 -0.09466 0.04051 -0.1069 0.03449 C -0.11159 0.03588 -0.11654 0.03657 -0.12123 0.03866 C -0.1263 0.04097 -0.13125 0.04606 -0.13555 0.05139 C -0.13802 0.0544 -0.14063 0.05741 -0.14271 0.06134 C -0.14518 0.06551 -0.14727 0.07037 -0.14909 0.07546 C -0.15248 0.08472 -0.15352 0.09884 -0.16029 0.10255 C -0.16237 0.10347 -0.16458 0.10347 -0.16667 0.10393 C -0.16992 0.10116 -0.17344 0.0993 -0.1763 0.09537 C -0.17813 0.09282 -0.17878 0.08866 -0.18021 0.08542 C -0.18177 0.08241 -0.1832 0.0794 -0.18503 0.07685 C -0.19024 0.06968 -0.1961 0.06805 -0.20261 0.06551 C -0.20703 0.06389 -0.21159 0.06273 -0.21615 0.06134 L -0.23776 0.06273 C -0.2405 0.06366 -0.24636 0.08356 -0.24649 0.08403 C -0.24779 0.08727 -0.24909 0.09074 -0.25052 0.09398 C -0.25326 0.10023 -0.25469 0.10486 -0.25925 0.10671 C -0.26211 0.10787 -0.26511 0.10764 -0.26797 0.1081 C -0.28008 0.1 -0.2793 0.10231 -0.29037 0.08542 C -0.30443 0.06389 -0.28828 0.08449 -0.29831 0.06991 C -0.30013 0.06736 -0.30169 0.06389 -0.30391 0.06273 C -0.30781 0.06065 -0.31185 0.06088 -0.31589 0.05995 C -0.32097 0.0618 -0.32643 0.0618 -0.33112 0.06551 C -0.33464 0.06852 -0.33711 0.07454 -0.33985 0.07986 C -0.34115 0.08218 -0.34206 0.08542 -0.34297 0.08819 C -0.34518 0.09491 -0.34727 0.10162 -0.34935 0.1081 C -0.35052 0.11134 -0.35091 0.11574 -0.35261 0.11805 C -0.35573 0.12222 -0.35807 0.12593 -0.36224 0.12801 C -0.3655 0.12963 -0.36914 0.12986 -0.37253 0.13079 C -0.37526 0.13032 -0.37787 0.13055 -0.38047 0.1294 C -0.38268 0.12847 -0.38477 0.12639 -0.38685 0.12523 C -0.38958 0.12361 -0.39219 0.12222 -0.39492 0.12083 C -0.40182 0.12222 -0.40886 0.12199 -0.41563 0.12523 C -0.44232 0.1375 -0.42279 0.13333 -0.4388 0.14653 C -0.44557 0.15185 -0.45274 0.15532 -0.45951 0.16065 C -0.46133 0.16204 -0.46328 0.16343 -0.46511 0.16481 C -0.4681 0.16713 -0.4668 0.16505 -0.46823 0.16782 L -0.46823 0.16782 " pathEditMode="fixed" ptsTypes="AAAAAAAAAAAAAAAAAAAAAAAAAAAAAAAAAAAAAAAAAAAAAAAA">
                                      <p:cBhvr>
                                        <p:cTn id="12" dur="1250" fill="hold"/>
                                        <p:tgtEl>
                                          <p:spTgt spid="12"/>
                                        </p:tgtEl>
                                        <p:attrNameLst>
                                          <p:attrName>ppt_x</p:attrName>
                                          <p:attrName>ppt_y</p:attrName>
                                        </p:attrNameLst>
                                      </p:cBhvr>
                                    </p:animMotion>
                                  </p:childTnLst>
                                </p:cTn>
                              </p:par>
                              <p:par>
                                <p:cTn id="13" presetID="0" presetClass="path" presetSubtype="0" accel="10000" decel="32000" fill="hold" nodeType="withEffect">
                                  <p:stCondLst>
                                    <p:cond delay="0"/>
                                  </p:stCondLst>
                                  <p:childTnLst>
                                    <p:animMotion origin="layout" path="M 0.00768 -0.00347 L 0.00768 -0.00347 C 0.00651 0.00116 0.00638 0.00695 0.00443 0.01065 C -0.00195 0.02269 -0.02578 0.02176 -0.02826 0.02199 C -0.04076 0.02315 -0.05326 0.02292 -0.06576 0.02361 C -0.07266 0.01968 -0.08047 0.01921 -0.08659 0.01204 C -0.08932 0.0088 -0.08945 0.00116 -0.08971 -0.00486 C -0.09037 -0.02129 -0.08815 -0.03102 -0.08412 -0.04467 C -0.0832 -0.04768 -0.08242 -0.05092 -0.08099 -0.05301 C -0.07917 -0.05579 -0.07669 -0.05694 -0.07461 -0.05879 C -0.07292 -0.05833 -0.07083 -0.05949 -0.06979 -0.05741 C -0.06263 -0.04329 -0.05547 -0.02477 -0.06185 -0.00486 C -0.06432 0.00301 -0.06953 0.00718 -0.07383 0.01204 C -0.0862 0.02662 -0.08698 0.02222 -0.10326 0.02361 C -0.11537 0.01945 -0.12474 0.02083 -0.13281 0.0007 C -0.13607 -0.00741 -0.13659 -0.01805 -0.13841 -0.02754 C -0.13763 -0.06111 -0.13958 -0.06157 -0.13125 -0.09143 C -0.13008 -0.09537 -0.128 -0.09792 -0.12643 -0.10139 C -0.12383 -0.10046 -0.12005 -0.10254 -0.11849 -0.09861 C -0.10859 -0.07338 -0.11367 -0.05856 -0.12643 -0.04167 C -0.13451 -0.03125 -0.15781 -0.03032 -0.16471 -0.02893 C -0.17266 -0.03171 -0.18138 -0.03102 -0.18867 -0.0375 C -0.19141 -0.04004 -0.19193 -0.04768 -0.1918 -0.05301 C -0.19141 -0.0794 -0.18477 -0.1037 -0.17591 -0.12407 C -0.17344 -0.12963 -0.16953 -0.13264 -0.16628 -0.1368 C -0.15664 -0.12315 -0.15117 -0.12268 -0.16628 -0.0956 C -0.18177 -0.06829 -0.20065 -0.05417 -0.22136 -0.04606 C -0.22787 -0.04352 -0.23464 -0.04421 -0.24128 -0.04329 C -0.25208 -0.04907 -0.26862 -0.05231 -0.27565 -0.07292 C -0.27748 -0.07824 -0.27617 -0.08518 -0.27643 -0.09143 C -0.27565 -0.10787 -0.27669 -0.11273 -0.27005 -0.12685 C -0.26849 -0.13032 -0.26576 -0.13148 -0.26367 -0.13403 C -0.26263 -0.12407 -0.25964 -0.11412 -0.26042 -0.10417 C -0.26159 -0.09097 -0.26341 -0.07546 -0.26927 -0.06736 C -0.27852 -0.05417 -0.30599 -0.05532 -0.31706 -0.05463 C -0.31797 -0.05486 -0.33594 -0.05717 -0.33867 -0.06736 C -0.33998 -0.07245 -0.33919 -0.0787 -0.33945 -0.08426 C -0.33386 -0.10555 -0.33516 -0.10393 -0.32748 -0.12129 C -0.32149 -0.13449 -0.32396 -0.13241 -0.31875 -0.13542 C -0.3168 -0.13055 -0.30677 -0.11042 -0.3099 -0.10139 C -0.3138 -0.09028 -0.33828 -0.08426 -0.3418 -0.08287 C -0.34935 -0.08379 -0.3569 -0.08333 -0.36419 -0.08565 C -0.36888 -0.08727 -0.38008 -0.09514 -0.3849 -0.10139 C -0.38672 -0.1037 -0.38815 -0.10694 -0.38971 -0.10995 C -0.3905 -0.11366 -0.39154 -0.11736 -0.39206 -0.12129 C -0.39336 -0.12917 -0.39232 -0.13171 -0.39453 -0.13958 C -0.39596 -0.14467 -0.40104 -0.14722 -0.40326 -0.14815 C -0.4069 -0.14954 -0.41081 -0.15 -0.41445 -0.15092 C -0.41745 -0.15185 -0.42031 -0.15278 -0.42318 -0.1537 L -0.43359 -0.15092 C -0.43594 -0.15046 -0.43841 -0.15023 -0.44076 -0.14954 C -0.44193 -0.1493 -0.44284 -0.14838 -0.44401 -0.14815 C -0.45065 -0.14722 -0.45729 -0.14722 -0.46393 -0.14676 C -0.46654 -0.14352 -0.46537 -0.14398 -0.46706 -0.14398 L -0.46706 -0.14398 " pathEditMode="fixed" ptsTypes="AAAAAAAAAAAAAAAAAAAAAAAAAAAAAAAAAAAAAAAAAAAAAAAAAAAAAAA">
                                      <p:cBhvr>
                                        <p:cTn id="14" dur="1250" fill="hold"/>
                                        <p:tgtEl>
                                          <p:spTgt spid="14"/>
                                        </p:tgtEl>
                                        <p:attrNameLst>
                                          <p:attrName>ppt_x</p:attrName>
                                          <p:attrName>ppt_y</p:attrName>
                                        </p:attrNameLst>
                                      </p:cBhvr>
                                    </p:animMotion>
                                  </p:childTnLst>
                                </p:cTn>
                              </p:par>
                              <p:par>
                                <p:cTn id="15" presetID="0" presetClass="path" presetSubtype="0" accel="10000" decel="32000" fill="hold" nodeType="withEffect">
                                  <p:stCondLst>
                                    <p:cond delay="0"/>
                                  </p:stCondLst>
                                  <p:childTnLst>
                                    <p:animMotion origin="layout" path="M 0.00247 0.01644 L 0.00247 0.01644 C -0.01198 -0.00671 -0.02396 -0.03565 -0.04063 -0.05324 C -0.04414 -0.05694 -0.06615 -0.08171 -0.07422 -0.08588 C -0.08698 -0.09236 -0.10182 -0.09375 -0.11485 -0.09722 C -0.13932 -0.1037 -0.11563 -0.10023 -0.14206 -0.10278 C -0.14518 -0.10046 -0.14844 -0.09838 -0.15156 -0.0956 C -0.15612 -0.09167 -0.16003 -0.08426 -0.16511 -0.08287 L -0.17708 -0.08009 L -0.29115 -0.08727 C -0.29518 -0.09004 -0.29922 -0.09259 -0.30313 -0.0956 C -0.31042 -0.10162 -0.31732 -0.10879 -0.32474 -0.11412 C -0.328 -0.11643 -0.35768 -0.1331 -0.3638 -0.13542 C -0.36823 -0.13704 -0.37279 -0.13727 -0.37735 -0.13819 C -0.37891 -0.13866 -0.3806 -0.13912 -0.38216 -0.13958 C -0.38242 -0.13634 -0.38425 -0.13217 -0.38294 -0.12986 C -0.37448 -0.11296 -0.36771 -0.11342 -0.35742 -0.10555 C -0.35091 -0.10069 -0.34466 -0.09537 -0.33828 -0.09004 C -0.33607 -0.08819 -0.33386 -0.0868 -0.3319 -0.08426 L -0.32149 -0.07153 C -0.32123 -0.0706 -0.31914 -0.06366 -0.31914 -0.06157 C -0.31914 -0.06018 -0.31914 -0.05787 -0.31992 -0.05741 C -0.3224 -0.05579 -0.32526 -0.05648 -0.32787 -0.05602 C -0.33828 -0.05694 -0.3487 -0.05741 -0.35899 -0.05879 C -0.36172 -0.05926 -0.36432 -0.06204 -0.36693 -0.06157 C -0.3737 -0.06065 -0.38021 -0.05694 -0.38698 -0.05463 C -0.38802 -0.05116 -0.39024 -0.04838 -0.39011 -0.04467 C -0.38998 -0.04074 -0.38724 -0.01713 -0.38451 -0.00764 C -0.38073 0.00556 -0.38307 -0.00602 -0.38138 0.00371 C -0.38477 0.01574 -0.38281 0.01181 -0.3957 0.01921 C -0.40274 0.02315 -0.40925 0.02384 -0.41641 0.025 C -0.42201 0.02338 -0.42761 0.02176 -0.4332 0.0206 C -0.43633 0.01991 -0.43958 0.01991 -0.44271 0.01921 C -0.44779 0.01806 -0.45287 0.01621 -0.45794 0.01505 C -0.48281 0.00833 -0.44076 0.02014 -0.47305 0.01204 C -0.47787 0.01088 -0.48255 0.00833 -0.4875 0.00787 C -0.50156 0.00648 -0.51563 0.00695 -0.52969 0.00648 C -0.53138 0.00602 -0.53294 0.00556 -0.53451 0.00509 C -0.53724 0.00417 -0.53985 0.00278 -0.54245 0.00208 C -0.54675 0.00139 -0.55521 0.0007 -0.55521 0.0007 L -0.55599 -0.00069 " pathEditMode="fixed" ptsTypes="AAAAAAAAAAAAAAAAAAAAAAAAAAAAAAAAAAAAAAAAA">
                                      <p:cBhvr>
                                        <p:cTn id="16" dur="1250" fill="hold"/>
                                        <p:tgtEl>
                                          <p:spTgt spid="15"/>
                                        </p:tgtEl>
                                        <p:attrNameLst>
                                          <p:attrName>ppt_x</p:attrName>
                                          <p:attrName>ppt_y</p:attrName>
                                        </p:attrNameLst>
                                      </p:cBhvr>
                                    </p:animMotion>
                                  </p:childTnLst>
                                </p:cTn>
                              </p:par>
                              <p:par>
                                <p:cTn id="17" presetID="0" presetClass="path" presetSubtype="0" accel="10000" decel="32000" fill="hold" nodeType="withEffect">
                                  <p:stCondLst>
                                    <p:cond delay="0"/>
                                  </p:stCondLst>
                                  <p:childTnLst>
                                    <p:animMotion origin="layout" path="M 0.00156 -0.00324 L 0.00156 -0.00324 C 0.00755 -0.00671 0.0138 -0.00972 0.01979 -0.01319 C 0.02396 -0.01574 0.02773 -0.01967 0.03177 -0.02176 C 0.03841 -0.02523 0.04518 -0.02685 0.05182 -0.03032 C 0.0612 -0.03542 0.07018 -0.04329 0.07969 -0.04745 C 0.08854 -0.05139 0.09792 -0.05092 0.10677 -0.0544 C 0.11706 -0.05856 0.12682 -0.0662 0.13711 -0.07014 C 0.14792 -0.0743 0.15898 -0.075 0.16979 -0.0787 C 0.22031 -0.0956 0.22474 -0.10185 0.26315 -0.11134 C 0.27656 -0.11458 0.28073 -0.11412 0.29427 -0.11551 C 0.32865 -0.11898 0.28177 -0.11481 0.32383 -0.11852 C 0.37383 -0.13379 0.30521 -0.11319 0.36615 -0.12986 C 0.372 -0.13148 0.37786 -0.13333 0.38359 -0.13542 C 0.39193 -0.13842 0.38763 -0.13819 0.39088 -0.13819 L 0.39088 -0.13819 " pathEditMode="fixed" ptsTypes="AAAAAAAAAAAAAAAA">
                                      <p:cBhvr>
                                        <p:cTn id="18" dur="1250" fill="hold"/>
                                        <p:tgtEl>
                                          <p:spTgt spid="9"/>
                                        </p:tgtEl>
                                        <p:attrNameLst>
                                          <p:attrName>ppt_x</p:attrName>
                                          <p:attrName>ppt_y</p:attrName>
                                        </p:attrNameLst>
                                      </p:cBhvr>
                                    </p:animMotion>
                                  </p:childTnLst>
                                </p:cTn>
                              </p:par>
                              <p:par>
                                <p:cTn id="19" presetID="0" presetClass="path" presetSubtype="0" accel="10000" decel="32000" fill="hold" nodeType="withEffect">
                                  <p:stCondLst>
                                    <p:cond delay="0"/>
                                  </p:stCondLst>
                                  <p:childTnLst>
                                    <p:animMotion origin="layout" path="M -0.00039 0.01921 L -0.00039 0.01921 C 0.00039 0.0088 0.00013 -0.00208 0.00195 -0.01204 C 0.00495 -0.0294 0.01862 -0.07245 0.02344 -0.08727 C 0.02695 -0.09768 0.02956 -0.11018 0.03464 -0.11829 C 0.03867 -0.125 0.04479 -0.12592 0.04974 -0.12963 C 0.07852 -0.11875 0.08255 -0.12153 0.10638 -0.09861 C 0.11107 -0.09398 0.12083 -0.06458 0.12083 -0.06458 C 0.12656 -0.04722 0.12591 -0.04282 0.13112 -0.02338 C 0.13333 -0.01551 0.13568 -0.00787 0.13841 -0.00069 C 0.13971 0.00301 0.14115 0.00671 0.1431 0.00926 C 0.14909 0.01736 0.15742 0.02176 0.16471 0.02338 C 0.17044 0.02477 0.17643 0.02431 0.18229 0.025 C 0.19075 0.02107 0.19987 0.02014 0.20781 0.01343 C 0.23529 -0.00972 0.25286 -0.06852 0.27643 -0.0956 C 0.2901 -0.11157 0.29531 -0.11991 0.31146 -0.12824 C 0.33633 -0.1412 0.34232 -0.13981 0.36654 -0.14236 C 0.36992 -0.14143 0.37396 -0.14305 0.37695 -0.13958 C 0.38099 -0.13495 0.38372 -0.12708 0.38646 -0.11967 C 0.39492 -0.09768 0.4013 -0.07292 0.41042 -0.05162 C 0.41289 -0.04606 0.42292 -0.01967 0.42878 -0.01481 C 0.43216 -0.01204 0.4362 -0.01296 0.43997 -0.01204 C 0.45208 -0.01759 0.46471 -0.02153 0.47656 -0.02893 C 0.48789 -0.03611 0.49831 -0.04745 0.50937 -0.05602 C 0.51367 -0.05926 0.51836 -0.06157 0.52292 -0.06458 C 0.52708 -0.06296 0.53151 -0.06273 0.53568 -0.06018 C 0.55026 -0.05092 0.55052 -0.04792 0.56042 -0.03194 C 0.56146 -0.02801 0.56263 -0.0243 0.56354 -0.0206 C 0.56393 -0.01921 0.56445 -0.01782 0.56432 -0.0162 C 0.56393 -0.01227 0.56276 -0.00856 0.56198 -0.00486 C 0.5612 -0.00162 0.56081 0.00208 0.55964 0.00509 C 0.55612 0.01296 0.55638 0.00463 0.55638 0.00926 L 0.55638 0.00926 " pathEditMode="fixed" ptsTypes="AAAAAAAAAAAAAAAAAAAAAAAAAAAAAAAAA">
                                      <p:cBhvr>
                                        <p:cTn id="20" dur="125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F038302-B6D3-7DD8-5DCA-8D09A6F006C9}"/>
              </a:ext>
            </a:extLst>
          </p:cNvPr>
          <p:cNvGrpSpPr/>
          <p:nvPr/>
        </p:nvGrpSpPr>
        <p:grpSpPr>
          <a:xfrm>
            <a:off x="1865602" y="2441643"/>
            <a:ext cx="1974714" cy="987357"/>
            <a:chOff x="1865602" y="2441643"/>
            <a:chExt cx="1974714" cy="987357"/>
          </a:xfrm>
        </p:grpSpPr>
        <p:pic>
          <p:nvPicPr>
            <p:cNvPr id="4" name="Content Placeholder 4" descr="Man with solid fill">
              <a:extLst>
                <a:ext uri="{FF2B5EF4-FFF2-40B4-BE49-F238E27FC236}">
                  <a16:creationId xmlns:a16="http://schemas.microsoft.com/office/drawing/2014/main" id="{542148C4-3D11-EAC3-28C7-C80021FDB1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5602" y="2441643"/>
              <a:ext cx="987357" cy="987357"/>
            </a:xfrm>
            <a:prstGeom prst="rect">
              <a:avLst/>
            </a:prstGeom>
          </p:spPr>
        </p:pic>
        <p:pic>
          <p:nvPicPr>
            <p:cNvPr id="5" name="Content Placeholder 4" descr="Man with solid fill">
              <a:extLst>
                <a:ext uri="{FF2B5EF4-FFF2-40B4-BE49-F238E27FC236}">
                  <a16:creationId xmlns:a16="http://schemas.microsoft.com/office/drawing/2014/main" id="{0A7D1465-3CF6-4C76-0479-49A07E492FB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52959" y="2441643"/>
              <a:ext cx="987357" cy="987357"/>
            </a:xfrm>
            <a:prstGeom prst="rect">
              <a:avLst/>
            </a:prstGeom>
          </p:spPr>
        </p:pic>
      </p:grpSp>
      <p:grpSp>
        <p:nvGrpSpPr>
          <p:cNvPr id="3" name="Group 2">
            <a:extLst>
              <a:ext uri="{FF2B5EF4-FFF2-40B4-BE49-F238E27FC236}">
                <a16:creationId xmlns:a16="http://schemas.microsoft.com/office/drawing/2014/main" id="{07EE742F-1444-3B96-33BD-2869C74F1671}"/>
              </a:ext>
            </a:extLst>
          </p:cNvPr>
          <p:cNvGrpSpPr/>
          <p:nvPr/>
        </p:nvGrpSpPr>
        <p:grpSpPr>
          <a:xfrm>
            <a:off x="1865602" y="3537626"/>
            <a:ext cx="1974714" cy="987357"/>
            <a:chOff x="1865602" y="3537626"/>
            <a:chExt cx="1974714" cy="987357"/>
          </a:xfrm>
        </p:grpSpPr>
        <p:pic>
          <p:nvPicPr>
            <p:cNvPr id="8" name="Content Placeholder 4" descr="Man with solid fill">
              <a:extLst>
                <a:ext uri="{FF2B5EF4-FFF2-40B4-BE49-F238E27FC236}">
                  <a16:creationId xmlns:a16="http://schemas.microsoft.com/office/drawing/2014/main" id="{6CE593C4-9BED-922C-7267-26008CCB9E5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865602" y="3537626"/>
              <a:ext cx="987357" cy="987357"/>
            </a:xfrm>
            <a:prstGeom prst="rect">
              <a:avLst/>
            </a:prstGeom>
          </p:spPr>
        </p:pic>
        <p:pic>
          <p:nvPicPr>
            <p:cNvPr id="9" name="Content Placeholder 4" descr="Man with solid fill">
              <a:extLst>
                <a:ext uri="{FF2B5EF4-FFF2-40B4-BE49-F238E27FC236}">
                  <a16:creationId xmlns:a16="http://schemas.microsoft.com/office/drawing/2014/main" id="{38672226-1FEB-E9DB-AC01-1CE837BCB2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2959" y="3537626"/>
              <a:ext cx="987357" cy="987357"/>
            </a:xfrm>
            <a:prstGeom prst="rect">
              <a:avLst/>
            </a:prstGeom>
          </p:spPr>
        </p:pic>
      </p:grpSp>
      <p:grpSp>
        <p:nvGrpSpPr>
          <p:cNvPr id="6" name="Group 5">
            <a:extLst>
              <a:ext uri="{FF2B5EF4-FFF2-40B4-BE49-F238E27FC236}">
                <a16:creationId xmlns:a16="http://schemas.microsoft.com/office/drawing/2014/main" id="{E09F13E9-19DE-70A9-8E82-6A87662893E8}"/>
              </a:ext>
            </a:extLst>
          </p:cNvPr>
          <p:cNvGrpSpPr/>
          <p:nvPr/>
        </p:nvGrpSpPr>
        <p:grpSpPr>
          <a:xfrm>
            <a:off x="7573578" y="2441643"/>
            <a:ext cx="1974714" cy="987357"/>
            <a:chOff x="7573578" y="2441643"/>
            <a:chExt cx="1974714" cy="987357"/>
          </a:xfrm>
        </p:grpSpPr>
        <p:pic>
          <p:nvPicPr>
            <p:cNvPr id="11" name="Content Placeholder 4" descr="Man with solid fill">
              <a:extLst>
                <a:ext uri="{FF2B5EF4-FFF2-40B4-BE49-F238E27FC236}">
                  <a16:creationId xmlns:a16="http://schemas.microsoft.com/office/drawing/2014/main" id="{DCCED2A9-589B-B914-9FC9-00CDDA77F7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73578" y="2441643"/>
              <a:ext cx="987357" cy="987357"/>
            </a:xfrm>
            <a:prstGeom prst="rect">
              <a:avLst/>
            </a:prstGeom>
          </p:spPr>
        </p:pic>
        <p:pic>
          <p:nvPicPr>
            <p:cNvPr id="12" name="Content Placeholder 4" descr="Man with solid fill">
              <a:extLst>
                <a:ext uri="{FF2B5EF4-FFF2-40B4-BE49-F238E27FC236}">
                  <a16:creationId xmlns:a16="http://schemas.microsoft.com/office/drawing/2014/main" id="{BD22E493-250B-E590-30FC-687A712B440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60935" y="2441643"/>
              <a:ext cx="987357" cy="987357"/>
            </a:xfrm>
            <a:prstGeom prst="rect">
              <a:avLst/>
            </a:prstGeom>
          </p:spPr>
        </p:pic>
      </p:grpSp>
      <p:grpSp>
        <p:nvGrpSpPr>
          <p:cNvPr id="7" name="Group 6">
            <a:extLst>
              <a:ext uri="{FF2B5EF4-FFF2-40B4-BE49-F238E27FC236}">
                <a16:creationId xmlns:a16="http://schemas.microsoft.com/office/drawing/2014/main" id="{04946456-B1C7-FC77-3F17-8AC57ECE4256}"/>
              </a:ext>
            </a:extLst>
          </p:cNvPr>
          <p:cNvGrpSpPr/>
          <p:nvPr/>
        </p:nvGrpSpPr>
        <p:grpSpPr>
          <a:xfrm>
            <a:off x="7573578" y="3537626"/>
            <a:ext cx="1974714" cy="987357"/>
            <a:chOff x="7573578" y="3537626"/>
            <a:chExt cx="1974714" cy="987357"/>
          </a:xfrm>
        </p:grpSpPr>
        <p:pic>
          <p:nvPicPr>
            <p:cNvPr id="14" name="Content Placeholder 4" descr="Man with solid fill">
              <a:extLst>
                <a:ext uri="{FF2B5EF4-FFF2-40B4-BE49-F238E27FC236}">
                  <a16:creationId xmlns:a16="http://schemas.microsoft.com/office/drawing/2014/main" id="{686C284E-08CA-BB9A-A8F5-61992A02EA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73578" y="3537626"/>
              <a:ext cx="987357" cy="987357"/>
            </a:xfrm>
            <a:prstGeom prst="rect">
              <a:avLst/>
            </a:prstGeom>
          </p:spPr>
        </p:pic>
        <p:pic>
          <p:nvPicPr>
            <p:cNvPr id="15" name="Content Placeholder 4" descr="Man with solid fill">
              <a:extLst>
                <a:ext uri="{FF2B5EF4-FFF2-40B4-BE49-F238E27FC236}">
                  <a16:creationId xmlns:a16="http://schemas.microsoft.com/office/drawing/2014/main" id="{B949189B-567C-6368-E8DE-9FE631C906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60935" y="3537626"/>
              <a:ext cx="987357" cy="987357"/>
            </a:xfrm>
            <a:prstGeom prst="rect">
              <a:avLst/>
            </a:prstGeom>
          </p:spPr>
        </p:pic>
      </p:grpSp>
    </p:spTree>
    <p:extLst>
      <p:ext uri="{BB962C8B-B14F-4D97-AF65-F5344CB8AC3E}">
        <p14:creationId xmlns:p14="http://schemas.microsoft.com/office/powerpoint/2010/main" val="3737696756"/>
      </p:ext>
    </p:extLst>
  </p:cSld>
  <p:clrMapOvr>
    <a:masterClrMapping/>
  </p:clrMapOvr>
  <mc:AlternateContent xmlns:mc="http://schemas.openxmlformats.org/markup-compatibility/2006" xmlns:p14="http://schemas.microsoft.com/office/powerpoint/2010/main">
    <mc:Choice Requires="p14">
      <p:transition p14:dur="250">
        <p:push dir="u"/>
      </p:transition>
    </mc:Choice>
    <mc:Fallback xmlns="">
      <p:transition>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path" presetSubtype="0" accel="50000" decel="50000" fill="hold" nodeType="clickEffect">
                                  <p:stCondLst>
                                    <p:cond delay="0"/>
                                  </p:stCondLst>
                                  <p:childTnLst>
                                    <p:animMotion origin="layout" path="M 0 0 L 0.125 0 C 0.181 0 0.25 0.069 0.25 0.125 L 0.25 0.25 E" pathEditMode="relative" ptsTypes="">
                                      <p:cBhvr>
                                        <p:cTn id="6" dur="500" fill="hold"/>
                                        <p:tgtEl>
                                          <p:spTgt spid="3"/>
                                        </p:tgtEl>
                                        <p:attrNameLst>
                                          <p:attrName>ppt_x</p:attrName>
                                          <p:attrName>ppt_y</p:attrName>
                                        </p:attrNameLst>
                                      </p:cBhvr>
                                    </p:animMotion>
                                  </p:childTnLst>
                                </p:cTn>
                              </p:par>
                              <p:par>
                                <p:cTn id="7" presetID="50" presetClass="path" presetSubtype="0" accel="50000" decel="50000" fill="hold" nodeType="withEffect">
                                  <p:stCondLst>
                                    <p:cond delay="0"/>
                                  </p:stCondLst>
                                  <p:childTnLst>
                                    <p:animMotion origin="layout" path="M -3.54167E-6 -1.48148E-6 L -0.10937 -1.48148E-6 C -0.15846 -1.48148E-6 -0.21875 0.0882 -0.21875 0.15996 L -0.21875 0.32014 " pathEditMode="relative" rAng="0" ptsTypes="AAAA">
                                      <p:cBhvr>
                                        <p:cTn id="8" dur="500" fill="hold"/>
                                        <p:tgtEl>
                                          <p:spTgt spid="7"/>
                                        </p:tgtEl>
                                        <p:attrNameLst>
                                          <p:attrName>ppt_x</p:attrName>
                                          <p:attrName>ppt_y</p:attrName>
                                        </p:attrNameLst>
                                      </p:cBhvr>
                                      <p:rCtr x="-10938" y="15995"/>
                                    </p:animMotion>
                                  </p:childTnLst>
                                </p:cTn>
                              </p:par>
                              <p:par>
                                <p:cTn id="9" presetID="50" presetClass="path" presetSubtype="0" accel="50000" decel="50000" fill="hold" nodeType="withEffect">
                                  <p:stCondLst>
                                    <p:cond delay="0"/>
                                  </p:stCondLst>
                                  <p:childTnLst>
                                    <p:animMotion origin="layout" path="M -3.54167E-6 7.40741E-7 L -0.10833 7.40741E-7 C -0.15677 7.40741E-7 -0.21627 0.08935 -0.21627 0.1625 L -0.21627 0.32523 " pathEditMode="relative" rAng="0" ptsTypes="AAAA">
                                      <p:cBhvr>
                                        <p:cTn id="10" dur="500" fill="hold"/>
                                        <p:tgtEl>
                                          <p:spTgt spid="6"/>
                                        </p:tgtEl>
                                        <p:attrNameLst>
                                          <p:attrName>ppt_x</p:attrName>
                                          <p:attrName>ppt_y</p:attrName>
                                        </p:attrNameLst>
                                      </p:cBhvr>
                                      <p:rCtr x="-10820" y="16250"/>
                                    </p:animMotion>
                                  </p:childTnLst>
                                </p:cTn>
                              </p:par>
                              <p:par>
                                <p:cTn id="11" presetID="50" presetClass="path" presetSubtype="0" accel="50000" decel="50000" fill="hold" nodeType="withEffect">
                                  <p:stCondLst>
                                    <p:cond delay="0"/>
                                  </p:stCondLst>
                                  <p:childTnLst>
                                    <p:animMotion origin="layout" path="M -4.375E-6 7.40741E-7 L 0.125 7.40741E-7 C 0.18099 7.40741E-7 0.25 0.06898 0.25 0.125 L 0.25 0.25 " pathEditMode="relative" rAng="0" ptsTypes="AAAA">
                                      <p:cBhvr>
                                        <p:cTn id="12" dur="500" fill="hold"/>
                                        <p:tgtEl>
                                          <p:spTgt spid="2"/>
                                        </p:tgtEl>
                                        <p:attrNameLst>
                                          <p:attrName>ppt_x</p:attrName>
                                          <p:attrName>ppt_y</p:attrName>
                                        </p:attrNameLst>
                                      </p:cBhvr>
                                      <p:rCtr x="12500" y="12500"/>
                                    </p:animMotion>
                                  </p:childTnLst>
                                </p:cTn>
                              </p:par>
                            </p:childTnLst>
                          </p:cTn>
                        </p:par>
                      </p:childTnLst>
                    </p:cTn>
                  </p:par>
                  <p:par>
                    <p:cTn id="13" fill="hold">
                      <p:stCondLst>
                        <p:cond delay="indefinite"/>
                      </p:stCondLst>
                      <p:childTnLst>
                        <p:par>
                          <p:cTn id="14" fill="hold">
                            <p:stCondLst>
                              <p:cond delay="0"/>
                            </p:stCondLst>
                            <p:childTnLst>
                              <p:par>
                                <p:cTn id="15" presetID="50" presetClass="path" presetSubtype="0" accel="50000" decel="50000" fill="hold" nodeType="clickEffect">
                                  <p:stCondLst>
                                    <p:cond delay="0"/>
                                  </p:stCondLst>
                                  <p:childTnLst>
                                    <p:animMotion origin="layout" path="M 0.46823 0.00046 L 0.35912 0.00046 C 0.31016 0.00046 0.25 0.06921 0.25 0.12523 L 0.25 0.25 " pathEditMode="relative" rAng="0" ptsTypes="AAAA">
                                      <p:cBhvr>
                                        <p:cTn id="16" dur="500" spd="-100000" fill="hold"/>
                                        <p:tgtEl>
                                          <p:spTgt spid="2"/>
                                        </p:tgtEl>
                                        <p:attrNameLst>
                                          <p:attrName>ppt_x</p:attrName>
                                          <p:attrName>ppt_y</p:attrName>
                                        </p:attrNameLst>
                                      </p:cBhvr>
                                      <p:rCtr x="-10911" y="12477"/>
                                    </p:animMotion>
                                  </p:childTnLst>
                                </p:cTn>
                              </p:par>
                            </p:childTnLst>
                          </p:cTn>
                        </p:par>
                        <p:par>
                          <p:cTn id="17" fill="hold">
                            <p:stCondLst>
                              <p:cond delay="500"/>
                            </p:stCondLst>
                            <p:childTnLst>
                              <p:par>
                                <p:cTn id="18" presetID="50" presetClass="path" presetSubtype="0" accel="50000" decel="50000" fill="hold" nodeType="afterEffect">
                                  <p:stCondLst>
                                    <p:cond delay="0"/>
                                  </p:stCondLst>
                                  <p:childTnLst>
                                    <p:animMotion origin="layout" path="M -0.46823 0.15926 L -0.34349 0.15926 C -0.28763 0.15926 -0.21875 0.20463 -0.21875 0.24143 L -0.21875 0.32384 " pathEditMode="relative" rAng="0" ptsTypes="AAAA">
                                      <p:cBhvr>
                                        <p:cTn id="19" dur="500" spd="-100000" fill="hold"/>
                                        <p:tgtEl>
                                          <p:spTgt spid="6"/>
                                        </p:tgtEl>
                                        <p:attrNameLst>
                                          <p:attrName>ppt_x</p:attrName>
                                          <p:attrName>ppt_y</p:attrName>
                                        </p:attrNameLst>
                                      </p:cBhvr>
                                      <p:rCtr x="12474" y="8218"/>
                                    </p:animMotion>
                                  </p:childTnLst>
                                </p:cTn>
                              </p:par>
                            </p:childTnLst>
                          </p:cTn>
                        </p:par>
                        <p:par>
                          <p:cTn id="20" fill="hold">
                            <p:stCondLst>
                              <p:cond delay="1000"/>
                            </p:stCondLst>
                            <p:childTnLst>
                              <p:par>
                                <p:cTn id="21" presetID="50" presetClass="path" presetSubtype="0" accel="50000" decel="50000" fill="hold" nodeType="afterEffect">
                                  <p:stCondLst>
                                    <p:cond delay="0"/>
                                  </p:stCondLst>
                                  <p:childTnLst>
                                    <p:animMotion origin="layout" path="M 0.46823 -0.00069 L 0.35912 -0.00069 C 0.31016 -0.00069 0.25 0.06829 0.25 0.12454 L 0.25 0.25 " pathEditMode="relative" rAng="0" ptsTypes="AAAA">
                                      <p:cBhvr>
                                        <p:cTn id="22" dur="500" spd="-100000" fill="hold"/>
                                        <p:tgtEl>
                                          <p:spTgt spid="3"/>
                                        </p:tgtEl>
                                        <p:attrNameLst>
                                          <p:attrName>ppt_x</p:attrName>
                                          <p:attrName>ppt_y</p:attrName>
                                        </p:attrNameLst>
                                      </p:cBhvr>
                                      <p:rCtr x="-10911" y="12523"/>
                                    </p:animMotion>
                                  </p:childTnLst>
                                </p:cTn>
                              </p:par>
                            </p:childTnLst>
                          </p:cTn>
                        </p:par>
                        <p:par>
                          <p:cTn id="23" fill="hold">
                            <p:stCondLst>
                              <p:cond delay="1500"/>
                            </p:stCondLst>
                            <p:childTnLst>
                              <p:par>
                                <p:cTn id="24" presetID="50" presetClass="path" presetSubtype="0" accel="50000" decel="50000" fill="hold" nodeType="afterEffect">
                                  <p:stCondLst>
                                    <p:cond delay="0"/>
                                  </p:stCondLst>
                                  <p:childTnLst>
                                    <p:animMotion origin="layout" path="M -0.46823 -0.15926 L -0.34244 -0.15926 C -0.28606 -0.15926 -0.21692 -0.0287 -0.21692 0.07801 L -0.21692 0.31667 " pathEditMode="relative" rAng="0" ptsTypes="AAAA">
                                      <p:cBhvr>
                                        <p:cTn id="25" dur="500" spd="-100000" fill="hold"/>
                                        <p:tgtEl>
                                          <p:spTgt spid="7"/>
                                        </p:tgtEl>
                                        <p:attrNameLst>
                                          <p:attrName>ppt_x</p:attrName>
                                          <p:attrName>ppt_y</p:attrName>
                                        </p:attrNameLst>
                                      </p:cBhvr>
                                      <p:rCtr x="12565" y="237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32C8E1-1329-59CE-D61C-8F458A6FC84D}"/>
              </a:ext>
            </a:extLst>
          </p:cNvPr>
          <p:cNvSpPr>
            <a:spLocks noGrp="1"/>
          </p:cNvSpPr>
          <p:nvPr>
            <p:ph type="title"/>
          </p:nvPr>
        </p:nvSpPr>
        <p:spPr/>
        <p:txBody>
          <a:bodyPr/>
          <a:lstStyle/>
          <a:p>
            <a:r>
              <a:rPr lang="en-US" dirty="0"/>
              <a:t>TLA+</a:t>
            </a:r>
          </a:p>
        </p:txBody>
      </p:sp>
      <p:sp>
        <p:nvSpPr>
          <p:cNvPr id="5" name="Text Placeholder 4">
            <a:extLst>
              <a:ext uri="{FF2B5EF4-FFF2-40B4-BE49-F238E27FC236}">
                <a16:creationId xmlns:a16="http://schemas.microsoft.com/office/drawing/2014/main" id="{5151755B-69C4-43D0-1FC0-2FF5D36FE8E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88899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slz="http://schemas.microsoft.com/office/powerpoint/2016/slidezoom">
        <mc:Choice Requires="pslz">
          <p:graphicFrame>
            <p:nvGraphicFramePr>
              <p:cNvPr id="12" name="Slide Zoom 11">
                <a:extLst>
                  <a:ext uri="{FF2B5EF4-FFF2-40B4-BE49-F238E27FC236}">
                    <a16:creationId xmlns:a16="http://schemas.microsoft.com/office/drawing/2014/main" id="{B57F50C6-6E0D-8FBB-8B81-0F125FD93570}"/>
                  </a:ext>
                </a:extLst>
              </p:cNvPr>
              <p:cNvGraphicFramePr>
                <a:graphicFrameLocks noChangeAspect="1"/>
              </p:cNvGraphicFramePr>
              <p:nvPr>
                <p:extLst>
                  <p:ext uri="{D42A27DB-BD31-4B8C-83A1-F6EECF244321}">
                    <p14:modId xmlns:p14="http://schemas.microsoft.com/office/powerpoint/2010/main" val="2905330462"/>
                  </p:ext>
                </p:extLst>
              </p:nvPr>
            </p:nvGraphicFramePr>
            <p:xfrm>
              <a:off x="844550" y="2819400"/>
              <a:ext cx="1761067" cy="990600"/>
            </p:xfrm>
            <a:graphic>
              <a:graphicData uri="http://schemas.microsoft.com/office/powerpoint/2016/slidezoom">
                <pslz:sldZm>
                  <pslz:sldZmObj sldId="337" cId="2468455270">
                    <pslz:zmPr id="{6F1966D4-F86D-4E35-87CB-ABE3A58A0565}" returnToParent="0" transitionDur="500">
                      <p166:blipFill xmlns:p166="http://schemas.microsoft.com/office/powerpoint/2016/6/main">
                        <a:blip r:embed="rId3"/>
                        <a:stretch>
                          <a:fillRect/>
                        </a:stretch>
                      </p166:blipFill>
                      <p166:spPr xmlns:p166="http://schemas.microsoft.com/office/powerpoint/2016/6/main">
                        <a:xfrm>
                          <a:off x="0" y="0"/>
                          <a:ext cx="1761067" cy="990600"/>
                        </a:xfrm>
                        <a:prstGeom prst="rect">
                          <a:avLst/>
                        </a:prstGeom>
                        <a:ln w="3175">
                          <a:solidFill>
                            <a:prstClr val="ltGray"/>
                          </a:solidFill>
                        </a:ln>
                      </p166:spPr>
                    </pslz:zmPr>
                  </pslz:sldZmObj>
                </pslz:sldZm>
              </a:graphicData>
            </a:graphic>
          </p:graphicFrame>
        </mc:Choice>
        <mc:Fallback xmlns="">
          <p:pic>
            <p:nvPicPr>
              <p:cNvPr id="12" name="Slide Zoom 11">
                <a:extLst>
                  <a:ext uri="{FF2B5EF4-FFF2-40B4-BE49-F238E27FC236}">
                    <a16:creationId xmlns:a16="http://schemas.microsoft.com/office/drawing/2014/main" id="{B57F50C6-6E0D-8FBB-8B81-0F125FD93570}"/>
                  </a:ext>
                </a:extLst>
              </p:cNvPr>
              <p:cNvPicPr>
                <a:picLocks noGrp="1" noRot="1" noChangeAspect="1" noMove="1" noResize="1" noEditPoints="1" noAdjustHandles="1" noChangeArrowheads="1" noChangeShapeType="1"/>
              </p:cNvPicPr>
              <p:nvPr/>
            </p:nvPicPr>
            <p:blipFill>
              <a:blip r:embed="rId4"/>
              <a:stretch>
                <a:fillRect/>
              </a:stretch>
            </p:blipFill>
            <p:spPr>
              <a:xfrm>
                <a:off x="844550" y="2819400"/>
                <a:ext cx="1761067" cy="990600"/>
              </a:xfrm>
              <a:prstGeom prst="rect">
                <a:avLst/>
              </a:prstGeom>
              <a:ln w="3175">
                <a:solidFill>
                  <a:prstClr val="ltGray"/>
                </a:solidFill>
              </a:ln>
            </p:spPr>
          </p:pic>
        </mc:Fallback>
      </mc:AlternateContent>
      <p:sp>
        <p:nvSpPr>
          <p:cNvPr id="4" name="Title 3">
            <a:extLst>
              <a:ext uri="{FF2B5EF4-FFF2-40B4-BE49-F238E27FC236}">
                <a16:creationId xmlns:a16="http://schemas.microsoft.com/office/drawing/2014/main" id="{1C32C8E1-1329-59CE-D61C-8F458A6FC84D}"/>
              </a:ext>
            </a:extLst>
          </p:cNvPr>
          <p:cNvSpPr>
            <a:spLocks noGrp="1"/>
          </p:cNvSpPr>
          <p:nvPr>
            <p:ph type="title"/>
          </p:nvPr>
        </p:nvSpPr>
        <p:spPr/>
        <p:txBody>
          <a:bodyPr/>
          <a:lstStyle/>
          <a:p>
            <a:r>
              <a:rPr lang="en-US" dirty="0"/>
              <a:t>Temporal</a:t>
            </a:r>
            <a:br>
              <a:rPr lang="en-US" dirty="0"/>
            </a:br>
            <a:r>
              <a:rPr lang="en-US" dirty="0"/>
              <a:t>Logic of</a:t>
            </a:r>
            <a:br>
              <a:rPr lang="en-US" dirty="0"/>
            </a:br>
            <a:r>
              <a:rPr lang="en-US" dirty="0"/>
              <a:t>Actions</a:t>
            </a:r>
          </a:p>
        </p:txBody>
      </p:sp>
      <p:sp>
        <p:nvSpPr>
          <p:cNvPr id="5" name="Text Placeholder 4">
            <a:extLst>
              <a:ext uri="{FF2B5EF4-FFF2-40B4-BE49-F238E27FC236}">
                <a16:creationId xmlns:a16="http://schemas.microsoft.com/office/drawing/2014/main" id="{5151755B-69C4-43D0-1FC0-2FF5D36FE8E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2017218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8455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6CBD-923C-26A4-8226-AAC62B6F6F9F}"/>
              </a:ext>
            </a:extLst>
          </p:cNvPr>
          <p:cNvSpPr>
            <a:spLocks noGrp="1"/>
          </p:cNvSpPr>
          <p:nvPr>
            <p:ph type="title"/>
          </p:nvPr>
        </p:nvSpPr>
        <p:spPr/>
        <p:txBody>
          <a:bodyPr/>
          <a:lstStyle/>
          <a:p>
            <a:endParaRPr lang="en-US"/>
          </a:p>
        </p:txBody>
      </p:sp>
      <p:graphicFrame>
        <p:nvGraphicFramePr>
          <p:cNvPr id="5" name="Content Placeholder 4">
            <a:hlinkClick r:id="" action="ppaction://ole?verb=0"/>
            <a:extLst>
              <a:ext uri="{FF2B5EF4-FFF2-40B4-BE49-F238E27FC236}">
                <a16:creationId xmlns:a16="http://schemas.microsoft.com/office/drawing/2014/main" id="{24B1B001-A159-551D-EA67-C8BBC36A8D77}"/>
              </a:ext>
            </a:extLst>
          </p:cNvPr>
          <p:cNvGraphicFramePr>
            <a:graphicFrameLocks noGrp="1" noChangeAspect="1"/>
          </p:cNvGraphicFramePr>
          <p:nvPr>
            <p:ph idx="1"/>
            <p:extLst>
              <p:ext uri="{D42A27DB-BD31-4B8C-83A1-F6EECF244321}">
                <p14:modId xmlns:p14="http://schemas.microsoft.com/office/powerpoint/2010/main" val="3735990576"/>
              </p:ext>
            </p:extLst>
          </p:nvPr>
        </p:nvGraphicFramePr>
        <p:xfrm>
          <a:off x="1" y="155"/>
          <a:ext cx="12192000" cy="6857845"/>
        </p:xfrm>
        <a:graphic>
          <a:graphicData uri="http://schemas.openxmlformats.org/presentationml/2006/ole">
            <mc:AlternateContent xmlns:mc="http://schemas.openxmlformats.org/markup-compatibility/2006">
              <mc:Choice xmlns:v="urn:schemas-microsoft-com:vml" Requires="v">
                <p:oleObj name="Presentation" r:id="rId3" imgW="6096296" imgH="3429229" progId="PowerPoint.Show.12">
                  <p:link updateAutomatic="1"/>
                </p:oleObj>
              </mc:Choice>
              <mc:Fallback>
                <p:oleObj name="Presentation" r:id="rId3" imgW="6096296" imgH="3429229" progId="PowerPoint.Show.12">
                  <p:link updateAutomatic="1"/>
                  <p:pic>
                    <p:nvPicPr>
                      <p:cNvPr id="5" name="Content Placeholder 4">
                        <a:hlinkClick r:id="" action="ppaction://ole?verb=0"/>
                        <a:extLst>
                          <a:ext uri="{FF2B5EF4-FFF2-40B4-BE49-F238E27FC236}">
                            <a16:creationId xmlns:a16="http://schemas.microsoft.com/office/drawing/2014/main" id="{24B1B001-A159-551D-EA67-C8BBC36A8D77}"/>
                          </a:ext>
                        </a:extLst>
                      </p:cNvPr>
                      <p:cNvPicPr/>
                      <p:nvPr/>
                    </p:nvPicPr>
                    <p:blipFill>
                      <a:blip r:embed="rId4"/>
                      <a:stretch>
                        <a:fillRect/>
                      </a:stretch>
                    </p:blipFill>
                    <p:spPr>
                      <a:xfrm>
                        <a:off x="1" y="155"/>
                        <a:ext cx="12192000" cy="6857845"/>
                      </a:xfrm>
                      <a:prstGeom prst="rect">
                        <a:avLst/>
                      </a:prstGeom>
                    </p:spPr>
                  </p:pic>
                </p:oleObj>
              </mc:Fallback>
            </mc:AlternateContent>
          </a:graphicData>
        </a:graphic>
      </p:graphicFrame>
    </p:spTree>
    <p:extLst>
      <p:ext uri="{BB962C8B-B14F-4D97-AF65-F5344CB8AC3E}">
        <p14:creationId xmlns:p14="http://schemas.microsoft.com/office/powerpoint/2010/main" val="3470225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descr="Man with solid fill">
            <a:extLst>
              <a:ext uri="{FF2B5EF4-FFF2-40B4-BE49-F238E27FC236}">
                <a16:creationId xmlns:a16="http://schemas.microsoft.com/office/drawing/2014/main" id="{542148C4-3D11-EAC3-28C7-C80021FDB1A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5602" y="2441643"/>
            <a:ext cx="987357" cy="987357"/>
          </a:xfrm>
          <a:prstGeom prst="rect">
            <a:avLst/>
          </a:prstGeom>
        </p:spPr>
      </p:pic>
      <p:pic>
        <p:nvPicPr>
          <p:cNvPr id="5" name="Content Placeholder 4" descr="Man with solid fill">
            <a:extLst>
              <a:ext uri="{FF2B5EF4-FFF2-40B4-BE49-F238E27FC236}">
                <a16:creationId xmlns:a16="http://schemas.microsoft.com/office/drawing/2014/main" id="{0A7D1465-3CF6-4C76-0479-49A07E492F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2959" y="2441643"/>
            <a:ext cx="987357" cy="987357"/>
          </a:xfrm>
          <a:prstGeom prst="rect">
            <a:avLst/>
          </a:prstGeom>
        </p:spPr>
      </p:pic>
      <p:pic>
        <p:nvPicPr>
          <p:cNvPr id="8" name="Content Placeholder 4" descr="Man with solid fill">
            <a:extLst>
              <a:ext uri="{FF2B5EF4-FFF2-40B4-BE49-F238E27FC236}">
                <a16:creationId xmlns:a16="http://schemas.microsoft.com/office/drawing/2014/main" id="{6CE593C4-9BED-922C-7267-26008CCB9E5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5602" y="3537626"/>
            <a:ext cx="987357" cy="987357"/>
          </a:xfrm>
          <a:prstGeom prst="rect">
            <a:avLst/>
          </a:prstGeom>
        </p:spPr>
      </p:pic>
      <p:pic>
        <p:nvPicPr>
          <p:cNvPr id="9" name="Content Placeholder 4" descr="Man with solid fill">
            <a:extLst>
              <a:ext uri="{FF2B5EF4-FFF2-40B4-BE49-F238E27FC236}">
                <a16:creationId xmlns:a16="http://schemas.microsoft.com/office/drawing/2014/main" id="{38672226-1FEB-E9DB-AC01-1CE837BCB2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52959" y="3537626"/>
            <a:ext cx="987357" cy="987357"/>
          </a:xfrm>
          <a:prstGeom prst="rect">
            <a:avLst/>
          </a:prstGeom>
        </p:spPr>
      </p:pic>
      <p:pic>
        <p:nvPicPr>
          <p:cNvPr id="11" name="Content Placeholder 4" descr="Man with solid fill">
            <a:extLst>
              <a:ext uri="{FF2B5EF4-FFF2-40B4-BE49-F238E27FC236}">
                <a16:creationId xmlns:a16="http://schemas.microsoft.com/office/drawing/2014/main" id="{DCCED2A9-589B-B914-9FC9-00CDDA77F7B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73578" y="2441643"/>
            <a:ext cx="987357" cy="987357"/>
          </a:xfrm>
          <a:prstGeom prst="rect">
            <a:avLst/>
          </a:prstGeom>
        </p:spPr>
      </p:pic>
      <p:pic>
        <p:nvPicPr>
          <p:cNvPr id="12" name="Content Placeholder 4" descr="Man with solid fill">
            <a:extLst>
              <a:ext uri="{FF2B5EF4-FFF2-40B4-BE49-F238E27FC236}">
                <a16:creationId xmlns:a16="http://schemas.microsoft.com/office/drawing/2014/main" id="{BD22E493-250B-E590-30FC-687A712B440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60935" y="2441643"/>
            <a:ext cx="987357" cy="987357"/>
          </a:xfrm>
          <a:prstGeom prst="rect">
            <a:avLst/>
          </a:prstGeom>
        </p:spPr>
      </p:pic>
      <p:pic>
        <p:nvPicPr>
          <p:cNvPr id="14" name="Content Placeholder 4" descr="Man with solid fill">
            <a:extLst>
              <a:ext uri="{FF2B5EF4-FFF2-40B4-BE49-F238E27FC236}">
                <a16:creationId xmlns:a16="http://schemas.microsoft.com/office/drawing/2014/main" id="{686C284E-08CA-BB9A-A8F5-61992A02EA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73578" y="3537626"/>
            <a:ext cx="987357" cy="987357"/>
          </a:xfrm>
          <a:prstGeom prst="rect">
            <a:avLst/>
          </a:prstGeom>
        </p:spPr>
      </p:pic>
      <p:pic>
        <p:nvPicPr>
          <p:cNvPr id="15" name="Content Placeholder 4" descr="Man with solid fill">
            <a:extLst>
              <a:ext uri="{FF2B5EF4-FFF2-40B4-BE49-F238E27FC236}">
                <a16:creationId xmlns:a16="http://schemas.microsoft.com/office/drawing/2014/main" id="{B949189B-567C-6368-E8DE-9FE631C906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560935" y="3537626"/>
            <a:ext cx="987357" cy="987357"/>
          </a:xfrm>
          <a:prstGeom prst="rect">
            <a:avLst/>
          </a:prstGeom>
        </p:spPr>
      </p:pic>
      <p:sp>
        <p:nvSpPr>
          <p:cNvPr id="2" name="Title 1">
            <a:extLst>
              <a:ext uri="{FF2B5EF4-FFF2-40B4-BE49-F238E27FC236}">
                <a16:creationId xmlns:a16="http://schemas.microsoft.com/office/drawing/2014/main" id="{A4444F3C-EC77-4AA4-88E7-2A66550C0AF9}"/>
              </a:ext>
            </a:extLst>
          </p:cNvPr>
          <p:cNvSpPr>
            <a:spLocks noGrp="1"/>
          </p:cNvSpPr>
          <p:nvPr>
            <p:ph type="title" idx="4294967295"/>
          </p:nvPr>
        </p:nvSpPr>
        <p:spPr/>
        <p:txBody>
          <a:bodyPr/>
          <a:lstStyle/>
          <a:p>
            <a:r>
              <a:rPr lang="en-US" dirty="0"/>
              <a:t>What</a:t>
            </a:r>
            <a:r>
              <a:rPr lang="en-US" baseline="0" dirty="0"/>
              <a:t> we're going to model</a:t>
            </a:r>
            <a:endParaRPr lang="en-US" dirty="0"/>
          </a:p>
        </p:txBody>
      </p:sp>
    </p:spTree>
    <p:extLst>
      <p:ext uri="{BB962C8B-B14F-4D97-AF65-F5344CB8AC3E}">
        <p14:creationId xmlns:p14="http://schemas.microsoft.com/office/powerpoint/2010/main" val="3694342376"/>
      </p:ext>
    </p:extLst>
  </p:cSld>
  <p:clrMapOvr>
    <a:masterClrMapping/>
  </p:clrMapOvr>
  <mc:AlternateContent xmlns:mc="http://schemas.openxmlformats.org/markup-compatibility/2006" xmlns:p14="http://schemas.microsoft.com/office/powerpoint/2010/main">
    <mc:Choice Requires="p14">
      <p:transition p14:dur="250">
        <p:push dir="d"/>
      </p:transition>
    </mc:Choice>
    <mc:Fallback xmlns="">
      <p:transition>
        <p:push dir="d"/>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C457-0F24-F8E8-BC48-0D705915F1D6}"/>
              </a:ext>
            </a:extLst>
          </p:cNvPr>
          <p:cNvSpPr>
            <a:spLocks noGrp="1"/>
          </p:cNvSpPr>
          <p:nvPr>
            <p:ph type="title"/>
          </p:nvPr>
        </p:nvSpPr>
        <p:spPr/>
        <p:txBody>
          <a:bodyPr/>
          <a:lstStyle/>
          <a:p>
            <a:r>
              <a:rPr lang="en-US" dirty="0"/>
              <a:t>Our First Model</a:t>
            </a:r>
          </a:p>
        </p:txBody>
      </p:sp>
      <p:pic>
        <p:nvPicPr>
          <p:cNvPr id="3" name="Chair" descr="Office Chair with solid fill">
            <a:extLst>
              <a:ext uri="{FF2B5EF4-FFF2-40B4-BE49-F238E27FC236}">
                <a16:creationId xmlns:a16="http://schemas.microsoft.com/office/drawing/2014/main" id="{874E475A-A981-E20F-BACA-83F5C32DA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3000" y="2667000"/>
            <a:ext cx="914400" cy="914400"/>
          </a:xfrm>
          <a:prstGeom prst="rect">
            <a:avLst/>
          </a:prstGeom>
        </p:spPr>
      </p:pic>
      <p:pic>
        <p:nvPicPr>
          <p:cNvPr id="4" name="Person" descr="User with solid fill">
            <a:extLst>
              <a:ext uri="{FF2B5EF4-FFF2-40B4-BE49-F238E27FC236}">
                <a16:creationId xmlns:a16="http://schemas.microsoft.com/office/drawing/2014/main" id="{6E6A3DC5-50F4-EF20-36AE-13B36FD81D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4400" y="3962400"/>
            <a:ext cx="914400" cy="914400"/>
          </a:xfrm>
          <a:prstGeom prst="rect">
            <a:avLst/>
          </a:prstGeom>
        </p:spPr>
      </p:pic>
      <p:sp>
        <p:nvSpPr>
          <p:cNvPr id="5" name="Arrow: Right 4">
            <a:extLst>
              <a:ext uri="{FF2B5EF4-FFF2-40B4-BE49-F238E27FC236}">
                <a16:creationId xmlns:a16="http://schemas.microsoft.com/office/drawing/2014/main" id="{6372F88B-674B-1E01-24E8-9DF616149710}"/>
              </a:ext>
            </a:extLst>
          </p:cNvPr>
          <p:cNvSpPr/>
          <p:nvPr/>
        </p:nvSpPr>
        <p:spPr>
          <a:xfrm>
            <a:off x="3276600" y="4038600"/>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8253FE89-3214-80C1-B95B-4082831383C3}"/>
              </a:ext>
            </a:extLst>
          </p:cNvPr>
          <p:cNvSpPr/>
          <p:nvPr/>
        </p:nvSpPr>
        <p:spPr>
          <a:xfrm>
            <a:off x="6781800" y="2362200"/>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erson" descr="User with solid fill">
            <a:extLst>
              <a:ext uri="{FF2B5EF4-FFF2-40B4-BE49-F238E27FC236}">
                <a16:creationId xmlns:a16="http://schemas.microsoft.com/office/drawing/2014/main" id="{FD936454-F714-4993-2A33-4A4642BC65D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01200" y="4114800"/>
            <a:ext cx="914400" cy="914400"/>
          </a:xfrm>
          <a:prstGeom prst="rect">
            <a:avLst/>
          </a:prstGeom>
        </p:spPr>
      </p:pic>
    </p:spTree>
    <p:extLst>
      <p:ext uri="{BB962C8B-B14F-4D97-AF65-F5344CB8AC3E}">
        <p14:creationId xmlns:p14="http://schemas.microsoft.com/office/powerpoint/2010/main" val="395574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Seating__1</a:t>
            </a:r>
          </a:p>
        </p:txBody>
      </p:sp>
    </p:spTree>
    <p:extLst>
      <p:ext uri="{BB962C8B-B14F-4D97-AF65-F5344CB8AC3E}">
        <p14:creationId xmlns:p14="http://schemas.microsoft.com/office/powerpoint/2010/main" val="365149400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Beveled 12">
            <a:extLst>
              <a:ext uri="{FF2B5EF4-FFF2-40B4-BE49-F238E27FC236}">
                <a16:creationId xmlns:a16="http://schemas.microsoft.com/office/drawing/2014/main" id="{2A473AFD-055B-5B36-A036-8DA9615CFB81}"/>
              </a:ext>
            </a:extLst>
          </p:cNvPr>
          <p:cNvSpPr/>
          <p:nvPr/>
        </p:nvSpPr>
        <p:spPr>
          <a:xfrm>
            <a:off x="769856" y="3657600"/>
            <a:ext cx="2454111" cy="1517716"/>
          </a:xfrm>
          <a:prstGeom prst="bevel">
            <a:avLst>
              <a:gd name="adj" fmla="val 112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F1D06FB8-0B50-77A5-0131-7D396C2BE1B5}"/>
              </a:ext>
            </a:extLst>
          </p:cNvPr>
          <p:cNvSpPr>
            <a:spLocks noGrp="1"/>
          </p:cNvSpPr>
          <p:nvPr>
            <p:ph type="title"/>
          </p:nvPr>
        </p:nvSpPr>
        <p:spPr/>
        <p:txBody>
          <a:bodyPr/>
          <a:lstStyle/>
          <a:p>
            <a:endParaRPr lang="en-US" dirty="0"/>
          </a:p>
        </p:txBody>
      </p:sp>
      <p:sp>
        <p:nvSpPr>
          <p:cNvPr id="4" name="TextBox 3">
            <a:extLst>
              <a:ext uri="{FF2B5EF4-FFF2-40B4-BE49-F238E27FC236}">
                <a16:creationId xmlns:a16="http://schemas.microsoft.com/office/drawing/2014/main" id="{05D3E565-9A3F-9889-E211-4A83D81D1926}"/>
              </a:ext>
            </a:extLst>
          </p:cNvPr>
          <p:cNvSpPr txBox="1"/>
          <p:nvPr/>
        </p:nvSpPr>
        <p:spPr>
          <a:xfrm>
            <a:off x="1121005" y="3877849"/>
            <a:ext cx="1965096" cy="1077218"/>
          </a:xfrm>
          <a:prstGeom prst="rect">
            <a:avLst/>
          </a:prstGeom>
          <a:noFill/>
        </p:spPr>
        <p:txBody>
          <a:bodyPr wrap="square" rtlCol="0">
            <a:spAutoFit/>
          </a:bodyPr>
          <a:lstStyle/>
          <a:p>
            <a:r>
              <a:rPr lang="en-US" sz="1600" dirty="0">
                <a:latin typeface="Fira Code" pitchFamily="1" charset="0"/>
                <a:ea typeface="Fira Code" pitchFamily="1" charset="0"/>
                <a:cs typeface="Fira Code" pitchFamily="1" charset="0"/>
              </a:rPr>
              <a:t>def f(x):</a:t>
            </a:r>
          </a:p>
          <a:p>
            <a:r>
              <a:rPr lang="en-US" sz="1600" dirty="0">
                <a:latin typeface="Fira Code" pitchFamily="1" charset="0"/>
                <a:ea typeface="Fira Code" pitchFamily="1" charset="0"/>
                <a:cs typeface="Fira Code" pitchFamily="1" charset="0"/>
              </a:rPr>
              <a:t>  y = x**2 + 1</a:t>
            </a:r>
          </a:p>
          <a:p>
            <a:r>
              <a:rPr lang="en-US" sz="1600" dirty="0">
                <a:latin typeface="Fira Code" pitchFamily="1" charset="0"/>
                <a:ea typeface="Fira Code" pitchFamily="1" charset="0"/>
                <a:cs typeface="Fira Code" pitchFamily="1" charset="0"/>
              </a:rPr>
              <a:t>  z = y**2 + 1</a:t>
            </a:r>
          </a:p>
          <a:p>
            <a:r>
              <a:rPr lang="en-US" sz="1600" dirty="0">
                <a:latin typeface="Fira Code" pitchFamily="1" charset="0"/>
                <a:ea typeface="Fira Code" pitchFamily="1" charset="0"/>
                <a:cs typeface="Fira Code" pitchFamily="1" charset="0"/>
              </a:rPr>
              <a:t>  return z</a:t>
            </a:r>
          </a:p>
        </p:txBody>
      </p:sp>
      <p:sp>
        <p:nvSpPr>
          <p:cNvPr id="14" name="Rectangle: Beveled 13">
            <a:extLst>
              <a:ext uri="{FF2B5EF4-FFF2-40B4-BE49-F238E27FC236}">
                <a16:creationId xmlns:a16="http://schemas.microsoft.com/office/drawing/2014/main" id="{A9823BCA-9DCE-0173-BAC3-2AEF8A10A0CA}"/>
              </a:ext>
            </a:extLst>
          </p:cNvPr>
          <p:cNvSpPr/>
          <p:nvPr/>
        </p:nvSpPr>
        <p:spPr>
          <a:xfrm>
            <a:off x="4868944" y="2139884"/>
            <a:ext cx="2454111" cy="1517716"/>
          </a:xfrm>
          <a:prstGeom prst="bevel">
            <a:avLst>
              <a:gd name="adj" fmla="val 112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Beveled 14">
            <a:extLst>
              <a:ext uri="{FF2B5EF4-FFF2-40B4-BE49-F238E27FC236}">
                <a16:creationId xmlns:a16="http://schemas.microsoft.com/office/drawing/2014/main" id="{54A5188A-6A39-8A93-B53A-7D7FD177C6E6}"/>
              </a:ext>
            </a:extLst>
          </p:cNvPr>
          <p:cNvSpPr/>
          <p:nvPr/>
        </p:nvSpPr>
        <p:spPr>
          <a:xfrm>
            <a:off x="8018381" y="3657600"/>
            <a:ext cx="2454111" cy="1517716"/>
          </a:xfrm>
          <a:prstGeom prst="bevel">
            <a:avLst>
              <a:gd name="adj" fmla="val 112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Arrow: Right 15">
            <a:extLst>
              <a:ext uri="{FF2B5EF4-FFF2-40B4-BE49-F238E27FC236}">
                <a16:creationId xmlns:a16="http://schemas.microsoft.com/office/drawing/2014/main" id="{67E917F1-B295-7EA9-318B-DB41E1DA7C96}"/>
              </a:ext>
            </a:extLst>
          </p:cNvPr>
          <p:cNvSpPr/>
          <p:nvPr/>
        </p:nvSpPr>
        <p:spPr>
          <a:xfrm rot="19855662">
            <a:off x="3713848" y="3375770"/>
            <a:ext cx="838200" cy="44884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Arrow: Right 16">
            <a:extLst>
              <a:ext uri="{FF2B5EF4-FFF2-40B4-BE49-F238E27FC236}">
                <a16:creationId xmlns:a16="http://schemas.microsoft.com/office/drawing/2014/main" id="{73D3EDA5-FE01-B422-1318-BCBAAC2985A2}"/>
              </a:ext>
            </a:extLst>
          </p:cNvPr>
          <p:cNvSpPr/>
          <p:nvPr/>
        </p:nvSpPr>
        <p:spPr>
          <a:xfrm>
            <a:off x="3752195" y="4135442"/>
            <a:ext cx="3715405" cy="479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66143558"/>
      </p:ext>
    </p:extLst>
  </p:cSld>
  <p:clrMapOvr>
    <a:masterClrMapping/>
  </p:clrMapOvr>
  <mc:AlternateContent xmlns:mc="http://schemas.openxmlformats.org/markup-compatibility/2006" xmlns:p159="http://schemas.microsoft.com/office/powerpoint/2015/09/main">
    <mc:Choice Requires="p159">
      <p:transition spd="slow" advTm="2000">
        <p159:morph option="byWord"/>
      </p:transition>
    </mc:Choice>
    <mc:Fallback xmlns="">
      <p:transition spd="slow"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
                                        <p:tgtEl>
                                          <p:spTgt spid="16"/>
                                        </p:tgtEl>
                                      </p:cBhvr>
                                    </p:animEffect>
                                  </p:childTnLst>
                                </p:cTn>
                              </p:par>
                              <p:par>
                                <p:cTn id="8" presetID="10" presetClass="exit" presetSubtype="0" fill="hold" grpId="0" nodeType="withEffect">
                                  <p:stCondLst>
                                    <p:cond delay="0"/>
                                  </p:stCondLst>
                                  <p:childTnLst>
                                    <p:animEffect transition="out" filter="fade">
                                      <p:cBhvr>
                                        <p:cTn id="9" dur="200"/>
                                        <p:tgtEl>
                                          <p:spTgt spid="4"/>
                                        </p:tgtEl>
                                      </p:cBhvr>
                                    </p:animEffect>
                                    <p:set>
                                      <p:cBhvr>
                                        <p:cTn id="10" dur="1" fill="hold">
                                          <p:stCondLst>
                                            <p:cond delay="199"/>
                                          </p:stCondLst>
                                        </p:cTn>
                                        <p:tgtEl>
                                          <p:spTgt spid="4"/>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200"/>
                                        <p:tgtEl>
                                          <p:spTgt spid="14"/>
                                        </p:tgtEl>
                                      </p:cBhvr>
                                    </p:animEffect>
                                  </p:childTnLst>
                                </p:cTn>
                              </p:par>
                            </p:childTnLst>
                          </p:cTn>
                        </p:par>
                        <p:par>
                          <p:cTn id="14" fill="hold">
                            <p:stCondLst>
                              <p:cond delay="200"/>
                            </p:stCondLst>
                            <p:childTnLst>
                              <p:par>
                                <p:cTn id="15" presetID="10" presetClass="entr" presetSubtype="0"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2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2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DBF77-A25C-B258-844C-E5F137D948F2}"/>
              </a:ext>
            </a:extLst>
          </p:cNvPr>
          <p:cNvSpPr txBox="1"/>
          <p:nvPr/>
        </p:nvSpPr>
        <p:spPr>
          <a:xfrm>
            <a:off x="3009356" y="612845"/>
            <a:ext cx="6173288" cy="5632311"/>
          </a:xfrm>
          <a:prstGeom prst="rect">
            <a:avLst/>
          </a:prstGeom>
          <a:noFill/>
          <a:ln>
            <a:noFill/>
          </a:ln>
        </p:spPr>
        <p:txBody>
          <a:bodyPr wrap="square" rtlCol="0">
            <a:spAutoFit/>
          </a:bodyPr>
          <a:lstStyle/>
          <a:p>
            <a:r>
              <a:rPr lang="en-US" dirty="0">
                <a:effectLst/>
                <a:latin typeface="Fira Code" pitchFamily="1" charset="0"/>
                <a:ea typeface="Fira Code" pitchFamily="1" charset="0"/>
                <a:cs typeface="Fira Code" pitchFamily="1" charset="0"/>
              </a:rPr>
              <a:t>---- MODULE seating ----</a:t>
            </a:r>
          </a:p>
          <a:p>
            <a:r>
              <a:rPr lang="en-US" dirty="0">
                <a:effectLst/>
                <a:latin typeface="Fira Code" pitchFamily="1" charset="0"/>
                <a:ea typeface="Fira Code" pitchFamily="1" charset="0"/>
                <a:cs typeface="Fira Code" pitchFamily="1" charset="0"/>
              </a:rPr>
              <a:t>EXTENDS Integers</a:t>
            </a:r>
          </a:p>
          <a:p>
            <a:r>
              <a:rPr lang="en-US" dirty="0">
                <a:effectLst/>
                <a:latin typeface="Fira Code" pitchFamily="1" charset="0"/>
                <a:ea typeface="Fira Code" pitchFamily="1" charset="0"/>
                <a:cs typeface="Fira Code" pitchFamily="1" charset="0"/>
              </a:rPr>
              <a:t>VARIABLES sitting</a:t>
            </a:r>
          </a:p>
          <a:p>
            <a:r>
              <a:rPr lang="en-US" dirty="0">
                <a:effectLst/>
                <a:latin typeface="Fira Code" pitchFamily="1" charset="0"/>
                <a:ea typeface="Fira Code" pitchFamily="1" charset="0"/>
                <a:cs typeface="Fira Code" pitchFamily="1" charset="0"/>
              </a:rPr>
              <a:t>vars == &lt;&lt;sitting&gt;&gt;</a:t>
            </a:r>
          </a:p>
          <a:p>
            <a:endParaRPr lang="en-US" dirty="0">
              <a:effectLst/>
              <a:latin typeface="Fira Code" pitchFamily="1" charset="0"/>
              <a:ea typeface="Fira Code" pitchFamily="1" charset="0"/>
              <a:cs typeface="Fira Code" pitchFamily="1" charset="0"/>
            </a:endParaRPr>
          </a:p>
          <a:p>
            <a:r>
              <a:rPr lang="en-US" dirty="0">
                <a:effectLst/>
                <a:latin typeface="Fira Code" pitchFamily="1" charset="0"/>
                <a:ea typeface="Fira Code" pitchFamily="1" charset="0"/>
                <a:cs typeface="Fira Code" pitchFamily="1" charset="0"/>
              </a:rPr>
              <a:t>Sit ==</a:t>
            </a:r>
          </a:p>
          <a:p>
            <a:r>
              <a:rPr lang="en-US" dirty="0">
                <a:effectLst/>
                <a:latin typeface="Fira Code" pitchFamily="1" charset="0"/>
                <a:ea typeface="Fira Code" pitchFamily="1" charset="0"/>
                <a:cs typeface="Fira Code" pitchFamily="1" charset="0"/>
              </a:rPr>
              <a:t>  sitting' = TRUE</a:t>
            </a:r>
          </a:p>
          <a:p>
            <a:endParaRPr lang="en-US" dirty="0">
              <a:effectLst/>
              <a:latin typeface="Fira Code" pitchFamily="1" charset="0"/>
              <a:ea typeface="Fira Code" pitchFamily="1" charset="0"/>
              <a:cs typeface="Fira Code" pitchFamily="1" charset="0"/>
            </a:endParaRPr>
          </a:p>
          <a:p>
            <a:r>
              <a:rPr lang="en-US" dirty="0">
                <a:effectLst/>
                <a:latin typeface="Fira Code" pitchFamily="1" charset="0"/>
                <a:ea typeface="Fira Code" pitchFamily="1" charset="0"/>
                <a:cs typeface="Fira Code" pitchFamily="1" charset="0"/>
              </a:rPr>
              <a:t>Stand ==</a:t>
            </a:r>
          </a:p>
          <a:p>
            <a:r>
              <a:rPr lang="en-US" dirty="0">
                <a:effectLst/>
                <a:latin typeface="Fira Code" pitchFamily="1" charset="0"/>
                <a:ea typeface="Fira Code" pitchFamily="1" charset="0"/>
                <a:cs typeface="Fira Code" pitchFamily="1" charset="0"/>
              </a:rPr>
              <a:t>  sitting' = FALSE</a:t>
            </a:r>
          </a:p>
          <a:p>
            <a:endParaRPr lang="en-US" dirty="0">
              <a:effectLst/>
              <a:latin typeface="Fira Code" pitchFamily="1" charset="0"/>
              <a:ea typeface="Fira Code" pitchFamily="1" charset="0"/>
              <a:cs typeface="Fira Code" pitchFamily="1" charset="0"/>
            </a:endParaRPr>
          </a:p>
          <a:p>
            <a:r>
              <a:rPr lang="en-US" dirty="0">
                <a:effectLst/>
                <a:latin typeface="Fira Code" pitchFamily="1" charset="0"/>
                <a:ea typeface="Fira Code" pitchFamily="1" charset="0"/>
                <a:cs typeface="Fira Code" pitchFamily="1" charset="0"/>
              </a:rPr>
              <a:t>Init ==</a:t>
            </a:r>
          </a:p>
          <a:p>
            <a:r>
              <a:rPr lang="en-US" dirty="0">
                <a:effectLst/>
                <a:latin typeface="Fira Code" pitchFamily="1" charset="0"/>
                <a:ea typeface="Fira Code" pitchFamily="1" charset="0"/>
                <a:cs typeface="Fira Code" pitchFamily="1" charset="0"/>
              </a:rPr>
              <a:t>  /\ sitting = FALSE</a:t>
            </a:r>
          </a:p>
          <a:p>
            <a:endParaRPr lang="en-US" dirty="0">
              <a:effectLst/>
              <a:latin typeface="Fira Code" pitchFamily="1" charset="0"/>
              <a:ea typeface="Fira Code" pitchFamily="1" charset="0"/>
              <a:cs typeface="Fira Code" pitchFamily="1" charset="0"/>
            </a:endParaRPr>
          </a:p>
          <a:p>
            <a:r>
              <a:rPr lang="en-US" dirty="0">
                <a:effectLst/>
                <a:latin typeface="Fira Code" pitchFamily="1" charset="0"/>
                <a:ea typeface="Fira Code" pitchFamily="1" charset="0"/>
                <a:cs typeface="Fira Code" pitchFamily="1" charset="0"/>
              </a:rPr>
              <a:t>Next ==</a:t>
            </a:r>
          </a:p>
          <a:p>
            <a:r>
              <a:rPr lang="en-US" dirty="0">
                <a:effectLst/>
                <a:latin typeface="Fira Code" pitchFamily="1" charset="0"/>
                <a:ea typeface="Fira Code" pitchFamily="1" charset="0"/>
                <a:cs typeface="Fira Code" pitchFamily="1" charset="0"/>
              </a:rPr>
              <a:t>  \/ Sit</a:t>
            </a:r>
          </a:p>
          <a:p>
            <a:r>
              <a:rPr lang="en-US" dirty="0">
                <a:effectLst/>
                <a:latin typeface="Fira Code" pitchFamily="1" charset="0"/>
                <a:ea typeface="Fira Code" pitchFamily="1" charset="0"/>
                <a:cs typeface="Fira Code" pitchFamily="1" charset="0"/>
              </a:rPr>
              <a:t>  \/ Stand</a:t>
            </a:r>
          </a:p>
          <a:p>
            <a:endParaRPr lang="en-US" dirty="0">
              <a:effectLst/>
              <a:latin typeface="Fira Code" pitchFamily="1" charset="0"/>
              <a:ea typeface="Fira Code" pitchFamily="1" charset="0"/>
              <a:cs typeface="Fira Code" pitchFamily="1" charset="0"/>
            </a:endParaRPr>
          </a:p>
          <a:p>
            <a:r>
              <a:rPr lang="en-US" dirty="0">
                <a:effectLst/>
                <a:latin typeface="Fira Code" pitchFamily="1" charset="0"/>
                <a:ea typeface="Fira Code" pitchFamily="1" charset="0"/>
                <a:cs typeface="Fira Code" pitchFamily="1" charset="0"/>
              </a:rPr>
              <a:t>Spec == Init /\ [][Next]_vars</a:t>
            </a:r>
          </a:p>
          <a:p>
            <a:r>
              <a:rPr lang="en-US" dirty="0">
                <a:effectLst/>
                <a:latin typeface="Fira Code" pitchFamily="1" charset="0"/>
                <a:ea typeface="Fira Code" pitchFamily="1" charset="0"/>
                <a:cs typeface="Fira Code" pitchFamily="1" charset="0"/>
              </a:rPr>
              <a:t>====</a:t>
            </a:r>
          </a:p>
        </p:txBody>
      </p:sp>
    </p:spTree>
    <p:extLst>
      <p:ext uri="{BB962C8B-B14F-4D97-AF65-F5344CB8AC3E}">
        <p14:creationId xmlns:p14="http://schemas.microsoft.com/office/powerpoint/2010/main" val="9003382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DBF77-A25C-B258-844C-E5F137D948F2}"/>
              </a:ext>
            </a:extLst>
          </p:cNvPr>
          <p:cNvSpPr txBox="1">
            <a:spLocks noGrp="1" noRot="1" noMove="1" noResize="1" noEditPoints="1" noAdjustHandles="1" noChangeArrowheads="1" noChangeShapeType="1"/>
          </p:cNvSpPr>
          <p:nvPr/>
        </p:nvSpPr>
        <p:spPr>
          <a:xfrm>
            <a:off x="159273" y="1371600"/>
            <a:ext cx="3594964" cy="4616648"/>
          </a:xfrm>
          <a:prstGeom prst="rect">
            <a:avLst/>
          </a:prstGeom>
          <a:noFill/>
          <a:ln>
            <a:noFill/>
          </a:ln>
        </p:spPr>
        <p:txBody>
          <a:bodyPr wrap="square" rtlCol="0">
            <a:spAutoFit/>
          </a:bodyPr>
          <a:lstStyle/>
          <a:p>
            <a:r>
              <a:rPr lang="en-US" sz="1600" dirty="0">
                <a:effectLst/>
                <a:latin typeface="Fira Code" pitchFamily="1" charset="0"/>
                <a:ea typeface="Fira Code" pitchFamily="1" charset="0"/>
                <a:cs typeface="Fira Code" pitchFamily="1" charset="0"/>
              </a:rPr>
              <a:t>---- MODULE seating ----</a:t>
            </a:r>
          </a:p>
          <a:p>
            <a:r>
              <a:rPr lang="en-US" sz="1600" dirty="0">
                <a:effectLst/>
                <a:latin typeface="Fira Code" pitchFamily="1" charset="0"/>
                <a:ea typeface="Fira Code" pitchFamily="1" charset="0"/>
                <a:cs typeface="Fira Code" pitchFamily="1" charset="0"/>
              </a:rPr>
              <a:t>EXTENDS Integers</a:t>
            </a:r>
          </a:p>
          <a:p>
            <a:r>
              <a:rPr lang="en-US" sz="1600" dirty="0">
                <a:effectLst/>
                <a:latin typeface="Fira Code" pitchFamily="1" charset="0"/>
                <a:ea typeface="Fira Code" pitchFamily="1" charset="0"/>
                <a:cs typeface="Fira Code" pitchFamily="1" charset="0"/>
              </a:rPr>
              <a:t>VARIABLES sitting</a:t>
            </a:r>
          </a:p>
          <a:p>
            <a:r>
              <a:rPr lang="en-US" sz="1600" dirty="0">
                <a:effectLst/>
                <a:latin typeface="Fira Code" pitchFamily="1" charset="0"/>
                <a:ea typeface="Fira Code" pitchFamily="1" charset="0"/>
                <a:cs typeface="Fira Code" pitchFamily="1" charset="0"/>
              </a:rPr>
              <a:t>vars == &lt;&lt;sitting&gt;&gt;</a:t>
            </a:r>
          </a:p>
          <a:p>
            <a:endParaRPr lang="en-US" sz="1600" dirty="0">
              <a:effectLst/>
              <a:latin typeface="Fira Code" pitchFamily="1" charset="0"/>
              <a:ea typeface="Fira Code" pitchFamily="1" charset="0"/>
              <a:cs typeface="Fira Code" pitchFamily="1" charset="0"/>
            </a:endParaRPr>
          </a:p>
          <a:p>
            <a:r>
              <a:rPr lang="en-US" sz="1600" dirty="0">
                <a:effectLst/>
                <a:latin typeface="Fira Code" pitchFamily="1" charset="0"/>
                <a:ea typeface="Fira Code" pitchFamily="1" charset="0"/>
                <a:cs typeface="Fira Code" pitchFamily="1" charset="0"/>
              </a:rPr>
              <a:t>Sit ==</a:t>
            </a:r>
          </a:p>
          <a:p>
            <a:r>
              <a:rPr lang="en-US" sz="1600" dirty="0">
                <a:effectLst/>
                <a:latin typeface="Fira Code" pitchFamily="1" charset="0"/>
                <a:ea typeface="Fira Code" pitchFamily="1" charset="0"/>
                <a:cs typeface="Fira Code" pitchFamily="1" charset="0"/>
              </a:rPr>
              <a:t>  sitting' = TRUE</a:t>
            </a:r>
          </a:p>
          <a:p>
            <a:endParaRPr lang="en-US" sz="1600" dirty="0">
              <a:effectLst/>
              <a:latin typeface="Fira Code" pitchFamily="1" charset="0"/>
              <a:ea typeface="Fira Code" pitchFamily="1" charset="0"/>
              <a:cs typeface="Fira Code" pitchFamily="1" charset="0"/>
            </a:endParaRPr>
          </a:p>
          <a:p>
            <a:r>
              <a:rPr lang="en-US" sz="1600" dirty="0">
                <a:effectLst/>
                <a:latin typeface="Fira Code" pitchFamily="1" charset="0"/>
                <a:ea typeface="Fira Code" pitchFamily="1" charset="0"/>
                <a:cs typeface="Fira Code" pitchFamily="1" charset="0"/>
              </a:rPr>
              <a:t>Stand ==</a:t>
            </a:r>
          </a:p>
          <a:p>
            <a:r>
              <a:rPr lang="en-US" sz="1600" dirty="0">
                <a:effectLst/>
                <a:latin typeface="Fira Code" pitchFamily="1" charset="0"/>
                <a:ea typeface="Fira Code" pitchFamily="1" charset="0"/>
                <a:cs typeface="Fira Code" pitchFamily="1" charset="0"/>
              </a:rPr>
              <a:t>  sitting' = FALSE</a:t>
            </a:r>
          </a:p>
          <a:p>
            <a:endParaRPr lang="en-US" sz="1600" dirty="0">
              <a:effectLst/>
              <a:latin typeface="Fira Code" pitchFamily="1" charset="0"/>
              <a:ea typeface="Fira Code" pitchFamily="1" charset="0"/>
              <a:cs typeface="Fira Code" pitchFamily="1" charset="0"/>
            </a:endParaRPr>
          </a:p>
          <a:p>
            <a:r>
              <a:rPr lang="en-US" sz="1600" dirty="0">
                <a:effectLst/>
                <a:latin typeface="Fira Code" pitchFamily="1" charset="0"/>
                <a:ea typeface="Fira Code" pitchFamily="1" charset="0"/>
                <a:cs typeface="Fira Code" pitchFamily="1" charset="0"/>
              </a:rPr>
              <a:t>Init ==</a:t>
            </a:r>
          </a:p>
          <a:p>
            <a:r>
              <a:rPr lang="en-US" sz="1600" dirty="0">
                <a:effectLst/>
                <a:latin typeface="Fira Code" pitchFamily="1" charset="0"/>
                <a:ea typeface="Fira Code" pitchFamily="1" charset="0"/>
                <a:cs typeface="Fira Code" pitchFamily="1" charset="0"/>
              </a:rPr>
              <a:t>  /\ sitting = FALSE</a:t>
            </a:r>
          </a:p>
          <a:p>
            <a:endParaRPr lang="en-US" sz="1600" dirty="0">
              <a:effectLst/>
              <a:latin typeface="Fira Code" pitchFamily="1" charset="0"/>
              <a:ea typeface="Fira Code" pitchFamily="1" charset="0"/>
              <a:cs typeface="Fira Code" pitchFamily="1" charset="0"/>
            </a:endParaRPr>
          </a:p>
          <a:p>
            <a:r>
              <a:rPr lang="en-US" sz="1600" dirty="0">
                <a:effectLst/>
                <a:latin typeface="Fira Code" pitchFamily="1" charset="0"/>
                <a:ea typeface="Fira Code" pitchFamily="1" charset="0"/>
                <a:cs typeface="Fira Code" pitchFamily="1" charset="0"/>
              </a:rPr>
              <a:t>Next == Sit</a:t>
            </a:r>
            <a:r>
              <a:rPr lang="en-US" sz="1600" dirty="0">
                <a:latin typeface="Fira Code" pitchFamily="1" charset="0"/>
                <a:ea typeface="Fira Code" pitchFamily="1" charset="0"/>
                <a:cs typeface="Fira Code" pitchFamily="1" charset="0"/>
              </a:rPr>
              <a:t> \/ </a:t>
            </a:r>
            <a:r>
              <a:rPr lang="en-US" sz="1600" dirty="0">
                <a:effectLst/>
                <a:latin typeface="Fira Code" pitchFamily="1" charset="0"/>
                <a:ea typeface="Fira Code" pitchFamily="1" charset="0"/>
                <a:cs typeface="Fira Code" pitchFamily="1" charset="0"/>
              </a:rPr>
              <a:t>Stand</a:t>
            </a:r>
          </a:p>
          <a:p>
            <a:endParaRPr lang="en-US" sz="1600" dirty="0">
              <a:effectLst/>
              <a:latin typeface="Fira Code" pitchFamily="1" charset="0"/>
              <a:ea typeface="Fira Code" pitchFamily="1" charset="0"/>
              <a:cs typeface="Fira Code" pitchFamily="1" charset="0"/>
            </a:endParaRPr>
          </a:p>
          <a:p>
            <a:r>
              <a:rPr lang="en-US" sz="1600" dirty="0">
                <a:effectLst/>
                <a:latin typeface="Fira Code" pitchFamily="1" charset="0"/>
                <a:ea typeface="Fira Code" pitchFamily="1" charset="0"/>
                <a:cs typeface="Fira Code" pitchFamily="1" charset="0"/>
              </a:rPr>
              <a:t>Spec == Init /\ []Next</a:t>
            </a:r>
          </a:p>
          <a:p>
            <a:r>
              <a:rPr lang="en-US" sz="1600" dirty="0">
                <a:effectLst/>
                <a:latin typeface="Fira Code" pitchFamily="1" charset="0"/>
                <a:ea typeface="Fira Code" pitchFamily="1" charset="0"/>
                <a:cs typeface="Fira Code" pitchFamily="1" charset="0"/>
              </a:rPr>
              <a:t>====</a:t>
            </a:r>
          </a:p>
        </p:txBody>
      </p:sp>
      <p:grpSp>
        <p:nvGrpSpPr>
          <p:cNvPr id="25" name="Sitting">
            <a:extLst>
              <a:ext uri="{FF2B5EF4-FFF2-40B4-BE49-F238E27FC236}">
                <a16:creationId xmlns:a16="http://schemas.microsoft.com/office/drawing/2014/main" id="{8D0EC3E6-A7BA-F473-773F-6B182B2B94D6}"/>
              </a:ext>
            </a:extLst>
          </p:cNvPr>
          <p:cNvGrpSpPr/>
          <p:nvPr/>
        </p:nvGrpSpPr>
        <p:grpSpPr>
          <a:xfrm>
            <a:off x="9311911" y="2133600"/>
            <a:ext cx="1426507" cy="1426507"/>
            <a:chOff x="7514734" y="2648931"/>
            <a:chExt cx="1753387" cy="1753387"/>
          </a:xfrm>
        </p:grpSpPr>
        <p:cxnSp>
          <p:nvCxnSpPr>
            <p:cNvPr id="48" name="Straight Connector 47">
              <a:extLst>
                <a:ext uri="{FF2B5EF4-FFF2-40B4-BE49-F238E27FC236}">
                  <a16:creationId xmlns:a16="http://schemas.microsoft.com/office/drawing/2014/main" id="{CAB798A3-B70A-BFEA-7F3C-70F34D4A706A}"/>
                </a:ext>
              </a:extLst>
            </p:cNvPr>
            <p:cNvCxnSpPr>
              <a:stCxn id="49" idx="0"/>
            </p:cNvCxnSpPr>
            <p:nvPr/>
          </p:nvCxnSpPr>
          <p:spPr>
            <a:xfrm flipH="1">
              <a:off x="8380429" y="2648931"/>
              <a:ext cx="10999" cy="1753387"/>
            </a:xfrm>
            <a:prstGeom prst="line">
              <a:avLst/>
            </a:prstGeom>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FDAC4F1F-1E7E-B1AB-EECD-811C06BF049D}"/>
                </a:ext>
              </a:extLst>
            </p:cNvPr>
            <p:cNvSpPr/>
            <p:nvPr/>
          </p:nvSpPr>
          <p:spPr>
            <a:xfrm>
              <a:off x="7514734"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50" name="Content Placeholder 4" descr="Office Chair with solid fill">
              <a:extLst>
                <a:ext uri="{FF2B5EF4-FFF2-40B4-BE49-F238E27FC236}">
                  <a16:creationId xmlns:a16="http://schemas.microsoft.com/office/drawing/2014/main" id="{C879D3DC-44BA-9D8D-D6EE-345B683FA4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634389" y="3212431"/>
              <a:ext cx="626386" cy="626386"/>
            </a:xfrm>
            <a:prstGeom prst="rect">
              <a:avLst/>
            </a:prstGeom>
          </p:spPr>
        </p:pic>
      </p:grpSp>
      <p:grpSp>
        <p:nvGrpSpPr>
          <p:cNvPr id="26" name="Standing">
            <a:extLst>
              <a:ext uri="{FF2B5EF4-FFF2-40B4-BE49-F238E27FC236}">
                <a16:creationId xmlns:a16="http://schemas.microsoft.com/office/drawing/2014/main" id="{2A3EBA2A-42F2-992C-1EF0-53AC7AF2F7D1}"/>
              </a:ext>
            </a:extLst>
          </p:cNvPr>
          <p:cNvGrpSpPr/>
          <p:nvPr/>
        </p:nvGrpSpPr>
        <p:grpSpPr>
          <a:xfrm>
            <a:off x="5123149" y="2133600"/>
            <a:ext cx="1426507" cy="1426507"/>
            <a:chOff x="2366128" y="2648931"/>
            <a:chExt cx="1753387" cy="1753387"/>
          </a:xfrm>
        </p:grpSpPr>
        <p:pic>
          <p:nvPicPr>
            <p:cNvPr id="45" name="Content Placeholder 4" descr="User with solid fill">
              <a:extLst>
                <a:ext uri="{FF2B5EF4-FFF2-40B4-BE49-F238E27FC236}">
                  <a16:creationId xmlns:a16="http://schemas.microsoft.com/office/drawing/2014/main" id="{2228741A-AF9A-1B31-37CB-E5D568C769E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85783" y="3212431"/>
              <a:ext cx="626386" cy="626386"/>
            </a:xfrm>
            <a:prstGeom prst="rect">
              <a:avLst/>
            </a:prstGeom>
          </p:spPr>
        </p:pic>
        <p:sp>
          <p:nvSpPr>
            <p:cNvPr id="46" name="Rectangle 45">
              <a:extLst>
                <a:ext uri="{FF2B5EF4-FFF2-40B4-BE49-F238E27FC236}">
                  <a16:creationId xmlns:a16="http://schemas.microsoft.com/office/drawing/2014/main" id="{9571041F-B816-853C-BD08-5BB4E6DC3D9F}"/>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cxnSp>
          <p:nvCxnSpPr>
            <p:cNvPr id="47" name="Straight Connector 46">
              <a:extLst>
                <a:ext uri="{FF2B5EF4-FFF2-40B4-BE49-F238E27FC236}">
                  <a16:creationId xmlns:a16="http://schemas.microsoft.com/office/drawing/2014/main" id="{19136FF9-175C-A2FF-CDAF-E9B722205FA1}"/>
                </a:ext>
              </a:extLst>
            </p:cNvPr>
            <p:cNvCxnSpPr>
              <a:stCxn id="46"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grpSp>
        <p:nvGrpSpPr>
          <p:cNvPr id="27" name="Sit">
            <a:extLst>
              <a:ext uri="{FF2B5EF4-FFF2-40B4-BE49-F238E27FC236}">
                <a16:creationId xmlns:a16="http://schemas.microsoft.com/office/drawing/2014/main" id="{D8DAC1FF-0ADC-1D89-011F-EFC22D1D6FED}"/>
              </a:ext>
            </a:extLst>
          </p:cNvPr>
          <p:cNvGrpSpPr/>
          <p:nvPr/>
        </p:nvGrpSpPr>
        <p:grpSpPr>
          <a:xfrm>
            <a:off x="6898557" y="2157793"/>
            <a:ext cx="2105164" cy="300478"/>
            <a:chOff x="4542817" y="2607332"/>
            <a:chExt cx="2587557" cy="369332"/>
          </a:xfrm>
        </p:grpSpPr>
        <p:cxnSp>
          <p:nvCxnSpPr>
            <p:cNvPr id="43" name="Straight Arrow Connector 42">
              <a:extLst>
                <a:ext uri="{FF2B5EF4-FFF2-40B4-BE49-F238E27FC236}">
                  <a16:creationId xmlns:a16="http://schemas.microsoft.com/office/drawing/2014/main" id="{1FF7FA6D-467B-9071-3137-7A883838FE29}"/>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 name="TextBox 43">
              <a:extLst>
                <a:ext uri="{FF2B5EF4-FFF2-40B4-BE49-F238E27FC236}">
                  <a16:creationId xmlns:a16="http://schemas.microsoft.com/office/drawing/2014/main" id="{2CC52EC1-ED00-5418-BCA1-25F0E31734C0}"/>
                </a:ext>
              </a:extLst>
            </p:cNvPr>
            <p:cNvSpPr txBox="1"/>
            <p:nvPr/>
          </p:nvSpPr>
          <p:spPr>
            <a:xfrm>
              <a:off x="5428494" y="2607332"/>
              <a:ext cx="816202"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Sit</a:t>
              </a:r>
            </a:p>
          </p:txBody>
        </p:sp>
      </p:grpSp>
      <p:grpSp>
        <p:nvGrpSpPr>
          <p:cNvPr id="28" name="Stand">
            <a:extLst>
              <a:ext uri="{FF2B5EF4-FFF2-40B4-BE49-F238E27FC236}">
                <a16:creationId xmlns:a16="http://schemas.microsoft.com/office/drawing/2014/main" id="{B7CE1A43-7306-BCF1-B679-41DF0D9E0D7A}"/>
              </a:ext>
            </a:extLst>
          </p:cNvPr>
          <p:cNvGrpSpPr/>
          <p:nvPr/>
        </p:nvGrpSpPr>
        <p:grpSpPr>
          <a:xfrm>
            <a:off x="6898556" y="3210527"/>
            <a:ext cx="2105164" cy="349580"/>
            <a:chOff x="4542817" y="3825847"/>
            <a:chExt cx="2587557" cy="429685"/>
          </a:xfrm>
        </p:grpSpPr>
        <p:cxnSp>
          <p:nvCxnSpPr>
            <p:cNvPr id="41" name="Straight Arrow Connector 40">
              <a:extLst>
                <a:ext uri="{FF2B5EF4-FFF2-40B4-BE49-F238E27FC236}">
                  <a16:creationId xmlns:a16="http://schemas.microsoft.com/office/drawing/2014/main" id="{281C74A0-B5ED-8EAD-2903-E073F526550F}"/>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a:extLst>
                <a:ext uri="{FF2B5EF4-FFF2-40B4-BE49-F238E27FC236}">
                  <a16:creationId xmlns:a16="http://schemas.microsoft.com/office/drawing/2014/main" id="{2A1300F1-A7DB-EAA3-9E4D-7C3F8B8C9FFD}"/>
                </a:ext>
              </a:extLst>
            </p:cNvPr>
            <p:cNvSpPr txBox="1"/>
            <p:nvPr/>
          </p:nvSpPr>
          <p:spPr>
            <a:xfrm>
              <a:off x="5265095" y="3886200"/>
              <a:ext cx="1143000"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Stand</a:t>
              </a:r>
            </a:p>
          </p:txBody>
        </p:sp>
      </p:grpSp>
      <p:grpSp>
        <p:nvGrpSpPr>
          <p:cNvPr id="29" name="Self Sit">
            <a:extLst>
              <a:ext uri="{FF2B5EF4-FFF2-40B4-BE49-F238E27FC236}">
                <a16:creationId xmlns:a16="http://schemas.microsoft.com/office/drawing/2014/main" id="{E9960833-D8E0-2336-8834-9619DA076EF1}"/>
              </a:ext>
            </a:extLst>
          </p:cNvPr>
          <p:cNvGrpSpPr/>
          <p:nvPr/>
        </p:nvGrpSpPr>
        <p:grpSpPr>
          <a:xfrm>
            <a:off x="10913215" y="2458271"/>
            <a:ext cx="1277739" cy="743930"/>
            <a:chOff x="9482972" y="3048000"/>
            <a:chExt cx="1570530" cy="914400"/>
          </a:xfrm>
        </p:grpSpPr>
        <p:sp>
          <p:nvSpPr>
            <p:cNvPr id="36" name="TextBox 35">
              <a:extLst>
                <a:ext uri="{FF2B5EF4-FFF2-40B4-BE49-F238E27FC236}">
                  <a16:creationId xmlns:a16="http://schemas.microsoft.com/office/drawing/2014/main" id="{EB8E0598-5104-779F-5062-D5D23892E5FE}"/>
                </a:ext>
              </a:extLst>
            </p:cNvPr>
            <p:cNvSpPr txBox="1"/>
            <p:nvPr/>
          </p:nvSpPr>
          <p:spPr>
            <a:xfrm>
              <a:off x="10237300" y="3320534"/>
              <a:ext cx="816202"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Sit</a:t>
              </a:r>
            </a:p>
          </p:txBody>
        </p:sp>
        <p:grpSp>
          <p:nvGrpSpPr>
            <p:cNvPr id="37" name="Group 36">
              <a:extLst>
                <a:ext uri="{FF2B5EF4-FFF2-40B4-BE49-F238E27FC236}">
                  <a16:creationId xmlns:a16="http://schemas.microsoft.com/office/drawing/2014/main" id="{F066DF48-CEC7-D4F2-6756-94E3546A2146}"/>
                </a:ext>
              </a:extLst>
            </p:cNvPr>
            <p:cNvGrpSpPr/>
            <p:nvPr/>
          </p:nvGrpSpPr>
          <p:grpSpPr>
            <a:xfrm flipH="1">
              <a:off x="9482972" y="3048000"/>
              <a:ext cx="685800" cy="914400"/>
              <a:chOff x="1447800" y="3048000"/>
              <a:chExt cx="685800" cy="914400"/>
            </a:xfrm>
          </p:grpSpPr>
          <p:cxnSp>
            <p:nvCxnSpPr>
              <p:cNvPr id="38" name="Straight Connector 37">
                <a:extLst>
                  <a:ext uri="{FF2B5EF4-FFF2-40B4-BE49-F238E27FC236}">
                    <a16:creationId xmlns:a16="http://schemas.microsoft.com/office/drawing/2014/main" id="{537031A3-8F82-EA4D-C12C-AC02B9F19CBD}"/>
                  </a:ext>
                </a:extLst>
              </p:cNvPr>
              <p:cNvCxnSpPr>
                <a:cxnSpLocks/>
              </p:cNvCxnSpPr>
              <p:nvPr/>
            </p:nvCxnSpPr>
            <p:spPr>
              <a:xfrm flipH="1">
                <a:off x="1447800" y="3962400"/>
                <a:ext cx="685800" cy="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34CCD99A-DC1E-4A8E-42FD-00485021F0BE}"/>
                  </a:ext>
                </a:extLst>
              </p:cNvPr>
              <p:cNvCxnSpPr>
                <a:cxnSpLocks/>
              </p:cNvCxnSpPr>
              <p:nvPr/>
            </p:nvCxnSpPr>
            <p:spPr>
              <a:xfrm flipV="1">
                <a:off x="1455761" y="3048000"/>
                <a:ext cx="0" cy="91440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499AB0F3-7C39-B723-595F-E3A60B9FEC5B}"/>
                  </a:ext>
                </a:extLst>
              </p:cNvPr>
              <p:cNvCxnSpPr>
                <a:cxnSpLocks/>
              </p:cNvCxnSpPr>
              <p:nvPr/>
            </p:nvCxnSpPr>
            <p:spPr>
              <a:xfrm flipH="1">
                <a:off x="1447800" y="3048000"/>
                <a:ext cx="685800" cy="0"/>
              </a:xfrm>
              <a:prstGeom prst="line">
                <a:avLst/>
              </a:prstGeom>
              <a:ln cap="flat">
                <a:miter lim="800000"/>
                <a:headEnd type="triangle"/>
                <a:tailEnd type="none"/>
              </a:ln>
            </p:spPr>
            <p:style>
              <a:lnRef idx="3">
                <a:schemeClr val="dk1"/>
              </a:lnRef>
              <a:fillRef idx="0">
                <a:schemeClr val="dk1"/>
              </a:fillRef>
              <a:effectRef idx="2">
                <a:schemeClr val="dk1"/>
              </a:effectRef>
              <a:fontRef idx="minor">
                <a:schemeClr val="tx1"/>
              </a:fontRef>
            </p:style>
          </p:cxnSp>
        </p:grpSp>
      </p:grpSp>
      <p:grpSp>
        <p:nvGrpSpPr>
          <p:cNvPr id="30" name="Self Stand">
            <a:extLst>
              <a:ext uri="{FF2B5EF4-FFF2-40B4-BE49-F238E27FC236}">
                <a16:creationId xmlns:a16="http://schemas.microsoft.com/office/drawing/2014/main" id="{A14B8EE0-C8A2-B444-5F8B-9ED5D317CFA5}"/>
              </a:ext>
            </a:extLst>
          </p:cNvPr>
          <p:cNvGrpSpPr/>
          <p:nvPr/>
        </p:nvGrpSpPr>
        <p:grpSpPr>
          <a:xfrm>
            <a:off x="3504154" y="2458271"/>
            <a:ext cx="1429817" cy="743930"/>
            <a:chOff x="376144" y="3048000"/>
            <a:chExt cx="1757456" cy="914400"/>
          </a:xfrm>
        </p:grpSpPr>
        <p:grpSp>
          <p:nvGrpSpPr>
            <p:cNvPr id="31" name="Group 30">
              <a:extLst>
                <a:ext uri="{FF2B5EF4-FFF2-40B4-BE49-F238E27FC236}">
                  <a16:creationId xmlns:a16="http://schemas.microsoft.com/office/drawing/2014/main" id="{BE60A281-EA0C-7819-058B-DAC255CC5330}"/>
                </a:ext>
              </a:extLst>
            </p:cNvPr>
            <p:cNvGrpSpPr/>
            <p:nvPr/>
          </p:nvGrpSpPr>
          <p:grpSpPr>
            <a:xfrm flipV="1">
              <a:off x="1447800" y="3048000"/>
              <a:ext cx="685800" cy="914400"/>
              <a:chOff x="1447800" y="3048000"/>
              <a:chExt cx="685800" cy="914400"/>
            </a:xfrm>
          </p:grpSpPr>
          <p:cxnSp>
            <p:nvCxnSpPr>
              <p:cNvPr id="33" name="Straight Connector 32">
                <a:extLst>
                  <a:ext uri="{FF2B5EF4-FFF2-40B4-BE49-F238E27FC236}">
                    <a16:creationId xmlns:a16="http://schemas.microsoft.com/office/drawing/2014/main" id="{8E9DE39B-6E2B-DD92-4FE3-DA323479C22D}"/>
                  </a:ext>
                </a:extLst>
              </p:cNvPr>
              <p:cNvCxnSpPr>
                <a:cxnSpLocks/>
              </p:cNvCxnSpPr>
              <p:nvPr/>
            </p:nvCxnSpPr>
            <p:spPr>
              <a:xfrm flipH="1">
                <a:off x="1447800" y="3962400"/>
                <a:ext cx="685800" cy="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34" name="Straight Connector 33">
                <a:extLst>
                  <a:ext uri="{FF2B5EF4-FFF2-40B4-BE49-F238E27FC236}">
                    <a16:creationId xmlns:a16="http://schemas.microsoft.com/office/drawing/2014/main" id="{BFB89363-9C31-64FE-A20C-F6D36B33ABC6}"/>
                  </a:ext>
                </a:extLst>
              </p:cNvPr>
              <p:cNvCxnSpPr>
                <a:cxnSpLocks/>
              </p:cNvCxnSpPr>
              <p:nvPr/>
            </p:nvCxnSpPr>
            <p:spPr>
              <a:xfrm flipV="1">
                <a:off x="1455761" y="3048000"/>
                <a:ext cx="0" cy="91440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B73CB3C4-D480-F081-1FE9-0652E5D8C64D}"/>
                  </a:ext>
                </a:extLst>
              </p:cNvPr>
              <p:cNvCxnSpPr>
                <a:cxnSpLocks/>
              </p:cNvCxnSpPr>
              <p:nvPr/>
            </p:nvCxnSpPr>
            <p:spPr>
              <a:xfrm flipH="1">
                <a:off x="1447800" y="3048000"/>
                <a:ext cx="685800" cy="0"/>
              </a:xfrm>
              <a:prstGeom prst="line">
                <a:avLst/>
              </a:prstGeom>
              <a:ln cap="flat">
                <a:miter lim="800000"/>
                <a:headEnd type="triangle"/>
                <a:tailEnd type="none"/>
              </a:ln>
            </p:spPr>
            <p:style>
              <a:lnRef idx="3">
                <a:schemeClr val="dk1"/>
              </a:lnRef>
              <a:fillRef idx="0">
                <a:schemeClr val="dk1"/>
              </a:fillRef>
              <a:effectRef idx="2">
                <a:schemeClr val="dk1"/>
              </a:effectRef>
              <a:fontRef idx="minor">
                <a:schemeClr val="tx1"/>
              </a:fontRef>
            </p:style>
          </p:cxnSp>
        </p:grpSp>
        <p:sp>
          <p:nvSpPr>
            <p:cNvPr id="32" name="TextBox 31">
              <a:extLst>
                <a:ext uri="{FF2B5EF4-FFF2-40B4-BE49-F238E27FC236}">
                  <a16:creationId xmlns:a16="http://schemas.microsoft.com/office/drawing/2014/main" id="{F2F5DBCD-66C4-8159-D441-1D3D8FB9BE55}"/>
                </a:ext>
              </a:extLst>
            </p:cNvPr>
            <p:cNvSpPr txBox="1"/>
            <p:nvPr/>
          </p:nvSpPr>
          <p:spPr>
            <a:xfrm>
              <a:off x="376144" y="3320534"/>
              <a:ext cx="1143000"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Stand</a:t>
              </a:r>
            </a:p>
          </p:txBody>
        </p:sp>
      </p:grpSp>
      <p:sp>
        <p:nvSpPr>
          <p:cNvPr id="51" name="Rectangle: Rounded Corners 50">
            <a:extLst>
              <a:ext uri="{FF2B5EF4-FFF2-40B4-BE49-F238E27FC236}">
                <a16:creationId xmlns:a16="http://schemas.microsoft.com/office/drawing/2014/main" id="{467E0A99-D0E4-CCEA-85DD-26E20B5DDED8}"/>
              </a:ext>
            </a:extLst>
          </p:cNvPr>
          <p:cNvSpPr/>
          <p:nvPr/>
        </p:nvSpPr>
        <p:spPr>
          <a:xfrm>
            <a:off x="159273" y="5242024"/>
            <a:ext cx="678927" cy="381000"/>
          </a:xfrm>
          <a:prstGeom prst="roundRect">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7A08FAB1-D776-9177-3B71-28BD11221536}"/>
              </a:ext>
            </a:extLst>
          </p:cNvPr>
          <p:cNvSpPr/>
          <p:nvPr/>
        </p:nvSpPr>
        <p:spPr>
          <a:xfrm>
            <a:off x="1159485" y="5242024"/>
            <a:ext cx="678927" cy="381000"/>
          </a:xfrm>
          <a:prstGeom prst="roundRect">
            <a:avLst/>
          </a:prstGeom>
          <a:noFill/>
          <a:ln w="127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rgbClr val="0070C0"/>
              </a:solidFill>
            </a:endParaRPr>
          </a:p>
        </p:txBody>
      </p:sp>
      <p:sp>
        <p:nvSpPr>
          <p:cNvPr id="53" name="Rectangle: Rounded Corners 52">
            <a:extLst>
              <a:ext uri="{FF2B5EF4-FFF2-40B4-BE49-F238E27FC236}">
                <a16:creationId xmlns:a16="http://schemas.microsoft.com/office/drawing/2014/main" id="{6F406C1B-9943-2B09-47E6-20D6EB1C803F}"/>
              </a:ext>
            </a:extLst>
          </p:cNvPr>
          <p:cNvSpPr/>
          <p:nvPr/>
        </p:nvSpPr>
        <p:spPr>
          <a:xfrm>
            <a:off x="2209800" y="5241488"/>
            <a:ext cx="833835" cy="381000"/>
          </a:xfrm>
          <a:prstGeom prst="roundRect">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rgbClr val="00B050"/>
              </a:solidFill>
            </a:endParaRPr>
          </a:p>
        </p:txBody>
      </p:sp>
      <p:sp>
        <p:nvSpPr>
          <p:cNvPr id="54" name="Callout: Line 53">
            <a:extLst>
              <a:ext uri="{FF2B5EF4-FFF2-40B4-BE49-F238E27FC236}">
                <a16:creationId xmlns:a16="http://schemas.microsoft.com/office/drawing/2014/main" id="{8D240277-BB95-0201-0291-8D0C46614CB1}"/>
              </a:ext>
            </a:extLst>
          </p:cNvPr>
          <p:cNvSpPr/>
          <p:nvPr/>
        </p:nvSpPr>
        <p:spPr>
          <a:xfrm>
            <a:off x="159273" y="2623771"/>
            <a:ext cx="2335462" cy="533400"/>
          </a:xfrm>
          <a:prstGeom prst="borderCallout1">
            <a:avLst>
              <a:gd name="adj1" fmla="val 105276"/>
              <a:gd name="adj2" fmla="val 23527"/>
              <a:gd name="adj3" fmla="val 406575"/>
              <a:gd name="adj4" fmla="val 50651"/>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dirty="0"/>
          </a:p>
        </p:txBody>
      </p:sp>
      <p:sp>
        <p:nvSpPr>
          <p:cNvPr id="55" name="Rectangle: Rounded Corners 54">
            <a:extLst>
              <a:ext uri="{FF2B5EF4-FFF2-40B4-BE49-F238E27FC236}">
                <a16:creationId xmlns:a16="http://schemas.microsoft.com/office/drawing/2014/main" id="{99344BE7-6F88-DF07-7B8B-A03D24CA3EEF}"/>
              </a:ext>
            </a:extLst>
          </p:cNvPr>
          <p:cNvSpPr/>
          <p:nvPr/>
        </p:nvSpPr>
        <p:spPr>
          <a:xfrm>
            <a:off x="1159485" y="4800600"/>
            <a:ext cx="516915" cy="304800"/>
          </a:xfrm>
          <a:prstGeom prst="roundRect">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solidFill>
                <a:srgbClr val="00B050"/>
              </a:solidFill>
            </a:endParaRPr>
          </a:p>
        </p:txBody>
      </p:sp>
      <p:sp>
        <p:nvSpPr>
          <p:cNvPr id="57" name="Callout: Line 56">
            <a:extLst>
              <a:ext uri="{FF2B5EF4-FFF2-40B4-BE49-F238E27FC236}">
                <a16:creationId xmlns:a16="http://schemas.microsoft.com/office/drawing/2014/main" id="{E883405B-099A-F262-35BE-C70CE432CE36}"/>
              </a:ext>
            </a:extLst>
          </p:cNvPr>
          <p:cNvSpPr/>
          <p:nvPr/>
        </p:nvSpPr>
        <p:spPr>
          <a:xfrm>
            <a:off x="210254" y="3352800"/>
            <a:ext cx="2335462" cy="533400"/>
          </a:xfrm>
          <a:prstGeom prst="borderCallout1">
            <a:avLst>
              <a:gd name="adj1" fmla="val 105276"/>
              <a:gd name="adj2" fmla="val 23527"/>
              <a:gd name="adj3" fmla="val 270861"/>
              <a:gd name="adj4" fmla="val 94290"/>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58" name="Callout: Line 57">
            <a:extLst>
              <a:ext uri="{FF2B5EF4-FFF2-40B4-BE49-F238E27FC236}">
                <a16:creationId xmlns:a16="http://schemas.microsoft.com/office/drawing/2014/main" id="{15BD5A1C-CE20-0E17-DA73-3B38852F552F}"/>
              </a:ext>
            </a:extLst>
          </p:cNvPr>
          <p:cNvSpPr/>
          <p:nvPr/>
        </p:nvSpPr>
        <p:spPr>
          <a:xfrm>
            <a:off x="165750" y="2623770"/>
            <a:ext cx="2379966" cy="1262429"/>
          </a:xfrm>
          <a:prstGeom prst="borderCallout1">
            <a:avLst>
              <a:gd name="adj1" fmla="val 104144"/>
              <a:gd name="adj2" fmla="val 47340"/>
              <a:gd name="adj3" fmla="val 170890"/>
              <a:gd name="adj4" fmla="val 71878"/>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 name="Arrow: Left 1">
            <a:extLst>
              <a:ext uri="{FF2B5EF4-FFF2-40B4-BE49-F238E27FC236}">
                <a16:creationId xmlns:a16="http://schemas.microsoft.com/office/drawing/2014/main" id="{E1621BC7-405A-172D-799D-13B72A3CD40C}"/>
              </a:ext>
            </a:extLst>
          </p:cNvPr>
          <p:cNvSpPr/>
          <p:nvPr/>
        </p:nvSpPr>
        <p:spPr>
          <a:xfrm rot="5400000" flipV="1">
            <a:off x="5501507" y="3953459"/>
            <a:ext cx="457200" cy="322680"/>
          </a:xfrm>
          <a:prstGeom prst="leftArrow">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91634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100" fill="hold"/>
                                        <p:tgtEl>
                                          <p:spTgt spid="3">
                                            <p:txEl>
                                              <p:pRg st="11" end="11"/>
                                            </p:txEl>
                                          </p:spTgt>
                                        </p:tgtEl>
                                        <p:attrNameLst>
                                          <p:attrName>style.color</p:attrName>
                                        </p:attrNameLst>
                                      </p:cBhvr>
                                      <p:to>
                                        <a:srgbClr val="0070C0"/>
                                      </p:to>
                                    </p:animClr>
                                    <p:animClr clrSpc="rgb" dir="cw">
                                      <p:cBhvr>
                                        <p:cTn id="15" dur="100" fill="hold"/>
                                        <p:tgtEl>
                                          <p:spTgt spid="3">
                                            <p:txEl>
                                              <p:pRg st="11" end="11"/>
                                            </p:txEl>
                                          </p:spTgt>
                                        </p:tgtEl>
                                        <p:attrNameLst>
                                          <p:attrName>fillcolor</p:attrName>
                                        </p:attrNameLst>
                                      </p:cBhvr>
                                      <p:to>
                                        <a:srgbClr val="0070C0"/>
                                      </p:to>
                                    </p:animClr>
                                    <p:set>
                                      <p:cBhvr>
                                        <p:cTn id="16" dur="100" fill="hold"/>
                                        <p:tgtEl>
                                          <p:spTgt spid="3">
                                            <p:txEl>
                                              <p:pRg st="11" end="11"/>
                                            </p:txEl>
                                          </p:spTgt>
                                        </p:tgtEl>
                                        <p:attrNameLst>
                                          <p:attrName>fill.type</p:attrName>
                                        </p:attrNameLst>
                                      </p:cBhvr>
                                      <p:to>
                                        <p:strVal val="solid"/>
                                      </p:to>
                                    </p:set>
                                    <p:set>
                                      <p:cBhvr>
                                        <p:cTn id="17" dur="100" fill="hold"/>
                                        <p:tgtEl>
                                          <p:spTgt spid="3">
                                            <p:txEl>
                                              <p:pRg st="11" end="1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100" fill="hold"/>
                                        <p:tgtEl>
                                          <p:spTgt spid="3">
                                            <p:txEl>
                                              <p:pRg st="12" end="12"/>
                                            </p:txEl>
                                          </p:spTgt>
                                        </p:tgtEl>
                                        <p:attrNameLst>
                                          <p:attrName>style.color</p:attrName>
                                        </p:attrNameLst>
                                      </p:cBhvr>
                                      <p:to>
                                        <a:srgbClr val="0070C0"/>
                                      </p:to>
                                    </p:animClr>
                                    <p:animClr clrSpc="rgb" dir="cw">
                                      <p:cBhvr>
                                        <p:cTn id="20" dur="100" fill="hold"/>
                                        <p:tgtEl>
                                          <p:spTgt spid="3">
                                            <p:txEl>
                                              <p:pRg st="12" end="12"/>
                                            </p:txEl>
                                          </p:spTgt>
                                        </p:tgtEl>
                                        <p:attrNameLst>
                                          <p:attrName>fillcolor</p:attrName>
                                        </p:attrNameLst>
                                      </p:cBhvr>
                                      <p:to>
                                        <a:srgbClr val="0070C0"/>
                                      </p:to>
                                    </p:animClr>
                                    <p:set>
                                      <p:cBhvr>
                                        <p:cTn id="21" dur="100" fill="hold"/>
                                        <p:tgtEl>
                                          <p:spTgt spid="3">
                                            <p:txEl>
                                              <p:pRg st="12" end="12"/>
                                            </p:txEl>
                                          </p:spTgt>
                                        </p:tgtEl>
                                        <p:attrNameLst>
                                          <p:attrName>fill.type</p:attrName>
                                        </p:attrNameLst>
                                      </p:cBhvr>
                                      <p:to>
                                        <p:strVal val="solid"/>
                                      </p:to>
                                    </p:set>
                                    <p:set>
                                      <p:cBhvr>
                                        <p:cTn id="22" dur="100" fill="hold"/>
                                        <p:tgtEl>
                                          <p:spTgt spid="3">
                                            <p:txEl>
                                              <p:pRg st="12" end="12"/>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250"/>
                                  </p:stCondLst>
                                  <p:childTnLst>
                                    <p:set>
                                      <p:cBhvr>
                                        <p:cTn id="43" dur="1" fill="hold">
                                          <p:stCondLst>
                                            <p:cond delay="0"/>
                                          </p:stCondLst>
                                        </p:cTn>
                                        <p:tgtEl>
                                          <p:spTgt spid="25"/>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42" presetClass="path" presetSubtype="0" accel="50000" decel="50000" fill="hold" grpId="0" nodeType="clickEffect">
                                  <p:stCondLst>
                                    <p:cond delay="0"/>
                                  </p:stCondLst>
                                  <p:childTnLst>
                                    <p:animMotion origin="layout" path="M -2.08333E-6 1.11022E-16 L 0.35143 1.11022E-16 " pathEditMode="relative" rAng="0" ptsTypes="AA">
                                      <p:cBhvr>
                                        <p:cTn id="51" dur="500" fill="hold"/>
                                        <p:tgtEl>
                                          <p:spTgt spid="2"/>
                                        </p:tgtEl>
                                        <p:attrNameLst>
                                          <p:attrName>ppt_x</p:attrName>
                                          <p:attrName>ppt_y</p:attrName>
                                        </p:attrNameLst>
                                      </p:cBhvr>
                                      <p:rCtr x="17565" y="0"/>
                                    </p:animMotion>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2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60" restart="whenNotActive" fill="hold" evtFilter="cancelBubble" nodeType="interactiveSeq">
                <p:stCondLst>
                  <p:cond evt="onClick" delay="0">
                    <p:tgtEl>
                      <p:spTgt spid="3"/>
                    </p:tgtEl>
                  </p:cond>
                </p:stCondLst>
                <p:endSync evt="end" delay="0">
                  <p:rtn val="all"/>
                </p:endSync>
                <p:childTnLst>
                  <p:par>
                    <p:cTn id="61" fill="hold">
                      <p:stCondLst>
                        <p:cond delay="0"/>
                      </p:stCondLst>
                      <p:childTnLst>
                        <p:par>
                          <p:cTn id="62" fill="hold">
                            <p:stCondLst>
                              <p:cond delay="0"/>
                            </p:stCondLst>
                            <p:childTnLst>
                              <p:par>
                                <p:cTn id="63" presetID="1" presetClass="entr" presetSubtype="0" fill="hold" grpId="0" nodeType="withEffect">
                                  <p:stCondLst>
                                    <p:cond delay="0"/>
                                  </p:stCondLst>
                                  <p:childTnLst>
                                    <p:set>
                                      <p:cBhvr>
                                        <p:cTn id="64" dur="1" fill="hold">
                                          <p:stCondLst>
                                            <p:cond delay="0"/>
                                          </p:stCondLst>
                                        </p:cTn>
                                        <p:tgtEl>
                                          <p:spTgt spid="5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fill="hold" grpId="0" nodeType="clickEffect">
                                  <p:stCondLst>
                                    <p:cond delay="0"/>
                                  </p:stCondLst>
                                  <p:childTnLst>
                                    <p:animMotion origin="layout" path="M 3.95833E-6 -2.22222E-6 L 0.08372 -2.22222E-6 " pathEditMode="relative" rAng="0" ptsTypes="AA">
                                      <p:cBhvr>
                                        <p:cTn id="68" dur="300" fill="hold"/>
                                        <p:tgtEl>
                                          <p:spTgt spid="55"/>
                                        </p:tgtEl>
                                        <p:attrNameLst>
                                          <p:attrName>ppt_x</p:attrName>
                                          <p:attrName>ppt_y</p:attrName>
                                        </p:attrNameLst>
                                      </p:cBhvr>
                                      <p:rCtr x="4180" y="0"/>
                                    </p:animMotion>
                                  </p:childTnLst>
                                </p:cTn>
                              </p:par>
                              <p:par>
                                <p:cTn id="69" presetID="6" presetClass="emph" presetSubtype="0" fill="hold" grpId="1" nodeType="withEffect">
                                  <p:stCondLst>
                                    <p:cond delay="0"/>
                                  </p:stCondLst>
                                  <p:childTnLst>
                                    <p:animScale>
                                      <p:cBhvr>
                                        <p:cTn id="70" dur="300" fill="hold"/>
                                        <p:tgtEl>
                                          <p:spTgt spid="55"/>
                                        </p:tgtEl>
                                      </p:cBhvr>
                                      <p:by x="150000" y="100000"/>
                                    </p:animScale>
                                  </p:childTnLst>
                                </p:cTn>
                              </p:par>
                              <p:par>
                                <p:cTn id="71" presetID="1" presetClass="exit" presetSubtype="0" fill="hold" grpId="1" nodeType="withEffect">
                                  <p:stCondLst>
                                    <p:cond delay="0"/>
                                  </p:stCondLst>
                                  <p:childTnLst>
                                    <p:set>
                                      <p:cBhvr>
                                        <p:cTn id="72" dur="1" fill="hold">
                                          <p:stCondLst>
                                            <p:cond delay="0"/>
                                          </p:stCondLst>
                                        </p:cTn>
                                        <p:tgtEl>
                                          <p:spTgt spid="54"/>
                                        </p:tgtEl>
                                        <p:attrNameLst>
                                          <p:attrName>style.visibility</p:attrName>
                                        </p:attrNameLst>
                                      </p:cBhvr>
                                      <p:to>
                                        <p:strVal val="hidden"/>
                                      </p:to>
                                    </p:set>
                                  </p:childTnLst>
                                </p:cTn>
                              </p:par>
                            </p:childTnLst>
                          </p:cTn>
                        </p:par>
                        <p:par>
                          <p:cTn id="73" fill="hold">
                            <p:stCondLst>
                              <p:cond delay="300"/>
                            </p:stCondLst>
                            <p:childTnLst>
                              <p:par>
                                <p:cTn id="74" presetID="1" presetClass="entr" presetSubtype="0" fill="hold" grpId="0" nodeType="afterEffect">
                                  <p:stCondLst>
                                    <p:cond delay="0"/>
                                  </p:stCondLst>
                                  <p:childTnLst>
                                    <p:set>
                                      <p:cBhvr>
                                        <p:cTn id="75" dur="1" fill="hold">
                                          <p:stCondLst>
                                            <p:cond delay="0"/>
                                          </p:stCondLst>
                                        </p:cTn>
                                        <p:tgtEl>
                                          <p:spTgt spid="57"/>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6" presetClass="emph" presetSubtype="0" fill="hold" grpId="3" nodeType="clickEffect">
                                  <p:stCondLst>
                                    <p:cond delay="0"/>
                                  </p:stCondLst>
                                  <p:childTnLst>
                                    <p:animScale>
                                      <p:cBhvr>
                                        <p:cTn id="79" dur="200" fill="hold"/>
                                        <p:tgtEl>
                                          <p:spTgt spid="55"/>
                                        </p:tgtEl>
                                      </p:cBhvr>
                                      <p:by x="200000" y="100000"/>
                                    </p:animScale>
                                  </p:childTnLst>
                                </p:cTn>
                              </p:par>
                              <p:par>
                                <p:cTn id="80" presetID="42" presetClass="path" presetSubtype="0" fill="hold" grpId="4" nodeType="withEffect">
                                  <p:stCondLst>
                                    <p:cond delay="0"/>
                                  </p:stCondLst>
                                  <p:childTnLst>
                                    <p:animMotion origin="layout" path="M 0.08372 -2.22222E-6 L 0.04622 -2.22222E-6 " pathEditMode="relative" rAng="0" ptsTypes="AA">
                                      <p:cBhvr>
                                        <p:cTn id="81" dur="200" fill="hold"/>
                                        <p:tgtEl>
                                          <p:spTgt spid="55"/>
                                        </p:tgtEl>
                                        <p:attrNameLst>
                                          <p:attrName>ppt_x</p:attrName>
                                          <p:attrName>ppt_y</p:attrName>
                                        </p:attrNameLst>
                                      </p:cBhvr>
                                      <p:rCtr x="-1875" y="0"/>
                                    </p:animMotion>
                                  </p:childTnLst>
                                </p:cTn>
                              </p:par>
                              <p:par>
                                <p:cTn id="82" presetID="1" presetClass="exit" presetSubtype="0" fill="hold" grpId="1" nodeType="withEffect">
                                  <p:stCondLst>
                                    <p:cond delay="0"/>
                                  </p:stCondLst>
                                  <p:childTnLst>
                                    <p:set>
                                      <p:cBhvr>
                                        <p:cTn id="83" dur="1" fill="hold">
                                          <p:stCondLst>
                                            <p:cond delay="0"/>
                                          </p:stCondLst>
                                        </p:cTn>
                                        <p:tgtEl>
                                          <p:spTgt spid="57"/>
                                        </p:tgtEl>
                                        <p:attrNameLst>
                                          <p:attrName>style.visibility</p:attrName>
                                        </p:attrNameLst>
                                      </p:cBhvr>
                                      <p:to>
                                        <p:strVal val="hidden"/>
                                      </p:to>
                                    </p:set>
                                  </p:childTnLst>
                                </p:cTn>
                              </p:par>
                            </p:childTnLst>
                          </p:cTn>
                        </p:par>
                        <p:par>
                          <p:cTn id="84" fill="hold">
                            <p:stCondLst>
                              <p:cond delay="200"/>
                            </p:stCondLst>
                            <p:childTnLst>
                              <p:par>
                                <p:cTn id="85" presetID="1" presetClass="entr" presetSubtype="0" fill="hold" grpId="0" nodeType="afterEffect">
                                  <p:stCondLst>
                                    <p:cond delay="0"/>
                                  </p:stCondLst>
                                  <p:childTnLst>
                                    <p:set>
                                      <p:cBhvr>
                                        <p:cTn id="86" dur="1" fill="hold">
                                          <p:stCondLst>
                                            <p:cond delay="0"/>
                                          </p:stCondLst>
                                        </p:cTn>
                                        <p:tgtEl>
                                          <p:spTgt spid="58"/>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51" grpId="0" animBg="1"/>
      <p:bldP spid="52" grpId="0" animBg="1"/>
      <p:bldP spid="53" grpId="0" animBg="1"/>
      <p:bldP spid="54" grpId="0" animBg="1"/>
      <p:bldP spid="54" grpId="1" animBg="1"/>
      <p:bldP spid="55" grpId="0" animBg="1"/>
      <p:bldP spid="55" grpId="1" animBg="1"/>
      <p:bldP spid="55" grpId="2" animBg="1"/>
      <p:bldP spid="55" grpId="3" animBg="1"/>
      <p:bldP spid="55" grpId="4" animBg="1"/>
      <p:bldP spid="57" grpId="0" animBg="1"/>
      <p:bldP spid="57" grpId="1" animBg="1"/>
      <p:bldP spid="58" grpId="0" animBg="1"/>
      <p:bldP spid="2" grpId="0" animBg="1"/>
      <p:bldP spid="2" grpId="1"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5" name="Sitting">
            <a:extLst>
              <a:ext uri="{FF2B5EF4-FFF2-40B4-BE49-F238E27FC236}">
                <a16:creationId xmlns:a16="http://schemas.microsoft.com/office/drawing/2014/main" id="{099462BF-CDE7-DA36-C151-35AB37DAA371}"/>
              </a:ext>
            </a:extLst>
          </p:cNvPr>
          <p:cNvGrpSpPr/>
          <p:nvPr/>
        </p:nvGrpSpPr>
        <p:grpSpPr>
          <a:xfrm>
            <a:off x="7514734" y="2648931"/>
            <a:ext cx="1753387" cy="1753387"/>
            <a:chOff x="7514734" y="2648931"/>
            <a:chExt cx="1753387" cy="1753387"/>
          </a:xfrm>
        </p:grpSpPr>
        <p:cxnSp>
          <p:nvCxnSpPr>
            <p:cNvPr id="10" name="Straight Connector 9">
              <a:extLst>
                <a:ext uri="{FF2B5EF4-FFF2-40B4-BE49-F238E27FC236}">
                  <a16:creationId xmlns:a16="http://schemas.microsoft.com/office/drawing/2014/main" id="{6D82B53D-91C2-503F-E609-3197211CCEDF}"/>
                </a:ext>
              </a:extLst>
            </p:cNvPr>
            <p:cNvCxnSpPr>
              <a:stCxn id="7" idx="0"/>
            </p:cNvCxnSpPr>
            <p:nvPr/>
          </p:nvCxnSpPr>
          <p:spPr>
            <a:xfrm flipH="1">
              <a:off x="8380429" y="2648931"/>
              <a:ext cx="10999" cy="1753387"/>
            </a:xfrm>
            <a:prstGeom prst="line">
              <a:avLst/>
            </a:prstGeom>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FBCADB0F-7059-6BB3-01F9-E1967729BE6A}"/>
                </a:ext>
              </a:extLst>
            </p:cNvPr>
            <p:cNvSpPr/>
            <p:nvPr/>
          </p:nvSpPr>
          <p:spPr>
            <a:xfrm>
              <a:off x="7514734"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8" name="Content Placeholder 4" descr="Office Chair with solid fill">
              <a:extLst>
                <a:ext uri="{FF2B5EF4-FFF2-40B4-BE49-F238E27FC236}">
                  <a16:creationId xmlns:a16="http://schemas.microsoft.com/office/drawing/2014/main" id="{9D13B02B-2367-6C8A-81FE-9B2DF4967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634389" y="3212431"/>
              <a:ext cx="626386" cy="626386"/>
            </a:xfrm>
            <a:prstGeom prst="rect">
              <a:avLst/>
            </a:prstGeom>
          </p:spPr>
        </p:pic>
      </p:grpSp>
      <p:grpSp>
        <p:nvGrpSpPr>
          <p:cNvPr id="16" name="Standing">
            <a:extLst>
              <a:ext uri="{FF2B5EF4-FFF2-40B4-BE49-F238E27FC236}">
                <a16:creationId xmlns:a16="http://schemas.microsoft.com/office/drawing/2014/main" id="{D4ABBE70-F208-86E4-312D-37D0FE0C5589}"/>
              </a:ext>
            </a:extLst>
          </p:cNvPr>
          <p:cNvGrpSpPr/>
          <p:nvPr/>
        </p:nvGrpSpPr>
        <p:grpSpPr>
          <a:xfrm>
            <a:off x="2366128" y="2648931"/>
            <a:ext cx="1753387" cy="1753387"/>
            <a:chOff x="2366128" y="2648931"/>
            <a:chExt cx="1753387" cy="1753387"/>
          </a:xfrm>
        </p:grpSpPr>
        <p:pic>
          <p:nvPicPr>
            <p:cNvPr id="12" name="Content Placeholder 4" descr="User with solid fill">
              <a:extLst>
                <a:ext uri="{FF2B5EF4-FFF2-40B4-BE49-F238E27FC236}">
                  <a16:creationId xmlns:a16="http://schemas.microsoft.com/office/drawing/2014/main" id="{0533DB23-E01B-D567-0CEE-CC6EC5366D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85783" y="3212431"/>
              <a:ext cx="626386" cy="626386"/>
            </a:xfrm>
            <a:prstGeom prst="rect">
              <a:avLst/>
            </a:prstGeom>
          </p:spPr>
        </p:pic>
        <p:sp>
          <p:nvSpPr>
            <p:cNvPr id="11" name="Rectangle 10">
              <a:extLst>
                <a:ext uri="{FF2B5EF4-FFF2-40B4-BE49-F238E27FC236}">
                  <a16:creationId xmlns:a16="http://schemas.microsoft.com/office/drawing/2014/main" id="{D97DE7D7-FFCA-0332-D696-B3FDCC6D770C}"/>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671B42A-8D1D-46A3-771C-179C7BDFA2D4}"/>
                </a:ext>
              </a:extLst>
            </p:cNvPr>
            <p:cNvCxnSpPr>
              <a:stCxn id="11"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grpSp>
        <p:nvGrpSpPr>
          <p:cNvPr id="4" name="Sit">
            <a:extLst>
              <a:ext uri="{FF2B5EF4-FFF2-40B4-BE49-F238E27FC236}">
                <a16:creationId xmlns:a16="http://schemas.microsoft.com/office/drawing/2014/main" id="{31BC96DE-674F-0DFE-58A2-101758E2398B}"/>
              </a:ext>
            </a:extLst>
          </p:cNvPr>
          <p:cNvGrpSpPr/>
          <p:nvPr/>
        </p:nvGrpSpPr>
        <p:grpSpPr>
          <a:xfrm>
            <a:off x="4548366" y="2678668"/>
            <a:ext cx="2587557" cy="369332"/>
            <a:chOff x="4542817" y="2607332"/>
            <a:chExt cx="2587557" cy="369332"/>
          </a:xfrm>
        </p:grpSpPr>
        <p:cxnSp>
          <p:nvCxnSpPr>
            <p:cNvPr id="22" name="Straight Arrow Connector 21">
              <a:extLst>
                <a:ext uri="{FF2B5EF4-FFF2-40B4-BE49-F238E27FC236}">
                  <a16:creationId xmlns:a16="http://schemas.microsoft.com/office/drawing/2014/main" id="{D5FDE9AA-D574-0D14-03DA-662E54DA557F}"/>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FF16DC7-A944-BCF0-F7FC-EADC758C7DEE}"/>
                </a:ext>
              </a:extLst>
            </p:cNvPr>
            <p:cNvSpPr txBox="1"/>
            <p:nvPr/>
          </p:nvSpPr>
          <p:spPr>
            <a:xfrm>
              <a:off x="5428494" y="2607332"/>
              <a:ext cx="816202"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Sit</a:t>
              </a:r>
            </a:p>
          </p:txBody>
        </p:sp>
      </p:grpSp>
      <p:grpSp>
        <p:nvGrpSpPr>
          <p:cNvPr id="5" name="Stand">
            <a:extLst>
              <a:ext uri="{FF2B5EF4-FFF2-40B4-BE49-F238E27FC236}">
                <a16:creationId xmlns:a16="http://schemas.microsoft.com/office/drawing/2014/main" id="{5F5DC6F0-B72C-B789-2852-765930B2A056}"/>
              </a:ext>
            </a:extLst>
          </p:cNvPr>
          <p:cNvGrpSpPr/>
          <p:nvPr/>
        </p:nvGrpSpPr>
        <p:grpSpPr>
          <a:xfrm>
            <a:off x="4548365" y="3972633"/>
            <a:ext cx="2587557" cy="429685"/>
            <a:chOff x="4542817" y="3825847"/>
            <a:chExt cx="2587557" cy="429685"/>
          </a:xfrm>
        </p:grpSpPr>
        <p:cxnSp>
          <p:nvCxnSpPr>
            <p:cNvPr id="24" name="Straight Arrow Connector 23">
              <a:extLst>
                <a:ext uri="{FF2B5EF4-FFF2-40B4-BE49-F238E27FC236}">
                  <a16:creationId xmlns:a16="http://schemas.microsoft.com/office/drawing/2014/main" id="{00CDD38D-B121-EF0B-1A42-57943E0AEBC9}"/>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CEB2D508-85EE-2C60-0180-DEBFBDECC026}"/>
                </a:ext>
              </a:extLst>
            </p:cNvPr>
            <p:cNvSpPr txBox="1"/>
            <p:nvPr/>
          </p:nvSpPr>
          <p:spPr>
            <a:xfrm>
              <a:off x="5265095" y="3886200"/>
              <a:ext cx="1143000"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Stand</a:t>
              </a:r>
            </a:p>
          </p:txBody>
        </p:sp>
      </p:grpSp>
      <p:grpSp>
        <p:nvGrpSpPr>
          <p:cNvPr id="9" name="Self Sit">
            <a:extLst>
              <a:ext uri="{FF2B5EF4-FFF2-40B4-BE49-F238E27FC236}">
                <a16:creationId xmlns:a16="http://schemas.microsoft.com/office/drawing/2014/main" id="{6B004541-DF7B-F79F-DF08-6440B3FEA647}"/>
              </a:ext>
            </a:extLst>
          </p:cNvPr>
          <p:cNvGrpSpPr/>
          <p:nvPr/>
        </p:nvGrpSpPr>
        <p:grpSpPr>
          <a:xfrm>
            <a:off x="9482972" y="3048000"/>
            <a:ext cx="1570530" cy="914400"/>
            <a:chOff x="9482972" y="3048000"/>
            <a:chExt cx="1570530" cy="914400"/>
          </a:xfrm>
        </p:grpSpPr>
        <p:sp>
          <p:nvSpPr>
            <p:cNvPr id="34" name="TextBox 33">
              <a:extLst>
                <a:ext uri="{FF2B5EF4-FFF2-40B4-BE49-F238E27FC236}">
                  <a16:creationId xmlns:a16="http://schemas.microsoft.com/office/drawing/2014/main" id="{E768CE2E-98D4-023D-162A-29E1C5626975}"/>
                </a:ext>
              </a:extLst>
            </p:cNvPr>
            <p:cNvSpPr txBox="1"/>
            <p:nvPr/>
          </p:nvSpPr>
          <p:spPr>
            <a:xfrm>
              <a:off x="10237300" y="3320534"/>
              <a:ext cx="816202"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Sit</a:t>
              </a:r>
            </a:p>
          </p:txBody>
        </p:sp>
        <p:grpSp>
          <p:nvGrpSpPr>
            <p:cNvPr id="61" name="Group 60">
              <a:extLst>
                <a:ext uri="{FF2B5EF4-FFF2-40B4-BE49-F238E27FC236}">
                  <a16:creationId xmlns:a16="http://schemas.microsoft.com/office/drawing/2014/main" id="{8098C0B2-FA1C-1772-0FDD-E4CFFBC29301}"/>
                </a:ext>
              </a:extLst>
            </p:cNvPr>
            <p:cNvGrpSpPr/>
            <p:nvPr/>
          </p:nvGrpSpPr>
          <p:grpSpPr>
            <a:xfrm flipH="1">
              <a:off x="9482972" y="3048000"/>
              <a:ext cx="685800" cy="914400"/>
              <a:chOff x="1447800" y="3048000"/>
              <a:chExt cx="685800" cy="914400"/>
            </a:xfrm>
          </p:grpSpPr>
          <p:cxnSp>
            <p:nvCxnSpPr>
              <p:cNvPr id="62" name="Straight Connector 61">
                <a:extLst>
                  <a:ext uri="{FF2B5EF4-FFF2-40B4-BE49-F238E27FC236}">
                    <a16:creationId xmlns:a16="http://schemas.microsoft.com/office/drawing/2014/main" id="{45A18D85-E6C7-F05E-CD16-CC6F57C2842A}"/>
                  </a:ext>
                </a:extLst>
              </p:cNvPr>
              <p:cNvCxnSpPr>
                <a:cxnSpLocks/>
              </p:cNvCxnSpPr>
              <p:nvPr/>
            </p:nvCxnSpPr>
            <p:spPr>
              <a:xfrm flipH="1">
                <a:off x="1447800" y="3962400"/>
                <a:ext cx="685800" cy="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BC1189BA-7721-1F3F-C1C3-3CD1F073330A}"/>
                  </a:ext>
                </a:extLst>
              </p:cNvPr>
              <p:cNvCxnSpPr>
                <a:cxnSpLocks/>
              </p:cNvCxnSpPr>
              <p:nvPr/>
            </p:nvCxnSpPr>
            <p:spPr>
              <a:xfrm flipV="1">
                <a:off x="1455761" y="3048000"/>
                <a:ext cx="0" cy="91440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C01975C3-F753-C70E-AA5F-72FF81EAE275}"/>
                  </a:ext>
                </a:extLst>
              </p:cNvPr>
              <p:cNvCxnSpPr>
                <a:cxnSpLocks/>
              </p:cNvCxnSpPr>
              <p:nvPr/>
            </p:nvCxnSpPr>
            <p:spPr>
              <a:xfrm flipH="1">
                <a:off x="1447800" y="3048000"/>
                <a:ext cx="685800" cy="0"/>
              </a:xfrm>
              <a:prstGeom prst="line">
                <a:avLst/>
              </a:prstGeom>
              <a:ln cap="flat">
                <a:miter lim="800000"/>
                <a:headEnd type="triangle"/>
                <a:tailEnd type="none"/>
              </a:ln>
            </p:spPr>
            <p:style>
              <a:lnRef idx="3">
                <a:schemeClr val="dk1"/>
              </a:lnRef>
              <a:fillRef idx="0">
                <a:schemeClr val="dk1"/>
              </a:fillRef>
              <a:effectRef idx="2">
                <a:schemeClr val="dk1"/>
              </a:effectRef>
              <a:fontRef idx="minor">
                <a:schemeClr val="tx1"/>
              </a:fontRef>
            </p:style>
          </p:cxnSp>
        </p:grpSp>
      </p:grpSp>
      <p:grpSp>
        <p:nvGrpSpPr>
          <p:cNvPr id="6" name="Self Stand">
            <a:extLst>
              <a:ext uri="{FF2B5EF4-FFF2-40B4-BE49-F238E27FC236}">
                <a16:creationId xmlns:a16="http://schemas.microsoft.com/office/drawing/2014/main" id="{8C5358C8-B5C4-7500-5067-34EA1D978390}"/>
              </a:ext>
            </a:extLst>
          </p:cNvPr>
          <p:cNvGrpSpPr/>
          <p:nvPr/>
        </p:nvGrpSpPr>
        <p:grpSpPr>
          <a:xfrm>
            <a:off x="376144" y="3048000"/>
            <a:ext cx="1757456" cy="914400"/>
            <a:chOff x="376144" y="3048000"/>
            <a:chExt cx="1757456" cy="914400"/>
          </a:xfrm>
        </p:grpSpPr>
        <p:grpSp>
          <p:nvGrpSpPr>
            <p:cNvPr id="56" name="Group 55">
              <a:extLst>
                <a:ext uri="{FF2B5EF4-FFF2-40B4-BE49-F238E27FC236}">
                  <a16:creationId xmlns:a16="http://schemas.microsoft.com/office/drawing/2014/main" id="{C15E344A-33D4-F650-088E-15346DE4BA25}"/>
                </a:ext>
              </a:extLst>
            </p:cNvPr>
            <p:cNvGrpSpPr/>
            <p:nvPr/>
          </p:nvGrpSpPr>
          <p:grpSpPr>
            <a:xfrm flipV="1">
              <a:off x="1447800" y="3048000"/>
              <a:ext cx="685800" cy="914400"/>
              <a:chOff x="1447800" y="3048000"/>
              <a:chExt cx="685800" cy="914400"/>
            </a:xfrm>
          </p:grpSpPr>
          <p:cxnSp>
            <p:nvCxnSpPr>
              <p:cNvPr id="45" name="Straight Connector 44">
                <a:extLst>
                  <a:ext uri="{FF2B5EF4-FFF2-40B4-BE49-F238E27FC236}">
                    <a16:creationId xmlns:a16="http://schemas.microsoft.com/office/drawing/2014/main" id="{78F30E4C-C70B-DC6A-2ED7-FA500E1CB66A}"/>
                  </a:ext>
                </a:extLst>
              </p:cNvPr>
              <p:cNvCxnSpPr>
                <a:cxnSpLocks/>
              </p:cNvCxnSpPr>
              <p:nvPr/>
            </p:nvCxnSpPr>
            <p:spPr>
              <a:xfrm flipH="1">
                <a:off x="1447800" y="3962400"/>
                <a:ext cx="685800" cy="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F1208D14-A4DA-90FA-156A-BF431B74072C}"/>
                  </a:ext>
                </a:extLst>
              </p:cNvPr>
              <p:cNvCxnSpPr>
                <a:cxnSpLocks/>
              </p:cNvCxnSpPr>
              <p:nvPr/>
            </p:nvCxnSpPr>
            <p:spPr>
              <a:xfrm flipV="1">
                <a:off x="1455761" y="3048000"/>
                <a:ext cx="0" cy="91440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38DCE61D-F219-2628-4F3D-EFCC3DDDC4E6}"/>
                  </a:ext>
                </a:extLst>
              </p:cNvPr>
              <p:cNvCxnSpPr>
                <a:cxnSpLocks/>
              </p:cNvCxnSpPr>
              <p:nvPr/>
            </p:nvCxnSpPr>
            <p:spPr>
              <a:xfrm flipH="1">
                <a:off x="1447800" y="3048000"/>
                <a:ext cx="685800" cy="0"/>
              </a:xfrm>
              <a:prstGeom prst="line">
                <a:avLst/>
              </a:prstGeom>
              <a:ln cap="flat">
                <a:miter lim="800000"/>
                <a:headEnd type="triangle"/>
                <a:tailEnd type="none"/>
              </a:ln>
            </p:spPr>
            <p:style>
              <a:lnRef idx="3">
                <a:schemeClr val="dk1"/>
              </a:lnRef>
              <a:fillRef idx="0">
                <a:schemeClr val="dk1"/>
              </a:fillRef>
              <a:effectRef idx="2">
                <a:schemeClr val="dk1"/>
              </a:effectRef>
              <a:fontRef idx="minor">
                <a:schemeClr val="tx1"/>
              </a:fontRef>
            </p:style>
          </p:cxnSp>
        </p:grpSp>
        <p:sp>
          <p:nvSpPr>
            <p:cNvPr id="70" name="TextBox 69">
              <a:extLst>
                <a:ext uri="{FF2B5EF4-FFF2-40B4-BE49-F238E27FC236}">
                  <a16:creationId xmlns:a16="http://schemas.microsoft.com/office/drawing/2014/main" id="{F6D78862-C34A-8122-1616-F0F9E49C4077}"/>
                </a:ext>
              </a:extLst>
            </p:cNvPr>
            <p:cNvSpPr txBox="1"/>
            <p:nvPr/>
          </p:nvSpPr>
          <p:spPr>
            <a:xfrm>
              <a:off x="376144" y="3320534"/>
              <a:ext cx="1143000"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Stand</a:t>
              </a:r>
            </a:p>
          </p:txBody>
        </p:sp>
      </p:grpSp>
    </p:spTree>
    <p:extLst>
      <p:ext uri="{BB962C8B-B14F-4D97-AF65-F5344CB8AC3E}">
        <p14:creationId xmlns:p14="http://schemas.microsoft.com/office/powerpoint/2010/main" val="78426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DBF77-A25C-B258-844C-E5F137D948F2}"/>
              </a:ext>
            </a:extLst>
          </p:cNvPr>
          <p:cNvSpPr txBox="1"/>
          <p:nvPr/>
        </p:nvSpPr>
        <p:spPr>
          <a:xfrm>
            <a:off x="2590800" y="2133600"/>
            <a:ext cx="7277644" cy="1938992"/>
          </a:xfrm>
          <a:prstGeom prst="rect">
            <a:avLst/>
          </a:prstGeom>
          <a:noFill/>
        </p:spPr>
        <p:txBody>
          <a:bodyPr wrap="square" rtlCol="0">
            <a:spAutoFit/>
          </a:bodyPr>
          <a:lstStyle/>
          <a:p>
            <a:r>
              <a:rPr lang="en-US" sz="4000" dirty="0">
                <a:latin typeface="Fira Code" pitchFamily="1" charset="0"/>
                <a:ea typeface="Fira Code" pitchFamily="1" charset="0"/>
                <a:cs typeface="Fira Code" pitchFamily="1" charset="0"/>
              </a:rPr>
              <a:t>Stand ==</a:t>
            </a:r>
          </a:p>
          <a:p>
            <a:r>
              <a:rPr lang="en-US" sz="4000" dirty="0">
                <a:latin typeface="Fira Code" pitchFamily="1" charset="0"/>
                <a:ea typeface="Fira Code" pitchFamily="1" charset="0"/>
                <a:cs typeface="Fira Code" pitchFamily="1" charset="0"/>
              </a:rPr>
              <a:t>  /\ sitting</a:t>
            </a:r>
          </a:p>
          <a:p>
            <a:r>
              <a:rPr lang="en-US" sz="4000" dirty="0">
                <a:latin typeface="Fira Code" pitchFamily="1" charset="0"/>
                <a:ea typeface="Fira Code" pitchFamily="1" charset="0"/>
                <a:cs typeface="Fira Code" pitchFamily="1" charset="0"/>
              </a:rPr>
              <a:t>  /\ sitting' = FALSE</a:t>
            </a:r>
          </a:p>
        </p:txBody>
      </p:sp>
    </p:spTree>
    <p:extLst>
      <p:ext uri="{BB962C8B-B14F-4D97-AF65-F5344CB8AC3E}">
        <p14:creationId xmlns:p14="http://schemas.microsoft.com/office/powerpoint/2010/main" val="919840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DBF77-A25C-B258-844C-E5F137D948F2}"/>
              </a:ext>
            </a:extLst>
          </p:cNvPr>
          <p:cNvSpPr txBox="1"/>
          <p:nvPr/>
        </p:nvSpPr>
        <p:spPr>
          <a:xfrm>
            <a:off x="2590800" y="2133600"/>
            <a:ext cx="7277644" cy="1938992"/>
          </a:xfrm>
          <a:prstGeom prst="rect">
            <a:avLst/>
          </a:prstGeom>
          <a:noFill/>
        </p:spPr>
        <p:txBody>
          <a:bodyPr wrap="square" rtlCol="0">
            <a:spAutoFit/>
          </a:bodyPr>
          <a:lstStyle/>
          <a:p>
            <a:r>
              <a:rPr lang="en-US" sz="4000" dirty="0">
                <a:latin typeface="Fira Code" pitchFamily="1" charset="0"/>
                <a:ea typeface="Fira Code" pitchFamily="1" charset="0"/>
                <a:cs typeface="Fira Code" pitchFamily="1" charset="0"/>
              </a:rPr>
              <a:t>Stand ==</a:t>
            </a:r>
          </a:p>
          <a:p>
            <a:r>
              <a:rPr lang="en-US" sz="4000" dirty="0">
                <a:latin typeface="Fira Code" pitchFamily="1" charset="0"/>
                <a:ea typeface="Fira Code" pitchFamily="1" charset="0"/>
                <a:cs typeface="Fira Code" pitchFamily="1" charset="0"/>
              </a:rPr>
              <a:t>  /\ sitting' = FALSE</a:t>
            </a:r>
          </a:p>
          <a:p>
            <a:r>
              <a:rPr lang="en-US" sz="4000" dirty="0">
                <a:latin typeface="Fira Code" pitchFamily="1" charset="0"/>
                <a:ea typeface="Fira Code" pitchFamily="1" charset="0"/>
                <a:cs typeface="Fira Code" pitchFamily="1" charset="0"/>
              </a:rPr>
              <a:t>  /\ sitting</a:t>
            </a:r>
          </a:p>
        </p:txBody>
      </p:sp>
    </p:spTree>
    <p:extLst>
      <p:ext uri="{BB962C8B-B14F-4D97-AF65-F5344CB8AC3E}">
        <p14:creationId xmlns:p14="http://schemas.microsoft.com/office/powerpoint/2010/main" val="1640522289"/>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30993A-DBF6-FE4A-540B-D0D7DC028E76}"/>
              </a:ext>
            </a:extLst>
          </p:cNvPr>
          <p:cNvSpPr txBox="1"/>
          <p:nvPr/>
        </p:nvSpPr>
        <p:spPr>
          <a:xfrm>
            <a:off x="3048000" y="2136338"/>
            <a:ext cx="4875053" cy="2585323"/>
          </a:xfrm>
          <a:prstGeom prst="rect">
            <a:avLst/>
          </a:prstGeom>
          <a:noFill/>
        </p:spPr>
        <p:txBody>
          <a:bodyPr wrap="none">
            <a:spAutoFit/>
          </a:bodyPr>
          <a:lstStyle/>
          <a:p>
            <a:r>
              <a:rPr lang="en-US" sz="5400" dirty="0">
                <a:latin typeface="Fira Code" pitchFamily="1" charset="0"/>
                <a:ea typeface="Fira Code" pitchFamily="1" charset="0"/>
                <a:cs typeface="Fira Code" pitchFamily="1" charset="0"/>
              </a:rPr>
              <a:t>Swap ==</a:t>
            </a:r>
          </a:p>
          <a:p>
            <a:r>
              <a:rPr lang="en-US" sz="5400" dirty="0">
                <a:latin typeface="Fira Code" pitchFamily="1" charset="0"/>
                <a:ea typeface="Fira Code" pitchFamily="1" charset="0"/>
                <a:cs typeface="Fira Code" pitchFamily="1" charset="0"/>
              </a:rPr>
              <a:t>  /\ x' = y</a:t>
            </a:r>
          </a:p>
          <a:p>
            <a:r>
              <a:rPr lang="en-US" sz="5400" dirty="0">
                <a:latin typeface="Fira Code" pitchFamily="1" charset="0"/>
                <a:ea typeface="Fira Code" pitchFamily="1" charset="0"/>
                <a:cs typeface="Fira Code" pitchFamily="1" charset="0"/>
              </a:rPr>
              <a:t>  /\ y' = x</a:t>
            </a:r>
          </a:p>
        </p:txBody>
      </p:sp>
    </p:spTree>
    <p:extLst>
      <p:ext uri="{BB962C8B-B14F-4D97-AF65-F5344CB8AC3E}">
        <p14:creationId xmlns:p14="http://schemas.microsoft.com/office/powerpoint/2010/main" val="3242485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Seating__2</a:t>
            </a:r>
          </a:p>
        </p:txBody>
      </p:sp>
    </p:spTree>
    <p:extLst>
      <p:ext uri="{BB962C8B-B14F-4D97-AF65-F5344CB8AC3E}">
        <p14:creationId xmlns:p14="http://schemas.microsoft.com/office/powerpoint/2010/main" val="25130570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CADB0F-7059-6BB3-01F9-E1967729BE6A}"/>
              </a:ext>
            </a:extLst>
          </p:cNvPr>
          <p:cNvSpPr/>
          <p:nvPr/>
        </p:nvSpPr>
        <p:spPr>
          <a:xfrm>
            <a:off x="7514734"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8" name="Content Placeholder 4" descr="Office Chair with solid fill">
            <a:extLst>
              <a:ext uri="{FF2B5EF4-FFF2-40B4-BE49-F238E27FC236}">
                <a16:creationId xmlns:a16="http://schemas.microsoft.com/office/drawing/2014/main" id="{9D13B02B-2367-6C8A-81FE-9B2DF4967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634389" y="3212431"/>
            <a:ext cx="626386" cy="626386"/>
          </a:xfrm>
          <a:prstGeom prst="rect">
            <a:avLst/>
          </a:prstGeom>
        </p:spPr>
      </p:pic>
      <p:cxnSp>
        <p:nvCxnSpPr>
          <p:cNvPr id="10" name="Straight Connector 9">
            <a:extLst>
              <a:ext uri="{FF2B5EF4-FFF2-40B4-BE49-F238E27FC236}">
                <a16:creationId xmlns:a16="http://schemas.microsoft.com/office/drawing/2014/main" id="{6D82B53D-91C2-503F-E609-3197211CCEDF}"/>
              </a:ext>
            </a:extLst>
          </p:cNvPr>
          <p:cNvCxnSpPr>
            <a:stCxn id="7" idx="0"/>
          </p:cNvCxnSpPr>
          <p:nvPr/>
        </p:nvCxnSpPr>
        <p:spPr>
          <a:xfrm flipH="1">
            <a:off x="8380429" y="2648931"/>
            <a:ext cx="10999" cy="1753387"/>
          </a:xfrm>
          <a:prstGeom prst="line">
            <a:avLst/>
          </a:prstGeom>
        </p:spPr>
        <p:style>
          <a:lnRef idx="1">
            <a:schemeClr val="dk1"/>
          </a:lnRef>
          <a:fillRef idx="0">
            <a:schemeClr val="dk1"/>
          </a:fillRef>
          <a:effectRef idx="0">
            <a:schemeClr val="dk1"/>
          </a:effectRef>
          <a:fontRef idx="minor">
            <a:schemeClr val="tx1"/>
          </a:fontRef>
        </p:style>
      </p:cxnSp>
      <p:pic>
        <p:nvPicPr>
          <p:cNvPr id="12" name="Content Placeholder 4" descr="User with solid fill">
            <a:extLst>
              <a:ext uri="{FF2B5EF4-FFF2-40B4-BE49-F238E27FC236}">
                <a16:creationId xmlns:a16="http://schemas.microsoft.com/office/drawing/2014/main" id="{0533DB23-E01B-D567-0CEE-CC6EC5366D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85783" y="3212431"/>
            <a:ext cx="626386" cy="626386"/>
          </a:xfrm>
          <a:prstGeom prst="rect">
            <a:avLst/>
          </a:prstGeom>
        </p:spPr>
      </p:pic>
      <p:grpSp>
        <p:nvGrpSpPr>
          <p:cNvPr id="25" name="Group 24">
            <a:extLst>
              <a:ext uri="{FF2B5EF4-FFF2-40B4-BE49-F238E27FC236}">
                <a16:creationId xmlns:a16="http://schemas.microsoft.com/office/drawing/2014/main" id="{7AF9662C-4C3E-76EA-89D3-6AE09C092925}"/>
              </a:ext>
            </a:extLst>
          </p:cNvPr>
          <p:cNvGrpSpPr/>
          <p:nvPr/>
        </p:nvGrpSpPr>
        <p:grpSpPr>
          <a:xfrm>
            <a:off x="2366128" y="2648931"/>
            <a:ext cx="1753387" cy="1753387"/>
            <a:chOff x="2366128" y="2648931"/>
            <a:chExt cx="1753387" cy="1753387"/>
          </a:xfrm>
        </p:grpSpPr>
        <p:sp>
          <p:nvSpPr>
            <p:cNvPr id="11" name="Rectangle 10">
              <a:extLst>
                <a:ext uri="{FF2B5EF4-FFF2-40B4-BE49-F238E27FC236}">
                  <a16:creationId xmlns:a16="http://schemas.microsoft.com/office/drawing/2014/main" id="{D97DE7D7-FFCA-0332-D696-B3FDCC6D770C}"/>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671B42A-8D1D-46A3-771C-179C7BDFA2D4}"/>
                </a:ext>
              </a:extLst>
            </p:cNvPr>
            <p:cNvCxnSpPr>
              <a:stCxn id="11"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grpSp>
        <p:nvGrpSpPr>
          <p:cNvPr id="4" name="Sit">
            <a:extLst>
              <a:ext uri="{FF2B5EF4-FFF2-40B4-BE49-F238E27FC236}">
                <a16:creationId xmlns:a16="http://schemas.microsoft.com/office/drawing/2014/main" id="{31BC96DE-674F-0DFE-58A2-101758E2398B}"/>
              </a:ext>
            </a:extLst>
          </p:cNvPr>
          <p:cNvGrpSpPr/>
          <p:nvPr/>
        </p:nvGrpSpPr>
        <p:grpSpPr>
          <a:xfrm>
            <a:off x="4548366" y="2678668"/>
            <a:ext cx="2587557" cy="369332"/>
            <a:chOff x="4542817" y="2607332"/>
            <a:chExt cx="2587557" cy="369332"/>
          </a:xfrm>
        </p:grpSpPr>
        <p:cxnSp>
          <p:nvCxnSpPr>
            <p:cNvPr id="22" name="Straight Arrow Connector 21">
              <a:extLst>
                <a:ext uri="{FF2B5EF4-FFF2-40B4-BE49-F238E27FC236}">
                  <a16:creationId xmlns:a16="http://schemas.microsoft.com/office/drawing/2014/main" id="{D5FDE9AA-D574-0D14-03DA-662E54DA557F}"/>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FF16DC7-A944-BCF0-F7FC-EADC758C7DEE}"/>
                </a:ext>
              </a:extLst>
            </p:cNvPr>
            <p:cNvSpPr txBox="1"/>
            <p:nvPr/>
          </p:nvSpPr>
          <p:spPr>
            <a:xfrm>
              <a:off x="5428494" y="2607332"/>
              <a:ext cx="816202"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Sit</a:t>
              </a:r>
            </a:p>
          </p:txBody>
        </p:sp>
      </p:grpSp>
      <p:grpSp>
        <p:nvGrpSpPr>
          <p:cNvPr id="5" name="Stand">
            <a:extLst>
              <a:ext uri="{FF2B5EF4-FFF2-40B4-BE49-F238E27FC236}">
                <a16:creationId xmlns:a16="http://schemas.microsoft.com/office/drawing/2014/main" id="{5F5DC6F0-B72C-B789-2852-765930B2A056}"/>
              </a:ext>
            </a:extLst>
          </p:cNvPr>
          <p:cNvGrpSpPr/>
          <p:nvPr/>
        </p:nvGrpSpPr>
        <p:grpSpPr>
          <a:xfrm>
            <a:off x="4548365" y="3972633"/>
            <a:ext cx="2587557" cy="429685"/>
            <a:chOff x="4542817" y="3825847"/>
            <a:chExt cx="2587557" cy="429685"/>
          </a:xfrm>
        </p:grpSpPr>
        <p:cxnSp>
          <p:nvCxnSpPr>
            <p:cNvPr id="24" name="Straight Arrow Connector 23">
              <a:extLst>
                <a:ext uri="{FF2B5EF4-FFF2-40B4-BE49-F238E27FC236}">
                  <a16:creationId xmlns:a16="http://schemas.microsoft.com/office/drawing/2014/main" id="{00CDD38D-B121-EF0B-1A42-57943E0AEBC9}"/>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CEB2D508-85EE-2C60-0180-DEBFBDECC026}"/>
                </a:ext>
              </a:extLst>
            </p:cNvPr>
            <p:cNvSpPr txBox="1"/>
            <p:nvPr/>
          </p:nvSpPr>
          <p:spPr>
            <a:xfrm>
              <a:off x="5265095" y="3886200"/>
              <a:ext cx="1143000"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Stand</a:t>
              </a:r>
            </a:p>
          </p:txBody>
        </p:sp>
      </p:grpSp>
      <p:sp>
        <p:nvSpPr>
          <p:cNvPr id="34" name="TextBox 33">
            <a:extLst>
              <a:ext uri="{FF2B5EF4-FFF2-40B4-BE49-F238E27FC236}">
                <a16:creationId xmlns:a16="http://schemas.microsoft.com/office/drawing/2014/main" id="{E768CE2E-98D4-023D-162A-29E1C5626975}"/>
              </a:ext>
            </a:extLst>
          </p:cNvPr>
          <p:cNvSpPr txBox="1"/>
          <p:nvPr/>
        </p:nvSpPr>
        <p:spPr>
          <a:xfrm>
            <a:off x="10123580" y="3320534"/>
            <a:ext cx="816202"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Sit</a:t>
            </a:r>
          </a:p>
        </p:txBody>
      </p:sp>
      <p:grpSp>
        <p:nvGrpSpPr>
          <p:cNvPr id="56" name="Group 55">
            <a:extLst>
              <a:ext uri="{FF2B5EF4-FFF2-40B4-BE49-F238E27FC236}">
                <a16:creationId xmlns:a16="http://schemas.microsoft.com/office/drawing/2014/main" id="{C15E344A-33D4-F650-088E-15346DE4BA25}"/>
              </a:ext>
            </a:extLst>
          </p:cNvPr>
          <p:cNvGrpSpPr/>
          <p:nvPr/>
        </p:nvGrpSpPr>
        <p:grpSpPr>
          <a:xfrm flipV="1">
            <a:off x="1447800" y="3048000"/>
            <a:ext cx="685800" cy="914400"/>
            <a:chOff x="1447800" y="3048000"/>
            <a:chExt cx="685800" cy="914400"/>
          </a:xfrm>
        </p:grpSpPr>
        <p:cxnSp>
          <p:nvCxnSpPr>
            <p:cNvPr id="45" name="Straight Connector 44">
              <a:extLst>
                <a:ext uri="{FF2B5EF4-FFF2-40B4-BE49-F238E27FC236}">
                  <a16:creationId xmlns:a16="http://schemas.microsoft.com/office/drawing/2014/main" id="{78F30E4C-C70B-DC6A-2ED7-FA500E1CB66A}"/>
                </a:ext>
              </a:extLst>
            </p:cNvPr>
            <p:cNvCxnSpPr>
              <a:cxnSpLocks/>
            </p:cNvCxnSpPr>
            <p:nvPr/>
          </p:nvCxnSpPr>
          <p:spPr>
            <a:xfrm flipH="1">
              <a:off x="1447800" y="3962400"/>
              <a:ext cx="685800" cy="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F1208D14-A4DA-90FA-156A-BF431B74072C}"/>
                </a:ext>
              </a:extLst>
            </p:cNvPr>
            <p:cNvCxnSpPr>
              <a:cxnSpLocks/>
            </p:cNvCxnSpPr>
            <p:nvPr/>
          </p:nvCxnSpPr>
          <p:spPr>
            <a:xfrm flipV="1">
              <a:off x="1455761" y="3048000"/>
              <a:ext cx="0" cy="91440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38DCE61D-F219-2628-4F3D-EFCC3DDDC4E6}"/>
                </a:ext>
              </a:extLst>
            </p:cNvPr>
            <p:cNvCxnSpPr>
              <a:cxnSpLocks/>
            </p:cNvCxnSpPr>
            <p:nvPr/>
          </p:nvCxnSpPr>
          <p:spPr>
            <a:xfrm flipH="1">
              <a:off x="1447800" y="3048000"/>
              <a:ext cx="685800" cy="0"/>
            </a:xfrm>
            <a:prstGeom prst="line">
              <a:avLst/>
            </a:prstGeom>
            <a:ln cap="flat">
              <a:miter lim="800000"/>
              <a:headEnd type="triangle"/>
              <a:tailEnd type="none"/>
            </a:ln>
          </p:spPr>
          <p:style>
            <a:lnRef idx="3">
              <a:schemeClr val="dk1"/>
            </a:lnRef>
            <a:fillRef idx="0">
              <a:schemeClr val="dk1"/>
            </a:fillRef>
            <a:effectRef idx="2">
              <a:schemeClr val="dk1"/>
            </a:effectRef>
            <a:fontRef idx="minor">
              <a:schemeClr val="tx1"/>
            </a:fontRef>
          </p:style>
        </p:cxnSp>
      </p:grpSp>
      <p:grpSp>
        <p:nvGrpSpPr>
          <p:cNvPr id="61" name="Group 60">
            <a:extLst>
              <a:ext uri="{FF2B5EF4-FFF2-40B4-BE49-F238E27FC236}">
                <a16:creationId xmlns:a16="http://schemas.microsoft.com/office/drawing/2014/main" id="{8098C0B2-FA1C-1772-0FDD-E4CFFBC29301}"/>
              </a:ext>
            </a:extLst>
          </p:cNvPr>
          <p:cNvGrpSpPr/>
          <p:nvPr/>
        </p:nvGrpSpPr>
        <p:grpSpPr>
          <a:xfrm flipH="1">
            <a:off x="9482972" y="3048000"/>
            <a:ext cx="685800" cy="914400"/>
            <a:chOff x="1447800" y="3048000"/>
            <a:chExt cx="685800" cy="914400"/>
          </a:xfrm>
        </p:grpSpPr>
        <p:cxnSp>
          <p:nvCxnSpPr>
            <p:cNvPr id="62" name="Straight Connector 61">
              <a:extLst>
                <a:ext uri="{FF2B5EF4-FFF2-40B4-BE49-F238E27FC236}">
                  <a16:creationId xmlns:a16="http://schemas.microsoft.com/office/drawing/2014/main" id="{45A18D85-E6C7-F05E-CD16-CC6F57C2842A}"/>
                </a:ext>
              </a:extLst>
            </p:cNvPr>
            <p:cNvCxnSpPr>
              <a:cxnSpLocks/>
            </p:cNvCxnSpPr>
            <p:nvPr/>
          </p:nvCxnSpPr>
          <p:spPr>
            <a:xfrm flipH="1">
              <a:off x="1447800" y="3962400"/>
              <a:ext cx="685800" cy="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BC1189BA-7721-1F3F-C1C3-3CD1F073330A}"/>
                </a:ext>
              </a:extLst>
            </p:cNvPr>
            <p:cNvCxnSpPr>
              <a:cxnSpLocks/>
            </p:cNvCxnSpPr>
            <p:nvPr/>
          </p:nvCxnSpPr>
          <p:spPr>
            <a:xfrm flipV="1">
              <a:off x="1455761" y="3048000"/>
              <a:ext cx="0" cy="914400"/>
            </a:xfrm>
            <a:prstGeom prst="line">
              <a:avLst/>
            </a:prstGeom>
            <a:ln cap="flat">
              <a:miter lim="800000"/>
              <a:tailEnd type="none"/>
            </a:ln>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C01975C3-F753-C70E-AA5F-72FF81EAE275}"/>
                </a:ext>
              </a:extLst>
            </p:cNvPr>
            <p:cNvCxnSpPr>
              <a:cxnSpLocks/>
            </p:cNvCxnSpPr>
            <p:nvPr/>
          </p:nvCxnSpPr>
          <p:spPr>
            <a:xfrm flipH="1">
              <a:off x="1447800" y="3048000"/>
              <a:ext cx="685800" cy="0"/>
            </a:xfrm>
            <a:prstGeom prst="line">
              <a:avLst/>
            </a:prstGeom>
            <a:ln cap="flat">
              <a:miter lim="800000"/>
              <a:headEnd type="triangle"/>
              <a:tailEnd type="none"/>
            </a:ln>
          </p:spPr>
          <p:style>
            <a:lnRef idx="3">
              <a:schemeClr val="dk1"/>
            </a:lnRef>
            <a:fillRef idx="0">
              <a:schemeClr val="dk1"/>
            </a:fillRef>
            <a:effectRef idx="2">
              <a:schemeClr val="dk1"/>
            </a:effectRef>
            <a:fontRef idx="minor">
              <a:schemeClr val="tx1"/>
            </a:fontRef>
          </p:style>
        </p:cxnSp>
      </p:grpSp>
      <p:sp>
        <p:nvSpPr>
          <p:cNvPr id="70" name="TextBox 69">
            <a:extLst>
              <a:ext uri="{FF2B5EF4-FFF2-40B4-BE49-F238E27FC236}">
                <a16:creationId xmlns:a16="http://schemas.microsoft.com/office/drawing/2014/main" id="{F6D78862-C34A-8122-1616-F0F9E49C4077}"/>
              </a:ext>
            </a:extLst>
          </p:cNvPr>
          <p:cNvSpPr txBox="1"/>
          <p:nvPr/>
        </p:nvSpPr>
        <p:spPr>
          <a:xfrm>
            <a:off x="376144" y="3320534"/>
            <a:ext cx="1143000"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Stand</a:t>
            </a:r>
          </a:p>
        </p:txBody>
      </p:sp>
      <p:pic>
        <p:nvPicPr>
          <p:cNvPr id="6" name="Person" descr="User with solid fill">
            <a:extLst>
              <a:ext uri="{FF2B5EF4-FFF2-40B4-BE49-F238E27FC236}">
                <a16:creationId xmlns:a16="http://schemas.microsoft.com/office/drawing/2014/main" id="{C32BA8CA-85BC-885F-5FCB-4BA09DC3271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92000" y="3058233"/>
            <a:ext cx="914400" cy="914400"/>
          </a:xfrm>
          <a:prstGeom prst="rect">
            <a:avLst/>
          </a:prstGeom>
        </p:spPr>
      </p:pic>
    </p:spTree>
    <p:extLst>
      <p:ext uri="{BB962C8B-B14F-4D97-AF65-F5344CB8AC3E}">
        <p14:creationId xmlns:p14="http://schemas.microsoft.com/office/powerpoint/2010/main" val="83970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
                                        <p:tgtEl>
                                          <p:spTgt spid="56"/>
                                        </p:tgtEl>
                                      </p:cBhvr>
                                    </p:animEffect>
                                    <p:set>
                                      <p:cBhvr>
                                        <p:cTn id="7" dur="1" fill="hold">
                                          <p:stCondLst>
                                            <p:cond delay="199"/>
                                          </p:stCondLst>
                                        </p:cTn>
                                        <p:tgtEl>
                                          <p:spTgt spid="5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
                                        <p:tgtEl>
                                          <p:spTgt spid="70"/>
                                        </p:tgtEl>
                                      </p:cBhvr>
                                    </p:animEffect>
                                    <p:set>
                                      <p:cBhvr>
                                        <p:cTn id="10" dur="1" fill="hold">
                                          <p:stCondLst>
                                            <p:cond delay="199"/>
                                          </p:stCondLst>
                                        </p:cTn>
                                        <p:tgtEl>
                                          <p:spTgt spid="70"/>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
                                        <p:tgtEl>
                                          <p:spTgt spid="61"/>
                                        </p:tgtEl>
                                      </p:cBhvr>
                                    </p:animEffect>
                                    <p:set>
                                      <p:cBhvr>
                                        <p:cTn id="13" dur="1" fill="hold">
                                          <p:stCondLst>
                                            <p:cond delay="199"/>
                                          </p:stCondLst>
                                        </p:cTn>
                                        <p:tgtEl>
                                          <p:spTgt spid="6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200"/>
                                        <p:tgtEl>
                                          <p:spTgt spid="34"/>
                                        </p:tgtEl>
                                      </p:cBhvr>
                                    </p:animEffect>
                                    <p:set>
                                      <p:cBhvr>
                                        <p:cTn id="16" dur="1" fill="hold">
                                          <p:stCondLst>
                                            <p:cond delay="1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7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hair" descr="Office Chair with solid fill">
            <a:extLst>
              <a:ext uri="{FF2B5EF4-FFF2-40B4-BE49-F238E27FC236}">
                <a16:creationId xmlns:a16="http://schemas.microsoft.com/office/drawing/2014/main" id="{788197FD-B0CA-012F-0DE7-215BBD2893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4017" y="2981325"/>
            <a:ext cx="914400" cy="914400"/>
          </a:xfrm>
          <a:prstGeom prst="rect">
            <a:avLst/>
          </a:prstGeom>
        </p:spPr>
      </p:pic>
      <p:pic>
        <p:nvPicPr>
          <p:cNvPr id="3" name="Person" descr="User with solid fill">
            <a:extLst>
              <a:ext uri="{FF2B5EF4-FFF2-40B4-BE49-F238E27FC236}">
                <a16:creationId xmlns:a16="http://schemas.microsoft.com/office/drawing/2014/main" id="{AF605E74-3041-28A8-5860-A35144CDCE6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5300" y="2971800"/>
            <a:ext cx="914400" cy="914400"/>
          </a:xfrm>
          <a:prstGeom prst="rect">
            <a:avLst/>
          </a:prstGeom>
        </p:spPr>
      </p:pic>
      <p:cxnSp>
        <p:nvCxnSpPr>
          <p:cNvPr id="21" name="Straight Connector 20">
            <a:extLst>
              <a:ext uri="{FF2B5EF4-FFF2-40B4-BE49-F238E27FC236}">
                <a16:creationId xmlns:a16="http://schemas.microsoft.com/office/drawing/2014/main" id="{3CB63937-ACDB-31EC-C99E-451B01DF4590}"/>
              </a:ext>
            </a:extLst>
          </p:cNvPr>
          <p:cNvCxnSpPr>
            <a:cxnSpLocks/>
          </p:cNvCxnSpPr>
          <p:nvPr/>
        </p:nvCxnSpPr>
        <p:spPr>
          <a:xfrm>
            <a:off x="952500" y="5257800"/>
            <a:ext cx="8817426" cy="0"/>
          </a:xfrm>
          <a:prstGeom prst="line">
            <a:avLst/>
          </a:prstGeom>
          <a:ln>
            <a:prstDash val="lgDash"/>
            <a:headEnd type="oval"/>
            <a:tailEnd type="oval"/>
          </a:ln>
        </p:spPr>
        <p:style>
          <a:lnRef idx="3">
            <a:schemeClr val="dk1"/>
          </a:lnRef>
          <a:fillRef idx="0">
            <a:schemeClr val="dk1"/>
          </a:fillRef>
          <a:effectRef idx="2">
            <a:schemeClr val="dk1"/>
          </a:effectRef>
          <a:fontRef idx="minor">
            <a:schemeClr val="tx1"/>
          </a:fontRef>
        </p:style>
      </p:cxnSp>
      <p:grpSp>
        <p:nvGrpSpPr>
          <p:cNvPr id="31" name="Group 30">
            <a:extLst>
              <a:ext uri="{FF2B5EF4-FFF2-40B4-BE49-F238E27FC236}">
                <a16:creationId xmlns:a16="http://schemas.microsoft.com/office/drawing/2014/main" id="{FE8B3108-764D-029D-ED7E-69123E6B6334}"/>
              </a:ext>
            </a:extLst>
          </p:cNvPr>
          <p:cNvGrpSpPr/>
          <p:nvPr/>
        </p:nvGrpSpPr>
        <p:grpSpPr>
          <a:xfrm>
            <a:off x="723533" y="4038600"/>
            <a:ext cx="457934" cy="1066800"/>
            <a:chOff x="723533" y="4038600"/>
            <a:chExt cx="457934" cy="1066800"/>
          </a:xfrm>
        </p:grpSpPr>
        <p:cxnSp>
          <p:nvCxnSpPr>
            <p:cNvPr id="26" name="Straight Connector 25">
              <a:extLst>
                <a:ext uri="{FF2B5EF4-FFF2-40B4-BE49-F238E27FC236}">
                  <a16:creationId xmlns:a16="http://schemas.microsoft.com/office/drawing/2014/main" id="{6E443FA7-DDD6-5EDA-88AF-2DE40C8CAA3C}"/>
                </a:ext>
              </a:extLst>
            </p:cNvPr>
            <p:cNvCxnSpPr>
              <a:cxnSpLocks/>
            </p:cNvCxnSpPr>
            <p:nvPr/>
          </p:nvCxnSpPr>
          <p:spPr>
            <a:xfrm>
              <a:off x="952500" y="4572000"/>
              <a:ext cx="0" cy="533400"/>
            </a:xfrm>
            <a:prstGeom prst="line">
              <a:avLst/>
            </a:prstGeom>
            <a:ln>
              <a:tailEnd type="none"/>
            </a:ln>
          </p:spPr>
          <p:style>
            <a:lnRef idx="3">
              <a:schemeClr val="dk1"/>
            </a:lnRef>
            <a:fillRef idx="0">
              <a:schemeClr val="dk1"/>
            </a:fillRef>
            <a:effectRef idx="2">
              <a:schemeClr val="dk1"/>
            </a:effectRef>
            <a:fontRef idx="minor">
              <a:schemeClr val="tx1"/>
            </a:fontRef>
          </p:style>
        </p:cxnSp>
        <p:sp>
          <p:nvSpPr>
            <p:cNvPr id="30" name="Rectangle 29">
              <a:extLst>
                <a:ext uri="{FF2B5EF4-FFF2-40B4-BE49-F238E27FC236}">
                  <a16:creationId xmlns:a16="http://schemas.microsoft.com/office/drawing/2014/main" id="{2C30697D-85C3-5EE7-3A59-D93DCEB66136}"/>
                </a:ext>
              </a:extLst>
            </p:cNvPr>
            <p:cNvSpPr/>
            <p:nvPr/>
          </p:nvSpPr>
          <p:spPr>
            <a:xfrm>
              <a:off x="723533" y="4038600"/>
              <a:ext cx="457934"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rPr>
                <a:t>0</a:t>
              </a:r>
              <a:endParaRPr lang="en-US" sz="54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endParaRPr>
            </a:p>
          </p:txBody>
        </p:sp>
      </p:grpSp>
      <p:grpSp>
        <p:nvGrpSpPr>
          <p:cNvPr id="32" name="Group 31">
            <a:extLst>
              <a:ext uri="{FF2B5EF4-FFF2-40B4-BE49-F238E27FC236}">
                <a16:creationId xmlns:a16="http://schemas.microsoft.com/office/drawing/2014/main" id="{644C8C0C-7204-260E-6B07-04312EB23ED8}"/>
              </a:ext>
            </a:extLst>
          </p:cNvPr>
          <p:cNvGrpSpPr/>
          <p:nvPr/>
        </p:nvGrpSpPr>
        <p:grpSpPr>
          <a:xfrm>
            <a:off x="2193104" y="4038600"/>
            <a:ext cx="457934" cy="1066800"/>
            <a:chOff x="723533" y="4038600"/>
            <a:chExt cx="457934" cy="1066800"/>
          </a:xfrm>
        </p:grpSpPr>
        <p:cxnSp>
          <p:nvCxnSpPr>
            <p:cNvPr id="33" name="Straight Connector 32">
              <a:extLst>
                <a:ext uri="{FF2B5EF4-FFF2-40B4-BE49-F238E27FC236}">
                  <a16:creationId xmlns:a16="http://schemas.microsoft.com/office/drawing/2014/main" id="{BDD6454E-0FB7-D305-1D08-A951E91B9ABE}"/>
                </a:ext>
              </a:extLst>
            </p:cNvPr>
            <p:cNvCxnSpPr>
              <a:cxnSpLocks/>
            </p:cNvCxnSpPr>
            <p:nvPr/>
          </p:nvCxnSpPr>
          <p:spPr>
            <a:xfrm>
              <a:off x="952500" y="4572000"/>
              <a:ext cx="0" cy="533400"/>
            </a:xfrm>
            <a:prstGeom prst="line">
              <a:avLst/>
            </a:prstGeom>
            <a:ln>
              <a:tailEnd type="none"/>
            </a:ln>
          </p:spPr>
          <p:style>
            <a:lnRef idx="3">
              <a:schemeClr val="dk1"/>
            </a:lnRef>
            <a:fillRef idx="0">
              <a:schemeClr val="dk1"/>
            </a:fillRef>
            <a:effectRef idx="2">
              <a:schemeClr val="dk1"/>
            </a:effectRef>
            <a:fontRef idx="minor">
              <a:schemeClr val="tx1"/>
            </a:fontRef>
          </p:style>
        </p:cxnSp>
        <p:sp>
          <p:nvSpPr>
            <p:cNvPr id="34" name="Rectangle 33">
              <a:extLst>
                <a:ext uri="{FF2B5EF4-FFF2-40B4-BE49-F238E27FC236}">
                  <a16:creationId xmlns:a16="http://schemas.microsoft.com/office/drawing/2014/main" id="{52D34F7E-67EF-929C-635C-9071197BEB7F}"/>
                </a:ext>
              </a:extLst>
            </p:cNvPr>
            <p:cNvSpPr/>
            <p:nvPr/>
          </p:nvSpPr>
          <p:spPr>
            <a:xfrm>
              <a:off x="723533" y="4038600"/>
              <a:ext cx="457934" cy="523220"/>
            </a:xfrm>
            <a:prstGeom prst="rect">
              <a:avLst/>
            </a:prstGeom>
            <a:noFill/>
          </p:spPr>
          <p:txBody>
            <a:bodyPr wrap="squar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rPr>
                <a:t>2</a:t>
              </a:r>
              <a:endParaRPr lang="en-US" sz="54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endParaRPr>
            </a:p>
          </p:txBody>
        </p:sp>
      </p:grpSp>
      <p:grpSp>
        <p:nvGrpSpPr>
          <p:cNvPr id="35" name="Group 34">
            <a:extLst>
              <a:ext uri="{FF2B5EF4-FFF2-40B4-BE49-F238E27FC236}">
                <a16:creationId xmlns:a16="http://schemas.microsoft.com/office/drawing/2014/main" id="{0D707EC0-535A-C5DE-44C4-3D3FAADB308B}"/>
              </a:ext>
            </a:extLst>
          </p:cNvPr>
          <p:cNvGrpSpPr/>
          <p:nvPr/>
        </p:nvGrpSpPr>
        <p:grpSpPr>
          <a:xfrm>
            <a:off x="5158273" y="4038600"/>
            <a:ext cx="405880" cy="1066800"/>
            <a:chOff x="749560" y="4038600"/>
            <a:chExt cx="405880" cy="1066800"/>
          </a:xfrm>
        </p:grpSpPr>
        <p:cxnSp>
          <p:nvCxnSpPr>
            <p:cNvPr id="36" name="Straight Connector 35">
              <a:extLst>
                <a:ext uri="{FF2B5EF4-FFF2-40B4-BE49-F238E27FC236}">
                  <a16:creationId xmlns:a16="http://schemas.microsoft.com/office/drawing/2014/main" id="{641729EB-286B-182E-5B85-892C5FD251A8}"/>
                </a:ext>
              </a:extLst>
            </p:cNvPr>
            <p:cNvCxnSpPr>
              <a:cxnSpLocks/>
            </p:cNvCxnSpPr>
            <p:nvPr/>
          </p:nvCxnSpPr>
          <p:spPr>
            <a:xfrm>
              <a:off x="952500" y="4572000"/>
              <a:ext cx="0" cy="533400"/>
            </a:xfrm>
            <a:prstGeom prst="line">
              <a:avLst/>
            </a:prstGeom>
            <a:ln>
              <a:tailEnd type="none"/>
            </a:ln>
          </p:spPr>
          <p:style>
            <a:lnRef idx="3">
              <a:schemeClr val="dk1"/>
            </a:lnRef>
            <a:fillRef idx="0">
              <a:schemeClr val="dk1"/>
            </a:fillRef>
            <a:effectRef idx="2">
              <a:schemeClr val="dk1"/>
            </a:effectRef>
            <a:fontRef idx="minor">
              <a:schemeClr val="tx1"/>
            </a:fontRef>
          </p:style>
        </p:cxnSp>
        <p:sp>
          <p:nvSpPr>
            <p:cNvPr id="37" name="Rectangle 36">
              <a:extLst>
                <a:ext uri="{FF2B5EF4-FFF2-40B4-BE49-F238E27FC236}">
                  <a16:creationId xmlns:a16="http://schemas.microsoft.com/office/drawing/2014/main" id="{A9598FD8-D2A0-09A1-33E2-B19F4713A78B}"/>
                </a:ext>
              </a:extLst>
            </p:cNvPr>
            <p:cNvSpPr/>
            <p:nvPr/>
          </p:nvSpPr>
          <p:spPr>
            <a:xfrm>
              <a:off x="749560" y="4038600"/>
              <a:ext cx="405880" cy="523220"/>
            </a:xfrm>
            <a:prstGeom prst="rect">
              <a:avLst/>
            </a:prstGeom>
            <a:noFill/>
          </p:spPr>
          <p:txBody>
            <a:bodyPr wrap="none" lIns="91440" tIns="45720" rIns="91440" bIns="45720">
              <a:spAutoFit/>
            </a:bodyPr>
            <a:lstStyle/>
            <a:p>
              <a:pPr algn="ctr"/>
              <a:r>
                <a:rPr lang="en-US" sz="2800" dirty="0">
                  <a:ln w="0"/>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rPr>
                <a:t>6</a:t>
              </a:r>
              <a:endParaRPr lang="en-US" sz="54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endParaRPr>
            </a:p>
          </p:txBody>
        </p:sp>
      </p:grpSp>
      <p:grpSp>
        <p:nvGrpSpPr>
          <p:cNvPr id="38" name="Group 37">
            <a:extLst>
              <a:ext uri="{FF2B5EF4-FFF2-40B4-BE49-F238E27FC236}">
                <a16:creationId xmlns:a16="http://schemas.microsoft.com/office/drawing/2014/main" id="{DE31FF97-C006-1DB5-A047-89DAC32142FD}"/>
              </a:ext>
            </a:extLst>
          </p:cNvPr>
          <p:cNvGrpSpPr/>
          <p:nvPr/>
        </p:nvGrpSpPr>
        <p:grpSpPr>
          <a:xfrm>
            <a:off x="7986808" y="4028420"/>
            <a:ext cx="627095" cy="1066800"/>
            <a:chOff x="638953" y="4038600"/>
            <a:chExt cx="627095" cy="1066800"/>
          </a:xfrm>
        </p:grpSpPr>
        <p:cxnSp>
          <p:nvCxnSpPr>
            <p:cNvPr id="39" name="Straight Connector 38">
              <a:extLst>
                <a:ext uri="{FF2B5EF4-FFF2-40B4-BE49-F238E27FC236}">
                  <a16:creationId xmlns:a16="http://schemas.microsoft.com/office/drawing/2014/main" id="{BB0C873B-9790-5394-A9B1-98A8A84E55B5}"/>
                </a:ext>
              </a:extLst>
            </p:cNvPr>
            <p:cNvCxnSpPr>
              <a:cxnSpLocks/>
            </p:cNvCxnSpPr>
            <p:nvPr/>
          </p:nvCxnSpPr>
          <p:spPr>
            <a:xfrm>
              <a:off x="952500" y="4572000"/>
              <a:ext cx="0" cy="533400"/>
            </a:xfrm>
            <a:prstGeom prst="line">
              <a:avLst/>
            </a:prstGeom>
            <a:ln>
              <a:tailEnd type="none"/>
            </a:ln>
          </p:spPr>
          <p:style>
            <a:lnRef idx="3">
              <a:schemeClr val="dk1"/>
            </a:lnRef>
            <a:fillRef idx="0">
              <a:schemeClr val="dk1"/>
            </a:fillRef>
            <a:effectRef idx="2">
              <a:schemeClr val="dk1"/>
            </a:effectRef>
            <a:fontRef idx="minor">
              <a:schemeClr val="tx1"/>
            </a:fontRef>
          </p:style>
        </p:cxnSp>
        <p:sp>
          <p:nvSpPr>
            <p:cNvPr id="40" name="Rectangle 39">
              <a:extLst>
                <a:ext uri="{FF2B5EF4-FFF2-40B4-BE49-F238E27FC236}">
                  <a16:creationId xmlns:a16="http://schemas.microsoft.com/office/drawing/2014/main" id="{CFB2FF88-77AF-F926-31C5-8CD495285296}"/>
                </a:ext>
              </a:extLst>
            </p:cNvPr>
            <p:cNvSpPr/>
            <p:nvPr/>
          </p:nvSpPr>
          <p:spPr>
            <a:xfrm>
              <a:off x="638953" y="4038600"/>
              <a:ext cx="62709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rPr>
                <a:t>10</a:t>
              </a:r>
              <a:endParaRPr lang="en-US" sz="54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endParaRPr>
            </a:p>
          </p:txBody>
        </p:sp>
      </p:grpSp>
      <p:grpSp>
        <p:nvGrpSpPr>
          <p:cNvPr id="41" name="Group 40">
            <a:extLst>
              <a:ext uri="{FF2B5EF4-FFF2-40B4-BE49-F238E27FC236}">
                <a16:creationId xmlns:a16="http://schemas.microsoft.com/office/drawing/2014/main" id="{61E33EDF-A08F-CA4A-9A7E-95566BF0D481}"/>
              </a:ext>
            </a:extLst>
          </p:cNvPr>
          <p:cNvGrpSpPr/>
          <p:nvPr/>
        </p:nvGrpSpPr>
        <p:grpSpPr>
          <a:xfrm>
            <a:off x="9456379" y="4038600"/>
            <a:ext cx="627095" cy="1066800"/>
            <a:chOff x="638953" y="4038600"/>
            <a:chExt cx="627095" cy="1066800"/>
          </a:xfrm>
        </p:grpSpPr>
        <p:cxnSp>
          <p:nvCxnSpPr>
            <p:cNvPr id="42" name="Straight Connector 41">
              <a:extLst>
                <a:ext uri="{FF2B5EF4-FFF2-40B4-BE49-F238E27FC236}">
                  <a16:creationId xmlns:a16="http://schemas.microsoft.com/office/drawing/2014/main" id="{E3FEB02C-5FBC-7F42-5B42-A82EECD12B22}"/>
                </a:ext>
              </a:extLst>
            </p:cNvPr>
            <p:cNvCxnSpPr>
              <a:cxnSpLocks/>
            </p:cNvCxnSpPr>
            <p:nvPr/>
          </p:nvCxnSpPr>
          <p:spPr>
            <a:xfrm>
              <a:off x="952500" y="4572000"/>
              <a:ext cx="0" cy="533400"/>
            </a:xfrm>
            <a:prstGeom prst="line">
              <a:avLst/>
            </a:prstGeom>
            <a:ln>
              <a:tailEnd type="none"/>
            </a:ln>
          </p:spPr>
          <p:style>
            <a:lnRef idx="3">
              <a:schemeClr val="dk1"/>
            </a:lnRef>
            <a:fillRef idx="0">
              <a:schemeClr val="dk1"/>
            </a:fillRef>
            <a:effectRef idx="2">
              <a:schemeClr val="dk1"/>
            </a:effectRef>
            <a:fontRef idx="minor">
              <a:schemeClr val="tx1"/>
            </a:fontRef>
          </p:style>
        </p:cxnSp>
        <p:sp>
          <p:nvSpPr>
            <p:cNvPr id="43" name="Rectangle 42">
              <a:extLst>
                <a:ext uri="{FF2B5EF4-FFF2-40B4-BE49-F238E27FC236}">
                  <a16:creationId xmlns:a16="http://schemas.microsoft.com/office/drawing/2014/main" id="{DD6896F7-8B93-5180-88E4-7285BA29F540}"/>
                </a:ext>
              </a:extLst>
            </p:cNvPr>
            <p:cNvSpPr/>
            <p:nvPr/>
          </p:nvSpPr>
          <p:spPr>
            <a:xfrm>
              <a:off x="638953" y="4038600"/>
              <a:ext cx="627095"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rPr>
                <a:t>12</a:t>
              </a:r>
              <a:endParaRPr lang="en-US" sz="54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endParaRPr>
            </a:p>
          </p:txBody>
        </p:sp>
      </p:grpSp>
      <p:grpSp>
        <p:nvGrpSpPr>
          <p:cNvPr id="47" name="Group 46">
            <a:extLst>
              <a:ext uri="{FF2B5EF4-FFF2-40B4-BE49-F238E27FC236}">
                <a16:creationId xmlns:a16="http://schemas.microsoft.com/office/drawing/2014/main" id="{B7EDD76A-F6D6-CEFB-FDD9-FF419296BE04}"/>
              </a:ext>
            </a:extLst>
          </p:cNvPr>
          <p:cNvGrpSpPr/>
          <p:nvPr/>
        </p:nvGrpSpPr>
        <p:grpSpPr>
          <a:xfrm>
            <a:off x="3688702" y="4038600"/>
            <a:ext cx="405880" cy="1066800"/>
            <a:chOff x="749560" y="4038600"/>
            <a:chExt cx="405880" cy="1066800"/>
          </a:xfrm>
        </p:grpSpPr>
        <p:cxnSp>
          <p:nvCxnSpPr>
            <p:cNvPr id="48" name="Straight Connector 47">
              <a:extLst>
                <a:ext uri="{FF2B5EF4-FFF2-40B4-BE49-F238E27FC236}">
                  <a16:creationId xmlns:a16="http://schemas.microsoft.com/office/drawing/2014/main" id="{678E373F-AD3A-D142-DABA-7631E08C6A41}"/>
                </a:ext>
              </a:extLst>
            </p:cNvPr>
            <p:cNvCxnSpPr>
              <a:cxnSpLocks/>
            </p:cNvCxnSpPr>
            <p:nvPr/>
          </p:nvCxnSpPr>
          <p:spPr>
            <a:xfrm>
              <a:off x="952500" y="4572000"/>
              <a:ext cx="0" cy="533400"/>
            </a:xfrm>
            <a:prstGeom prst="line">
              <a:avLst/>
            </a:prstGeom>
            <a:ln>
              <a:tailEnd type="none"/>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251A771D-EFDE-6B60-7ECD-32DEBDAD0404}"/>
                </a:ext>
              </a:extLst>
            </p:cNvPr>
            <p:cNvSpPr/>
            <p:nvPr/>
          </p:nvSpPr>
          <p:spPr>
            <a:xfrm>
              <a:off x="749560" y="4038600"/>
              <a:ext cx="405880"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rPr>
                <a:t>4</a:t>
              </a:r>
              <a:endParaRPr lang="en-US" sz="54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endParaRPr>
            </a:p>
          </p:txBody>
        </p:sp>
      </p:grpSp>
      <p:grpSp>
        <p:nvGrpSpPr>
          <p:cNvPr id="50" name="Group 49">
            <a:extLst>
              <a:ext uri="{FF2B5EF4-FFF2-40B4-BE49-F238E27FC236}">
                <a16:creationId xmlns:a16="http://schemas.microsoft.com/office/drawing/2014/main" id="{2714AADE-CD8D-E430-C245-09009D6EA3A7}"/>
              </a:ext>
            </a:extLst>
          </p:cNvPr>
          <p:cNvGrpSpPr/>
          <p:nvPr/>
        </p:nvGrpSpPr>
        <p:grpSpPr>
          <a:xfrm>
            <a:off x="6627844" y="4038600"/>
            <a:ext cx="405880" cy="1066800"/>
            <a:chOff x="749560" y="4038600"/>
            <a:chExt cx="405880" cy="1066800"/>
          </a:xfrm>
        </p:grpSpPr>
        <p:cxnSp>
          <p:nvCxnSpPr>
            <p:cNvPr id="51" name="Straight Connector 50">
              <a:extLst>
                <a:ext uri="{FF2B5EF4-FFF2-40B4-BE49-F238E27FC236}">
                  <a16:creationId xmlns:a16="http://schemas.microsoft.com/office/drawing/2014/main" id="{FEA327E0-5B62-7FB5-A1FE-090176AFCC09}"/>
                </a:ext>
              </a:extLst>
            </p:cNvPr>
            <p:cNvCxnSpPr>
              <a:cxnSpLocks/>
            </p:cNvCxnSpPr>
            <p:nvPr/>
          </p:nvCxnSpPr>
          <p:spPr>
            <a:xfrm>
              <a:off x="952500" y="4572000"/>
              <a:ext cx="0" cy="533400"/>
            </a:xfrm>
            <a:prstGeom prst="line">
              <a:avLst/>
            </a:prstGeom>
            <a:ln>
              <a:tailEnd type="none"/>
            </a:ln>
          </p:spPr>
          <p:style>
            <a:lnRef idx="3">
              <a:schemeClr val="dk1"/>
            </a:lnRef>
            <a:fillRef idx="0">
              <a:schemeClr val="dk1"/>
            </a:fillRef>
            <a:effectRef idx="2">
              <a:schemeClr val="dk1"/>
            </a:effectRef>
            <a:fontRef idx="minor">
              <a:schemeClr val="tx1"/>
            </a:fontRef>
          </p:style>
        </p:cxnSp>
        <p:sp>
          <p:nvSpPr>
            <p:cNvPr id="52" name="Rectangle 51">
              <a:extLst>
                <a:ext uri="{FF2B5EF4-FFF2-40B4-BE49-F238E27FC236}">
                  <a16:creationId xmlns:a16="http://schemas.microsoft.com/office/drawing/2014/main" id="{BCFF9123-B3D9-1E82-78F1-31F3F2A62F28}"/>
                </a:ext>
              </a:extLst>
            </p:cNvPr>
            <p:cNvSpPr/>
            <p:nvPr/>
          </p:nvSpPr>
          <p:spPr>
            <a:xfrm>
              <a:off x="749560" y="4038600"/>
              <a:ext cx="405880"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rPr>
                <a:t>8</a:t>
              </a:r>
              <a:endParaRPr lang="en-US" sz="5400" b="0" cap="none" spc="0" dirty="0">
                <a:ln w="0"/>
                <a:solidFill>
                  <a:schemeClr val="tx1"/>
                </a:solidFill>
                <a:effectLst>
                  <a:outerShdw blurRad="38100" dist="19050" dir="2700000" algn="tl" rotWithShape="0">
                    <a:schemeClr val="dk1">
                      <a:alpha val="40000"/>
                    </a:schemeClr>
                  </a:outerShdw>
                </a:effectLst>
                <a:latin typeface="Fira Code" pitchFamily="1" charset="0"/>
                <a:ea typeface="Fira Code" pitchFamily="1" charset="0"/>
                <a:cs typeface="Fira Code" pitchFamily="1" charset="0"/>
              </a:endParaRPr>
            </a:p>
          </p:txBody>
        </p:sp>
      </p:grpSp>
      <p:pic>
        <p:nvPicPr>
          <p:cNvPr id="54" name="Person" descr="User with solid fill">
            <a:extLst>
              <a:ext uri="{FF2B5EF4-FFF2-40B4-BE49-F238E27FC236}">
                <a16:creationId xmlns:a16="http://schemas.microsoft.com/office/drawing/2014/main" id="{4D06BBD6-FD31-D9DC-9A29-ACB5AB776C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12734" y="2971800"/>
            <a:ext cx="914400" cy="914400"/>
          </a:xfrm>
          <a:prstGeom prst="rect">
            <a:avLst/>
          </a:prstGeom>
        </p:spPr>
      </p:pic>
      <p:pic>
        <p:nvPicPr>
          <p:cNvPr id="4" name="Person" descr="User with solid fill">
            <a:extLst>
              <a:ext uri="{FF2B5EF4-FFF2-40B4-BE49-F238E27FC236}">
                <a16:creationId xmlns:a16="http://schemas.microsoft.com/office/drawing/2014/main" id="{9A33EB0A-5E0E-6108-D3E7-389787F4D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964871" y="2971800"/>
            <a:ext cx="914400" cy="914400"/>
          </a:xfrm>
          <a:prstGeom prst="rect">
            <a:avLst/>
          </a:prstGeom>
        </p:spPr>
      </p:pic>
      <p:pic>
        <p:nvPicPr>
          <p:cNvPr id="5" name="Person" descr="User with solid fill">
            <a:extLst>
              <a:ext uri="{FF2B5EF4-FFF2-40B4-BE49-F238E27FC236}">
                <a16:creationId xmlns:a16="http://schemas.microsoft.com/office/drawing/2014/main" id="{E93615E8-B0F5-FEB7-1212-5920C14871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34442" y="2971800"/>
            <a:ext cx="914400" cy="914400"/>
          </a:xfrm>
          <a:prstGeom prst="rect">
            <a:avLst/>
          </a:prstGeom>
        </p:spPr>
      </p:pic>
      <p:pic>
        <p:nvPicPr>
          <p:cNvPr id="6" name="Chair" descr="Office Chair with solid fill">
            <a:extLst>
              <a:ext uri="{FF2B5EF4-FFF2-40B4-BE49-F238E27FC236}">
                <a16:creationId xmlns:a16="http://schemas.microsoft.com/office/drawing/2014/main" id="{0D2E2823-31FB-3534-F4F5-4CED6FEB54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73585" y="2981325"/>
            <a:ext cx="914400" cy="914400"/>
          </a:xfrm>
          <a:prstGeom prst="rect">
            <a:avLst/>
          </a:prstGeom>
        </p:spPr>
      </p:pic>
      <p:pic>
        <p:nvPicPr>
          <p:cNvPr id="7" name="Chair" descr="Office Chair with solid fill">
            <a:extLst>
              <a:ext uri="{FF2B5EF4-FFF2-40B4-BE49-F238E27FC236}">
                <a16:creationId xmlns:a16="http://schemas.microsoft.com/office/drawing/2014/main" id="{8C5E853C-859E-6E1E-D7A2-933C1D4C5AC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843155" y="2981325"/>
            <a:ext cx="914400" cy="914400"/>
          </a:xfrm>
          <a:prstGeom prst="rect">
            <a:avLst/>
          </a:prstGeom>
        </p:spPr>
      </p:pic>
    </p:spTree>
    <p:extLst>
      <p:ext uri="{BB962C8B-B14F-4D97-AF65-F5344CB8AC3E}">
        <p14:creationId xmlns:p14="http://schemas.microsoft.com/office/powerpoint/2010/main" val="9535592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
                                        <p:tgtEl>
                                          <p:spTgt spid="31"/>
                                        </p:tgtEl>
                                      </p:cBhvr>
                                    </p:animEffect>
                                  </p:childTnLst>
                                </p:cTn>
                              </p:par>
                            </p:childTnLst>
                          </p:cTn>
                        </p:par>
                        <p:par>
                          <p:cTn id="13" fill="hold">
                            <p:stCondLst>
                              <p:cond delay="100"/>
                            </p:stCondLst>
                            <p:childTnLst>
                              <p:par>
                                <p:cTn id="14" presetID="10" presetClass="entr" presetSubtype="0"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fade">
                                      <p:cBhvr>
                                        <p:cTn id="16" dur="100"/>
                                        <p:tgtEl>
                                          <p:spTgt spid="35"/>
                                        </p:tgtEl>
                                      </p:cBhvr>
                                    </p:animEffect>
                                  </p:childTnLst>
                                </p:cTn>
                              </p:par>
                            </p:childTnLst>
                          </p:cTn>
                        </p:par>
                        <p:par>
                          <p:cTn id="17" fill="hold">
                            <p:stCondLst>
                              <p:cond delay="200"/>
                            </p:stCondLst>
                            <p:childTnLst>
                              <p:par>
                                <p:cTn id="18" presetID="10" presetClass="entr" presetSubtype="0" fill="hold" nodeType="after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100"/>
                                        <p:tgtEl>
                                          <p:spTgt spid="4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100"/>
                                        <p:tgtEl>
                                          <p:spTgt spid="32"/>
                                        </p:tgtEl>
                                      </p:cBhvr>
                                    </p:animEffect>
                                  </p:childTnLst>
                                </p:cTn>
                              </p:par>
                            </p:childTnLst>
                          </p:cTn>
                        </p:par>
                        <p:par>
                          <p:cTn id="26" fill="hold">
                            <p:stCondLst>
                              <p:cond delay="100"/>
                            </p:stCondLst>
                            <p:childTnLst>
                              <p:par>
                                <p:cTn id="27" presetID="10" presetClass="entr" presetSubtype="0"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100"/>
                                        <p:tgtEl>
                                          <p:spTgt spid="47"/>
                                        </p:tgtEl>
                                      </p:cBhvr>
                                    </p:animEffect>
                                  </p:childTnLst>
                                </p:cTn>
                              </p:par>
                            </p:childTnLst>
                          </p:cTn>
                        </p:par>
                        <p:par>
                          <p:cTn id="30" fill="hold">
                            <p:stCondLst>
                              <p:cond delay="200"/>
                            </p:stCondLst>
                            <p:childTnLst>
                              <p:par>
                                <p:cTn id="31" presetID="10" presetClass="entr" presetSubtype="0" fill="hold" nodeType="after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100"/>
                                        <p:tgtEl>
                                          <p:spTgt spid="50"/>
                                        </p:tgtEl>
                                      </p:cBhvr>
                                    </p:animEffect>
                                  </p:childTnLst>
                                </p:cTn>
                              </p:par>
                            </p:childTnLst>
                          </p:cTn>
                        </p:par>
                        <p:par>
                          <p:cTn id="34" fill="hold">
                            <p:stCondLst>
                              <p:cond delay="300"/>
                            </p:stCondLst>
                            <p:childTnLst>
                              <p:par>
                                <p:cTn id="35" presetID="10"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100"/>
                                        <p:tgtEl>
                                          <p:spTgt spid="38"/>
                                        </p:tgtEl>
                                      </p:cBhvr>
                                    </p:animEffect>
                                  </p:childTnLst>
                                </p:cTn>
                              </p:par>
                            </p:childTnLst>
                          </p:cTn>
                        </p:par>
                        <p:par>
                          <p:cTn id="38" fill="hold">
                            <p:stCondLst>
                              <p:cond delay="400"/>
                            </p:stCondLst>
                            <p:childTnLst>
                              <p:par>
                                <p:cTn id="39" presetID="10"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500"/>
                                        <p:tgtEl>
                                          <p:spTgt spid="4"/>
                                        </p:tgtEl>
                                      </p:cBhvr>
                                    </p:animEffect>
                                  </p:childTnLst>
                                </p:cTn>
                              </p:par>
                              <p:par>
                                <p:cTn id="42" presetID="10" presetClass="entr" presetSubtype="0" fill="hold"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par>
                                <p:cTn id="48" presetID="10" presetClass="entr" presetSubtype="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fade">
                                      <p:cBhvr>
                                        <p:cTn id="5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A24A-1E82-2012-19C6-B506C6B8DD79}"/>
              </a:ext>
            </a:extLst>
          </p:cNvPr>
          <p:cNvSpPr>
            <a:spLocks noGrp="1"/>
          </p:cNvSpPr>
          <p:nvPr>
            <p:ph type="title"/>
          </p:nvPr>
        </p:nvSpPr>
        <p:spPr/>
        <p:txBody>
          <a:bodyPr/>
          <a:lstStyle/>
          <a:p>
            <a:r>
              <a:rPr lang="en-US" dirty="0"/>
              <a:t>Stuttering</a:t>
            </a:r>
          </a:p>
        </p:txBody>
      </p:sp>
      <p:sp>
        <p:nvSpPr>
          <p:cNvPr id="3" name="Content Placeholder 2">
            <a:extLst>
              <a:ext uri="{FF2B5EF4-FFF2-40B4-BE49-F238E27FC236}">
                <a16:creationId xmlns:a16="http://schemas.microsoft.com/office/drawing/2014/main" id="{5A0DA9CE-E0AD-89A6-791B-FCD4F5FCEAA0}"/>
              </a:ext>
            </a:extLst>
          </p:cNvPr>
          <p:cNvSpPr>
            <a:spLocks noGrp="1"/>
          </p:cNvSpPr>
          <p:nvPr>
            <p:ph sz="half" idx="1"/>
          </p:nvPr>
        </p:nvSpPr>
        <p:spPr/>
        <p:txBody>
          <a:bodyPr/>
          <a:lstStyle/>
          <a:p>
            <a:r>
              <a:rPr lang="en-US" dirty="0"/>
              <a:t>A "stutter" should ALWAYS be valid.</a:t>
            </a:r>
          </a:p>
          <a:p>
            <a:r>
              <a:rPr lang="en-US" dirty="0"/>
              <a:t>This is called "stutter-invariance"</a:t>
            </a:r>
          </a:p>
        </p:txBody>
      </p:sp>
      <p:sp>
        <p:nvSpPr>
          <p:cNvPr id="5" name="Oval 4">
            <a:extLst>
              <a:ext uri="{FF2B5EF4-FFF2-40B4-BE49-F238E27FC236}">
                <a16:creationId xmlns:a16="http://schemas.microsoft.com/office/drawing/2014/main" id="{18BCAA79-48EE-7933-2801-E2190BA5AB26}"/>
              </a:ext>
            </a:extLst>
          </p:cNvPr>
          <p:cNvSpPr/>
          <p:nvPr/>
        </p:nvSpPr>
        <p:spPr>
          <a:xfrm>
            <a:off x="8410998" y="1119188"/>
            <a:ext cx="609600" cy="61277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6BA0D148-2CE9-5EC1-EFDC-9DAFF07CDA8C}"/>
              </a:ext>
            </a:extLst>
          </p:cNvPr>
          <p:cNvSpPr/>
          <p:nvPr/>
        </p:nvSpPr>
        <p:spPr>
          <a:xfrm>
            <a:off x="10315998" y="2171700"/>
            <a:ext cx="609600" cy="61277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AC6174B3-315A-B70A-29C6-489CDF6D0049}"/>
              </a:ext>
            </a:extLst>
          </p:cNvPr>
          <p:cNvSpPr/>
          <p:nvPr/>
        </p:nvSpPr>
        <p:spPr>
          <a:xfrm>
            <a:off x="8563398" y="3676650"/>
            <a:ext cx="609600" cy="61277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7">
            <a:extLst>
              <a:ext uri="{FF2B5EF4-FFF2-40B4-BE49-F238E27FC236}">
                <a16:creationId xmlns:a16="http://schemas.microsoft.com/office/drawing/2014/main" id="{4758A232-28A0-F47F-C0D8-4BAE7823F20B}"/>
              </a:ext>
            </a:extLst>
          </p:cNvPr>
          <p:cNvSpPr/>
          <p:nvPr/>
        </p:nvSpPr>
        <p:spPr>
          <a:xfrm>
            <a:off x="10315998" y="4610100"/>
            <a:ext cx="609600" cy="612775"/>
          </a:xfrm>
          <a:prstGeom prst="ellips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E25C3FA7-0318-B819-AAA9-5DFE1ADABFF7}"/>
              </a:ext>
            </a:extLst>
          </p:cNvPr>
          <p:cNvCxnSpPr/>
          <p:nvPr/>
        </p:nvCxnSpPr>
        <p:spPr>
          <a:xfrm>
            <a:off x="9172998" y="1638300"/>
            <a:ext cx="914400" cy="6858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69562CB3-7DAC-0A85-BBDB-7C5C5AF3CA3E}"/>
              </a:ext>
            </a:extLst>
          </p:cNvPr>
          <p:cNvCxnSpPr>
            <a:cxnSpLocks/>
          </p:cNvCxnSpPr>
          <p:nvPr/>
        </p:nvCxnSpPr>
        <p:spPr>
          <a:xfrm>
            <a:off x="8868198" y="1981200"/>
            <a:ext cx="1447800" cy="2476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B76FE30A-7C40-FA49-D953-44C0CC5CE187}"/>
              </a:ext>
            </a:extLst>
          </p:cNvPr>
          <p:cNvCxnSpPr>
            <a:cxnSpLocks/>
          </p:cNvCxnSpPr>
          <p:nvPr/>
        </p:nvCxnSpPr>
        <p:spPr>
          <a:xfrm flipH="1">
            <a:off x="9220623" y="2784475"/>
            <a:ext cx="942975" cy="7318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07579B6-E93E-A740-CF96-8F74C13CCB16}"/>
              </a:ext>
            </a:extLst>
          </p:cNvPr>
          <p:cNvCxnSpPr>
            <a:cxnSpLocks/>
          </p:cNvCxnSpPr>
          <p:nvPr/>
        </p:nvCxnSpPr>
        <p:spPr>
          <a:xfrm flipV="1">
            <a:off x="10668423" y="2974975"/>
            <a:ext cx="0" cy="14827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1615956-B1B4-419D-C1B2-1039B1EBE714}"/>
              </a:ext>
            </a:extLst>
          </p:cNvPr>
          <p:cNvCxnSpPr>
            <a:cxnSpLocks/>
          </p:cNvCxnSpPr>
          <p:nvPr/>
        </p:nvCxnSpPr>
        <p:spPr>
          <a:xfrm flipH="1" flipV="1">
            <a:off x="8525298" y="1981200"/>
            <a:ext cx="190500" cy="15351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Arc 25">
            <a:extLst>
              <a:ext uri="{FF2B5EF4-FFF2-40B4-BE49-F238E27FC236}">
                <a16:creationId xmlns:a16="http://schemas.microsoft.com/office/drawing/2014/main" id="{258A6FAF-B3B9-DE17-0B8D-B0645327F52E}"/>
              </a:ext>
            </a:extLst>
          </p:cNvPr>
          <p:cNvSpPr/>
          <p:nvPr/>
        </p:nvSpPr>
        <p:spPr>
          <a:xfrm rot="622276">
            <a:off x="8459230" y="758705"/>
            <a:ext cx="377450" cy="384416"/>
          </a:xfrm>
          <a:prstGeom prst="arc">
            <a:avLst>
              <a:gd name="adj1" fmla="val 7532261"/>
              <a:gd name="adj2" fmla="val 1373433"/>
            </a:avLst>
          </a:prstGeom>
          <a:ln>
            <a:prstDash val="sysDot"/>
            <a:tailEnd type="triangle"/>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7" name="Arc 26">
            <a:extLst>
              <a:ext uri="{FF2B5EF4-FFF2-40B4-BE49-F238E27FC236}">
                <a16:creationId xmlns:a16="http://schemas.microsoft.com/office/drawing/2014/main" id="{2E2CBFE8-C1BA-A7B9-8F87-64F3DDA2F73D}"/>
              </a:ext>
            </a:extLst>
          </p:cNvPr>
          <p:cNvSpPr/>
          <p:nvPr/>
        </p:nvSpPr>
        <p:spPr>
          <a:xfrm rot="622276">
            <a:off x="10364228" y="1756449"/>
            <a:ext cx="377450" cy="384416"/>
          </a:xfrm>
          <a:prstGeom prst="arc">
            <a:avLst>
              <a:gd name="adj1" fmla="val 7532261"/>
              <a:gd name="adj2" fmla="val 1373433"/>
            </a:avLst>
          </a:prstGeom>
          <a:ln>
            <a:prstDash val="sysDot"/>
            <a:tailEnd type="triangle"/>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51BE3047-19C3-F32B-AB5F-123E5AA6B326}"/>
              </a:ext>
            </a:extLst>
          </p:cNvPr>
          <p:cNvSpPr/>
          <p:nvPr/>
        </p:nvSpPr>
        <p:spPr>
          <a:xfrm rot="3343866">
            <a:off x="10928542" y="4309940"/>
            <a:ext cx="377450" cy="384416"/>
          </a:xfrm>
          <a:prstGeom prst="arc">
            <a:avLst>
              <a:gd name="adj1" fmla="val 7532261"/>
              <a:gd name="adj2" fmla="val 1373433"/>
            </a:avLst>
          </a:prstGeom>
          <a:ln>
            <a:prstDash val="sysDot"/>
            <a:tailEnd type="triangle"/>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21E1BEEE-AAEA-9EED-99DD-B2230AC08BF5}"/>
              </a:ext>
            </a:extLst>
          </p:cNvPr>
          <p:cNvSpPr/>
          <p:nvPr/>
        </p:nvSpPr>
        <p:spPr>
          <a:xfrm rot="13836266">
            <a:off x="8411394" y="4265491"/>
            <a:ext cx="377450" cy="384416"/>
          </a:xfrm>
          <a:prstGeom prst="arc">
            <a:avLst>
              <a:gd name="adj1" fmla="val 7532261"/>
              <a:gd name="adj2" fmla="val 1373433"/>
            </a:avLst>
          </a:prstGeom>
          <a:ln>
            <a:prstDash val="sysDot"/>
            <a:tailEnd type="triangle"/>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FAEC1010-33B5-0146-AFDF-223F309858B6}"/>
              </a:ext>
            </a:extLst>
          </p:cNvPr>
          <p:cNvSpPr txBox="1"/>
          <p:nvPr/>
        </p:nvSpPr>
        <p:spPr>
          <a:xfrm>
            <a:off x="455866" y="4638675"/>
            <a:ext cx="7132081" cy="707886"/>
          </a:xfrm>
          <a:prstGeom prst="rect">
            <a:avLst/>
          </a:prstGeom>
          <a:noFill/>
        </p:spPr>
        <p:txBody>
          <a:bodyPr wrap="none" rtlCol="0">
            <a:spAutoFit/>
          </a:bodyPr>
          <a:lstStyle/>
          <a:p>
            <a:r>
              <a:rPr lang="en-US" sz="4000" dirty="0">
                <a:latin typeface="Fira Code" pitchFamily="1" charset="0"/>
                <a:ea typeface="Fira Code" pitchFamily="1" charset="0"/>
                <a:cs typeface="Fira Code" pitchFamily="1" charset="0"/>
              </a:rPr>
              <a:t>Next \/ UNCHANGED Vars</a:t>
            </a:r>
          </a:p>
        </p:txBody>
      </p:sp>
      <p:sp>
        <p:nvSpPr>
          <p:cNvPr id="31" name="TextBox 30">
            <a:extLst>
              <a:ext uri="{FF2B5EF4-FFF2-40B4-BE49-F238E27FC236}">
                <a16:creationId xmlns:a16="http://schemas.microsoft.com/office/drawing/2014/main" id="{AE347644-26B0-397A-1683-F5AFE82DCF41}"/>
              </a:ext>
            </a:extLst>
          </p:cNvPr>
          <p:cNvSpPr txBox="1"/>
          <p:nvPr/>
        </p:nvSpPr>
        <p:spPr>
          <a:xfrm>
            <a:off x="6062734" y="5575593"/>
            <a:ext cx="3658374" cy="707886"/>
          </a:xfrm>
          <a:prstGeom prst="rect">
            <a:avLst/>
          </a:prstGeom>
          <a:noFill/>
        </p:spPr>
        <p:txBody>
          <a:bodyPr wrap="none" rtlCol="0">
            <a:spAutoFit/>
          </a:bodyPr>
          <a:lstStyle/>
          <a:p>
            <a:r>
              <a:rPr lang="en-US" sz="4000" dirty="0">
                <a:latin typeface="Fira Code" pitchFamily="1" charset="0"/>
                <a:ea typeface="Fira Code" pitchFamily="1" charset="0"/>
                <a:cs typeface="Fira Code" pitchFamily="1" charset="0"/>
              </a:rPr>
              <a:t>[Next]_vars</a:t>
            </a:r>
          </a:p>
        </p:txBody>
      </p:sp>
      <p:sp>
        <p:nvSpPr>
          <p:cNvPr id="32" name="TextBox 31">
            <a:extLst>
              <a:ext uri="{FF2B5EF4-FFF2-40B4-BE49-F238E27FC236}">
                <a16:creationId xmlns:a16="http://schemas.microsoft.com/office/drawing/2014/main" id="{DB8FFC9D-D965-B8CA-5815-AF1BB227037C}"/>
              </a:ext>
            </a:extLst>
          </p:cNvPr>
          <p:cNvSpPr txBox="1"/>
          <p:nvPr/>
        </p:nvSpPr>
        <p:spPr>
          <a:xfrm>
            <a:off x="494543" y="5575593"/>
            <a:ext cx="5868914" cy="707886"/>
          </a:xfrm>
          <a:prstGeom prst="rect">
            <a:avLst/>
          </a:prstGeom>
          <a:noFill/>
        </p:spPr>
        <p:txBody>
          <a:bodyPr wrap="none" rtlCol="0">
            <a:spAutoFit/>
          </a:bodyPr>
          <a:lstStyle/>
          <a:p>
            <a:r>
              <a:rPr lang="en-US" sz="4000" dirty="0">
                <a:latin typeface="Fira Code" pitchFamily="1" charset="0"/>
                <a:ea typeface="Fira Code" pitchFamily="1" charset="0"/>
                <a:cs typeface="Fira Code" pitchFamily="1" charset="0"/>
              </a:rPr>
              <a:t>Spec == Init /\ []</a:t>
            </a:r>
          </a:p>
        </p:txBody>
      </p:sp>
    </p:spTree>
    <p:extLst>
      <p:ext uri="{BB962C8B-B14F-4D97-AF65-F5344CB8AC3E}">
        <p14:creationId xmlns:p14="http://schemas.microsoft.com/office/powerpoint/2010/main" val="239517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p:bldP spid="31"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Beveled 10">
            <a:extLst>
              <a:ext uri="{FF2B5EF4-FFF2-40B4-BE49-F238E27FC236}">
                <a16:creationId xmlns:a16="http://schemas.microsoft.com/office/drawing/2014/main" id="{E19406CC-5005-B9B4-D93E-4B732651157B}"/>
              </a:ext>
            </a:extLst>
          </p:cNvPr>
          <p:cNvSpPr/>
          <p:nvPr/>
        </p:nvSpPr>
        <p:spPr>
          <a:xfrm>
            <a:off x="-1314451" y="-1352550"/>
            <a:ext cx="14888655" cy="9525000"/>
          </a:xfrm>
          <a:prstGeom prst="bevel">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Title 4">
            <a:extLst>
              <a:ext uri="{FF2B5EF4-FFF2-40B4-BE49-F238E27FC236}">
                <a16:creationId xmlns:a16="http://schemas.microsoft.com/office/drawing/2014/main" id="{F1D06FB8-0B50-77A5-0131-7D396C2BE1B5}"/>
              </a:ext>
            </a:extLst>
          </p:cNvPr>
          <p:cNvSpPr>
            <a:spLocks noGrp="1"/>
          </p:cNvSpPr>
          <p:nvPr>
            <p:ph type="title"/>
          </p:nvPr>
        </p:nvSpPr>
        <p:spPr/>
        <p:txBody>
          <a:bodyPr/>
          <a:lstStyle/>
          <a:p>
            <a:endParaRPr lang="en-US"/>
          </a:p>
        </p:txBody>
      </p:sp>
      <p:grpSp>
        <p:nvGrpSpPr>
          <p:cNvPr id="3" name="Group 2">
            <a:extLst>
              <a:ext uri="{FF2B5EF4-FFF2-40B4-BE49-F238E27FC236}">
                <a16:creationId xmlns:a16="http://schemas.microsoft.com/office/drawing/2014/main" id="{5B296531-CCF0-74E1-7E9D-CC3EA1A20D70}"/>
              </a:ext>
            </a:extLst>
          </p:cNvPr>
          <p:cNvGrpSpPr/>
          <p:nvPr/>
        </p:nvGrpSpPr>
        <p:grpSpPr>
          <a:xfrm>
            <a:off x="769856" y="2139884"/>
            <a:ext cx="9702636" cy="3035432"/>
            <a:chOff x="769856" y="2139884"/>
            <a:chExt cx="9702636" cy="3035432"/>
          </a:xfrm>
        </p:grpSpPr>
        <p:sp>
          <p:nvSpPr>
            <p:cNvPr id="7" name="Rectangle: Beveled 6">
              <a:extLst>
                <a:ext uri="{FF2B5EF4-FFF2-40B4-BE49-F238E27FC236}">
                  <a16:creationId xmlns:a16="http://schemas.microsoft.com/office/drawing/2014/main" id="{BD36903A-75C5-57A3-46EE-444BDDF1EAAD}"/>
                </a:ext>
              </a:extLst>
            </p:cNvPr>
            <p:cNvSpPr/>
            <p:nvPr/>
          </p:nvSpPr>
          <p:spPr>
            <a:xfrm>
              <a:off x="769856" y="3657600"/>
              <a:ext cx="2454111" cy="1517716"/>
            </a:xfrm>
            <a:prstGeom prst="bevel">
              <a:avLst>
                <a:gd name="adj" fmla="val 112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Beveled 7">
              <a:extLst>
                <a:ext uri="{FF2B5EF4-FFF2-40B4-BE49-F238E27FC236}">
                  <a16:creationId xmlns:a16="http://schemas.microsoft.com/office/drawing/2014/main" id="{48EE891B-A9CC-2E8B-D699-7924901E892A}"/>
                </a:ext>
              </a:extLst>
            </p:cNvPr>
            <p:cNvSpPr/>
            <p:nvPr/>
          </p:nvSpPr>
          <p:spPr>
            <a:xfrm>
              <a:off x="4868944" y="2139884"/>
              <a:ext cx="2454111" cy="1517716"/>
            </a:xfrm>
            <a:prstGeom prst="bevel">
              <a:avLst>
                <a:gd name="adj" fmla="val 112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Beveled 9">
              <a:extLst>
                <a:ext uri="{FF2B5EF4-FFF2-40B4-BE49-F238E27FC236}">
                  <a16:creationId xmlns:a16="http://schemas.microsoft.com/office/drawing/2014/main" id="{351E9ED9-757B-9D07-262E-1B24BEC17564}"/>
                </a:ext>
              </a:extLst>
            </p:cNvPr>
            <p:cNvSpPr/>
            <p:nvPr/>
          </p:nvSpPr>
          <p:spPr>
            <a:xfrm>
              <a:off x="8018381" y="3657600"/>
              <a:ext cx="2454111" cy="1517716"/>
            </a:xfrm>
            <a:prstGeom prst="bevel">
              <a:avLst>
                <a:gd name="adj" fmla="val 112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Arrow: Right 5">
              <a:extLst>
                <a:ext uri="{FF2B5EF4-FFF2-40B4-BE49-F238E27FC236}">
                  <a16:creationId xmlns:a16="http://schemas.microsoft.com/office/drawing/2014/main" id="{581DE16C-9014-983F-C24D-245D27FE6640}"/>
                </a:ext>
              </a:extLst>
            </p:cNvPr>
            <p:cNvSpPr/>
            <p:nvPr/>
          </p:nvSpPr>
          <p:spPr>
            <a:xfrm rot="19855662">
              <a:off x="3713848" y="3375770"/>
              <a:ext cx="838200" cy="44884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Arrow: Right 8">
              <a:extLst>
                <a:ext uri="{FF2B5EF4-FFF2-40B4-BE49-F238E27FC236}">
                  <a16:creationId xmlns:a16="http://schemas.microsoft.com/office/drawing/2014/main" id="{5C032C82-ABCB-0469-3B10-4576B3830222}"/>
                </a:ext>
              </a:extLst>
            </p:cNvPr>
            <p:cNvSpPr/>
            <p:nvPr/>
          </p:nvSpPr>
          <p:spPr>
            <a:xfrm>
              <a:off x="3752195" y="4135442"/>
              <a:ext cx="3715405" cy="4798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7179228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BCADB0F-7059-6BB3-01F9-E1967729BE6A}"/>
              </a:ext>
            </a:extLst>
          </p:cNvPr>
          <p:cNvSpPr/>
          <p:nvPr/>
        </p:nvSpPr>
        <p:spPr>
          <a:xfrm>
            <a:off x="7514734"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8" name="Content Placeholder 4" descr="Office Chair with solid fill">
            <a:extLst>
              <a:ext uri="{FF2B5EF4-FFF2-40B4-BE49-F238E27FC236}">
                <a16:creationId xmlns:a16="http://schemas.microsoft.com/office/drawing/2014/main" id="{9D13B02B-2367-6C8A-81FE-9B2DF49672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634389" y="3212431"/>
            <a:ext cx="626386" cy="626386"/>
          </a:xfrm>
          <a:prstGeom prst="rect">
            <a:avLst/>
          </a:prstGeom>
        </p:spPr>
      </p:pic>
      <p:cxnSp>
        <p:nvCxnSpPr>
          <p:cNvPr id="10" name="Straight Connector 9">
            <a:extLst>
              <a:ext uri="{FF2B5EF4-FFF2-40B4-BE49-F238E27FC236}">
                <a16:creationId xmlns:a16="http://schemas.microsoft.com/office/drawing/2014/main" id="{6D82B53D-91C2-503F-E609-3197211CCEDF}"/>
              </a:ext>
            </a:extLst>
          </p:cNvPr>
          <p:cNvCxnSpPr>
            <a:stCxn id="7" idx="0"/>
          </p:cNvCxnSpPr>
          <p:nvPr/>
        </p:nvCxnSpPr>
        <p:spPr>
          <a:xfrm flipH="1">
            <a:off x="8380429" y="2648931"/>
            <a:ext cx="10999" cy="1753387"/>
          </a:xfrm>
          <a:prstGeom prst="line">
            <a:avLst/>
          </a:prstGeom>
        </p:spPr>
        <p:style>
          <a:lnRef idx="1">
            <a:schemeClr val="dk1"/>
          </a:lnRef>
          <a:fillRef idx="0">
            <a:schemeClr val="dk1"/>
          </a:fillRef>
          <a:effectRef idx="0">
            <a:schemeClr val="dk1"/>
          </a:effectRef>
          <a:fontRef idx="minor">
            <a:schemeClr val="tx1"/>
          </a:fontRef>
        </p:style>
      </p:cxnSp>
      <p:pic>
        <p:nvPicPr>
          <p:cNvPr id="12" name="Content Placeholder 4" descr="User with solid fill">
            <a:extLst>
              <a:ext uri="{FF2B5EF4-FFF2-40B4-BE49-F238E27FC236}">
                <a16:creationId xmlns:a16="http://schemas.microsoft.com/office/drawing/2014/main" id="{0533DB23-E01B-D567-0CEE-CC6EC5366D7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2485783" y="3212431"/>
            <a:ext cx="626386" cy="626386"/>
          </a:xfrm>
          <a:prstGeom prst="rect">
            <a:avLst/>
          </a:prstGeom>
        </p:spPr>
      </p:pic>
      <p:grpSp>
        <p:nvGrpSpPr>
          <p:cNvPr id="25" name="Group 24">
            <a:extLst>
              <a:ext uri="{FF2B5EF4-FFF2-40B4-BE49-F238E27FC236}">
                <a16:creationId xmlns:a16="http://schemas.microsoft.com/office/drawing/2014/main" id="{7AF9662C-4C3E-76EA-89D3-6AE09C092925}"/>
              </a:ext>
            </a:extLst>
          </p:cNvPr>
          <p:cNvGrpSpPr/>
          <p:nvPr/>
        </p:nvGrpSpPr>
        <p:grpSpPr>
          <a:xfrm>
            <a:off x="2366128" y="2648931"/>
            <a:ext cx="1753387" cy="1753387"/>
            <a:chOff x="2366128" y="2648931"/>
            <a:chExt cx="1753387" cy="1753387"/>
          </a:xfrm>
        </p:grpSpPr>
        <p:sp>
          <p:nvSpPr>
            <p:cNvPr id="11" name="Rectangle 10">
              <a:extLst>
                <a:ext uri="{FF2B5EF4-FFF2-40B4-BE49-F238E27FC236}">
                  <a16:creationId xmlns:a16="http://schemas.microsoft.com/office/drawing/2014/main" id="{D97DE7D7-FFCA-0332-D696-B3FDCC6D770C}"/>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671B42A-8D1D-46A3-771C-179C7BDFA2D4}"/>
                </a:ext>
              </a:extLst>
            </p:cNvPr>
            <p:cNvCxnSpPr>
              <a:stCxn id="11"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grpSp>
        <p:nvGrpSpPr>
          <p:cNvPr id="4" name="Sit">
            <a:extLst>
              <a:ext uri="{FF2B5EF4-FFF2-40B4-BE49-F238E27FC236}">
                <a16:creationId xmlns:a16="http://schemas.microsoft.com/office/drawing/2014/main" id="{31BC96DE-674F-0DFE-58A2-101758E2398B}"/>
              </a:ext>
            </a:extLst>
          </p:cNvPr>
          <p:cNvGrpSpPr/>
          <p:nvPr/>
        </p:nvGrpSpPr>
        <p:grpSpPr>
          <a:xfrm>
            <a:off x="4548366" y="2678668"/>
            <a:ext cx="2587557" cy="369332"/>
            <a:chOff x="4542817" y="2607332"/>
            <a:chExt cx="2587557" cy="369332"/>
          </a:xfrm>
        </p:grpSpPr>
        <p:cxnSp>
          <p:nvCxnSpPr>
            <p:cNvPr id="22" name="Straight Arrow Connector 21">
              <a:extLst>
                <a:ext uri="{FF2B5EF4-FFF2-40B4-BE49-F238E27FC236}">
                  <a16:creationId xmlns:a16="http://schemas.microsoft.com/office/drawing/2014/main" id="{D5FDE9AA-D574-0D14-03DA-662E54DA557F}"/>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2FF16DC7-A944-BCF0-F7FC-EADC758C7DEE}"/>
                </a:ext>
              </a:extLst>
            </p:cNvPr>
            <p:cNvSpPr txBox="1"/>
            <p:nvPr/>
          </p:nvSpPr>
          <p:spPr>
            <a:xfrm>
              <a:off x="5428494" y="2607332"/>
              <a:ext cx="816202"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Sit</a:t>
              </a:r>
            </a:p>
          </p:txBody>
        </p:sp>
      </p:grpSp>
      <p:grpSp>
        <p:nvGrpSpPr>
          <p:cNvPr id="5" name="Stand">
            <a:extLst>
              <a:ext uri="{FF2B5EF4-FFF2-40B4-BE49-F238E27FC236}">
                <a16:creationId xmlns:a16="http://schemas.microsoft.com/office/drawing/2014/main" id="{5F5DC6F0-B72C-B789-2852-765930B2A056}"/>
              </a:ext>
            </a:extLst>
          </p:cNvPr>
          <p:cNvGrpSpPr/>
          <p:nvPr/>
        </p:nvGrpSpPr>
        <p:grpSpPr>
          <a:xfrm>
            <a:off x="4548365" y="3972633"/>
            <a:ext cx="2587557" cy="429685"/>
            <a:chOff x="4542817" y="3825847"/>
            <a:chExt cx="2587557" cy="429685"/>
          </a:xfrm>
        </p:grpSpPr>
        <p:cxnSp>
          <p:nvCxnSpPr>
            <p:cNvPr id="24" name="Straight Arrow Connector 23">
              <a:extLst>
                <a:ext uri="{FF2B5EF4-FFF2-40B4-BE49-F238E27FC236}">
                  <a16:creationId xmlns:a16="http://schemas.microsoft.com/office/drawing/2014/main" id="{00CDD38D-B121-EF0B-1A42-57943E0AEBC9}"/>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 name="TextBox 2">
              <a:extLst>
                <a:ext uri="{FF2B5EF4-FFF2-40B4-BE49-F238E27FC236}">
                  <a16:creationId xmlns:a16="http://schemas.microsoft.com/office/drawing/2014/main" id="{CEB2D508-85EE-2C60-0180-DEBFBDECC026}"/>
                </a:ext>
              </a:extLst>
            </p:cNvPr>
            <p:cNvSpPr txBox="1"/>
            <p:nvPr/>
          </p:nvSpPr>
          <p:spPr>
            <a:xfrm>
              <a:off x="5265095" y="3886200"/>
              <a:ext cx="1143000" cy="369332"/>
            </a:xfrm>
            <a:prstGeom prst="rect">
              <a:avLst/>
            </a:prstGeom>
            <a:noFill/>
          </p:spPr>
          <p:txBody>
            <a:bodyPr wrap="square" rtlCol="0">
              <a:spAutoFit/>
            </a:bodyPr>
            <a:lstStyle/>
            <a:p>
              <a:pPr algn="ctr"/>
              <a:r>
                <a:rPr lang="en-US" dirty="0">
                  <a:latin typeface="Fira Code" pitchFamily="1" charset="0"/>
                  <a:ea typeface="Fira Code" pitchFamily="1" charset="0"/>
                  <a:cs typeface="Fira Code" pitchFamily="1" charset="0"/>
                </a:rPr>
                <a:t>Stand</a:t>
              </a:r>
            </a:p>
          </p:txBody>
        </p:sp>
      </p:grpSp>
      <p:sp>
        <p:nvSpPr>
          <p:cNvPr id="34" name="TextBox 33">
            <a:extLst>
              <a:ext uri="{FF2B5EF4-FFF2-40B4-BE49-F238E27FC236}">
                <a16:creationId xmlns:a16="http://schemas.microsoft.com/office/drawing/2014/main" id="{E768CE2E-98D4-023D-162A-29E1C5626975}"/>
              </a:ext>
            </a:extLst>
          </p:cNvPr>
          <p:cNvSpPr txBox="1"/>
          <p:nvPr/>
        </p:nvSpPr>
        <p:spPr>
          <a:xfrm>
            <a:off x="10168772" y="3320534"/>
            <a:ext cx="1183337" cy="369332"/>
          </a:xfrm>
          <a:prstGeom prst="rect">
            <a:avLst/>
          </a:prstGeom>
          <a:noFill/>
        </p:spPr>
        <p:txBody>
          <a:bodyPr wrap="none" rtlCol="0">
            <a:spAutoFit/>
          </a:bodyPr>
          <a:lstStyle/>
          <a:p>
            <a:pPr algn="ctr"/>
            <a:r>
              <a:rPr lang="en-US" dirty="0">
                <a:latin typeface="Fira Code" pitchFamily="1" charset="0"/>
                <a:ea typeface="Fira Code" pitchFamily="1" charset="0"/>
                <a:cs typeface="Fira Code" pitchFamily="1" charset="0"/>
              </a:rPr>
              <a:t>Stutter</a:t>
            </a:r>
          </a:p>
        </p:txBody>
      </p:sp>
      <p:grpSp>
        <p:nvGrpSpPr>
          <p:cNvPr id="56" name="Group 55">
            <a:extLst>
              <a:ext uri="{FF2B5EF4-FFF2-40B4-BE49-F238E27FC236}">
                <a16:creationId xmlns:a16="http://schemas.microsoft.com/office/drawing/2014/main" id="{C15E344A-33D4-F650-088E-15346DE4BA25}"/>
              </a:ext>
            </a:extLst>
          </p:cNvPr>
          <p:cNvGrpSpPr/>
          <p:nvPr/>
        </p:nvGrpSpPr>
        <p:grpSpPr>
          <a:xfrm flipV="1">
            <a:off x="1447800" y="3048000"/>
            <a:ext cx="685800" cy="914400"/>
            <a:chOff x="1447800" y="3048000"/>
            <a:chExt cx="685800" cy="914400"/>
          </a:xfrm>
        </p:grpSpPr>
        <p:cxnSp>
          <p:nvCxnSpPr>
            <p:cNvPr id="45" name="Straight Connector 44">
              <a:extLst>
                <a:ext uri="{FF2B5EF4-FFF2-40B4-BE49-F238E27FC236}">
                  <a16:creationId xmlns:a16="http://schemas.microsoft.com/office/drawing/2014/main" id="{78F30E4C-C70B-DC6A-2ED7-FA500E1CB66A}"/>
                </a:ext>
              </a:extLst>
            </p:cNvPr>
            <p:cNvCxnSpPr>
              <a:cxnSpLocks/>
            </p:cNvCxnSpPr>
            <p:nvPr/>
          </p:nvCxnSpPr>
          <p:spPr>
            <a:xfrm flipH="1">
              <a:off x="1447800" y="3962400"/>
              <a:ext cx="685800" cy="0"/>
            </a:xfrm>
            <a:prstGeom prst="line">
              <a:avLst/>
            </a:prstGeom>
            <a:ln cap="flat">
              <a:prstDash val="sysDot"/>
              <a:miter lim="800000"/>
              <a:tailEnd type="none"/>
            </a:ln>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F1208D14-A4DA-90FA-156A-BF431B74072C}"/>
                </a:ext>
              </a:extLst>
            </p:cNvPr>
            <p:cNvCxnSpPr>
              <a:cxnSpLocks/>
            </p:cNvCxnSpPr>
            <p:nvPr/>
          </p:nvCxnSpPr>
          <p:spPr>
            <a:xfrm flipV="1">
              <a:off x="1455761" y="3048000"/>
              <a:ext cx="0" cy="914400"/>
            </a:xfrm>
            <a:prstGeom prst="line">
              <a:avLst/>
            </a:prstGeom>
            <a:ln cap="flat">
              <a:prstDash val="sysDot"/>
              <a:miter lim="800000"/>
              <a:tailEnd type="none"/>
            </a:ln>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38DCE61D-F219-2628-4F3D-EFCC3DDDC4E6}"/>
                </a:ext>
              </a:extLst>
            </p:cNvPr>
            <p:cNvCxnSpPr>
              <a:cxnSpLocks/>
            </p:cNvCxnSpPr>
            <p:nvPr/>
          </p:nvCxnSpPr>
          <p:spPr>
            <a:xfrm flipH="1">
              <a:off x="1447800" y="3048000"/>
              <a:ext cx="685800" cy="0"/>
            </a:xfrm>
            <a:prstGeom prst="line">
              <a:avLst/>
            </a:prstGeom>
            <a:ln cap="flat">
              <a:prstDash val="sysDot"/>
              <a:miter lim="800000"/>
              <a:headEnd type="triangle"/>
              <a:tailEnd type="none"/>
            </a:ln>
          </p:spPr>
          <p:style>
            <a:lnRef idx="3">
              <a:schemeClr val="dk1"/>
            </a:lnRef>
            <a:fillRef idx="0">
              <a:schemeClr val="dk1"/>
            </a:fillRef>
            <a:effectRef idx="2">
              <a:schemeClr val="dk1"/>
            </a:effectRef>
            <a:fontRef idx="minor">
              <a:schemeClr val="tx1"/>
            </a:fontRef>
          </p:style>
        </p:cxnSp>
      </p:grpSp>
      <p:grpSp>
        <p:nvGrpSpPr>
          <p:cNvPr id="61" name="Group 60">
            <a:extLst>
              <a:ext uri="{FF2B5EF4-FFF2-40B4-BE49-F238E27FC236}">
                <a16:creationId xmlns:a16="http://schemas.microsoft.com/office/drawing/2014/main" id="{8098C0B2-FA1C-1772-0FDD-E4CFFBC29301}"/>
              </a:ext>
            </a:extLst>
          </p:cNvPr>
          <p:cNvGrpSpPr/>
          <p:nvPr/>
        </p:nvGrpSpPr>
        <p:grpSpPr>
          <a:xfrm flipH="1">
            <a:off x="9482972" y="3048000"/>
            <a:ext cx="685800" cy="914400"/>
            <a:chOff x="1447800" y="3048000"/>
            <a:chExt cx="685800" cy="914400"/>
          </a:xfrm>
        </p:grpSpPr>
        <p:cxnSp>
          <p:nvCxnSpPr>
            <p:cNvPr id="62" name="Straight Connector 61">
              <a:extLst>
                <a:ext uri="{FF2B5EF4-FFF2-40B4-BE49-F238E27FC236}">
                  <a16:creationId xmlns:a16="http://schemas.microsoft.com/office/drawing/2014/main" id="{45A18D85-E6C7-F05E-CD16-CC6F57C2842A}"/>
                </a:ext>
              </a:extLst>
            </p:cNvPr>
            <p:cNvCxnSpPr>
              <a:cxnSpLocks/>
            </p:cNvCxnSpPr>
            <p:nvPr/>
          </p:nvCxnSpPr>
          <p:spPr>
            <a:xfrm flipH="1">
              <a:off x="1447800" y="3962400"/>
              <a:ext cx="685800" cy="0"/>
            </a:xfrm>
            <a:prstGeom prst="line">
              <a:avLst/>
            </a:prstGeom>
            <a:ln cap="flat">
              <a:prstDash val="sysDot"/>
              <a:miter lim="800000"/>
              <a:tailEnd type="none"/>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BC1189BA-7721-1F3F-C1C3-3CD1F073330A}"/>
                </a:ext>
              </a:extLst>
            </p:cNvPr>
            <p:cNvCxnSpPr>
              <a:cxnSpLocks/>
            </p:cNvCxnSpPr>
            <p:nvPr/>
          </p:nvCxnSpPr>
          <p:spPr>
            <a:xfrm flipV="1">
              <a:off x="1455761" y="3048000"/>
              <a:ext cx="0" cy="914400"/>
            </a:xfrm>
            <a:prstGeom prst="line">
              <a:avLst/>
            </a:prstGeom>
            <a:ln cap="flat">
              <a:prstDash val="sysDot"/>
              <a:miter lim="800000"/>
              <a:tailEnd type="none"/>
            </a:ln>
          </p:spPr>
          <p:style>
            <a:lnRef idx="3">
              <a:schemeClr val="dk1"/>
            </a:lnRef>
            <a:fillRef idx="0">
              <a:schemeClr val="dk1"/>
            </a:fillRef>
            <a:effectRef idx="2">
              <a:schemeClr val="dk1"/>
            </a:effectRef>
            <a:fontRef idx="minor">
              <a:schemeClr val="tx1"/>
            </a:fontRef>
          </p:style>
        </p:cxnSp>
        <p:cxnSp>
          <p:nvCxnSpPr>
            <p:cNvPr id="64" name="Straight Connector 63">
              <a:extLst>
                <a:ext uri="{FF2B5EF4-FFF2-40B4-BE49-F238E27FC236}">
                  <a16:creationId xmlns:a16="http://schemas.microsoft.com/office/drawing/2014/main" id="{C01975C3-F753-C70E-AA5F-72FF81EAE275}"/>
                </a:ext>
              </a:extLst>
            </p:cNvPr>
            <p:cNvCxnSpPr>
              <a:cxnSpLocks/>
            </p:cNvCxnSpPr>
            <p:nvPr/>
          </p:nvCxnSpPr>
          <p:spPr>
            <a:xfrm flipH="1">
              <a:off x="1447800" y="3048000"/>
              <a:ext cx="685800" cy="0"/>
            </a:xfrm>
            <a:prstGeom prst="line">
              <a:avLst/>
            </a:prstGeom>
            <a:ln cap="flat">
              <a:prstDash val="sysDot"/>
              <a:miter lim="800000"/>
              <a:headEnd type="triangle"/>
              <a:tailEnd type="none"/>
            </a:ln>
          </p:spPr>
          <p:style>
            <a:lnRef idx="3">
              <a:schemeClr val="dk1"/>
            </a:lnRef>
            <a:fillRef idx="0">
              <a:schemeClr val="dk1"/>
            </a:fillRef>
            <a:effectRef idx="2">
              <a:schemeClr val="dk1"/>
            </a:effectRef>
            <a:fontRef idx="minor">
              <a:schemeClr val="tx1"/>
            </a:fontRef>
          </p:style>
        </p:cxnSp>
      </p:grpSp>
      <p:sp>
        <p:nvSpPr>
          <p:cNvPr id="70" name="TextBox 69">
            <a:extLst>
              <a:ext uri="{FF2B5EF4-FFF2-40B4-BE49-F238E27FC236}">
                <a16:creationId xmlns:a16="http://schemas.microsoft.com/office/drawing/2014/main" id="{F6D78862-C34A-8122-1616-F0F9E49C4077}"/>
              </a:ext>
            </a:extLst>
          </p:cNvPr>
          <p:cNvSpPr txBox="1"/>
          <p:nvPr/>
        </p:nvSpPr>
        <p:spPr>
          <a:xfrm>
            <a:off x="252203" y="3320534"/>
            <a:ext cx="1183337" cy="369332"/>
          </a:xfrm>
          <a:prstGeom prst="rect">
            <a:avLst/>
          </a:prstGeom>
          <a:noFill/>
        </p:spPr>
        <p:txBody>
          <a:bodyPr wrap="none" rtlCol="0">
            <a:spAutoFit/>
          </a:bodyPr>
          <a:lstStyle/>
          <a:p>
            <a:pPr algn="ctr"/>
            <a:r>
              <a:rPr lang="en-US" dirty="0">
                <a:latin typeface="Fira Code" pitchFamily="1" charset="0"/>
                <a:ea typeface="Fira Code" pitchFamily="1" charset="0"/>
                <a:cs typeface="Fira Code" pitchFamily="1" charset="0"/>
              </a:rPr>
              <a:t>Stutter</a:t>
            </a:r>
          </a:p>
        </p:txBody>
      </p:sp>
    </p:spTree>
    <p:extLst>
      <p:ext uri="{BB962C8B-B14F-4D97-AF65-F5344CB8AC3E}">
        <p14:creationId xmlns:p14="http://schemas.microsoft.com/office/powerpoint/2010/main" val="337355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par>
                                <p:cTn id="11" presetID="10"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500"/>
                                        <p:tgtEl>
                                          <p:spTgt spid="6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7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C457-0F24-F8E8-BC48-0D705915F1D6}"/>
              </a:ext>
            </a:extLst>
          </p:cNvPr>
          <p:cNvSpPr>
            <a:spLocks noGrp="1"/>
          </p:cNvSpPr>
          <p:nvPr>
            <p:ph type="title"/>
          </p:nvPr>
        </p:nvSpPr>
        <p:spPr/>
        <p:txBody>
          <a:bodyPr/>
          <a:lstStyle/>
          <a:p>
            <a:r>
              <a:rPr lang="en-US" dirty="0"/>
              <a:t>Adding People</a:t>
            </a:r>
          </a:p>
        </p:txBody>
      </p:sp>
      <p:pic>
        <p:nvPicPr>
          <p:cNvPr id="3" name="Chair" descr="Office Chair with solid fill">
            <a:extLst>
              <a:ext uri="{FF2B5EF4-FFF2-40B4-BE49-F238E27FC236}">
                <a16:creationId xmlns:a16="http://schemas.microsoft.com/office/drawing/2014/main" id="{874E475A-A981-E20F-BACA-83F5C32DA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3009900"/>
            <a:ext cx="914400" cy="914400"/>
          </a:xfrm>
          <a:prstGeom prst="rect">
            <a:avLst/>
          </a:prstGeom>
        </p:spPr>
      </p:pic>
      <p:pic>
        <p:nvPicPr>
          <p:cNvPr id="4" name="Person" descr="User with solid fill">
            <a:extLst>
              <a:ext uri="{FF2B5EF4-FFF2-40B4-BE49-F238E27FC236}">
                <a16:creationId xmlns:a16="http://schemas.microsoft.com/office/drawing/2014/main" id="{6E6A3DC5-50F4-EF20-36AE-13B36FD81D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2468" y="3029494"/>
            <a:ext cx="914400" cy="914400"/>
          </a:xfrm>
          <a:prstGeom prst="rect">
            <a:avLst/>
          </a:prstGeom>
        </p:spPr>
      </p:pic>
      <p:sp>
        <p:nvSpPr>
          <p:cNvPr id="5" name="Arrow: Right 4">
            <a:extLst>
              <a:ext uri="{FF2B5EF4-FFF2-40B4-BE49-F238E27FC236}">
                <a16:creationId xmlns:a16="http://schemas.microsoft.com/office/drawing/2014/main" id="{6372F88B-674B-1E01-24E8-9DF616149710}"/>
              </a:ext>
            </a:extLst>
          </p:cNvPr>
          <p:cNvSpPr/>
          <p:nvPr/>
        </p:nvSpPr>
        <p:spPr>
          <a:xfrm>
            <a:off x="3581400" y="3285309"/>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Chair" descr="Office Chair with solid fill">
            <a:extLst>
              <a:ext uri="{FF2B5EF4-FFF2-40B4-BE49-F238E27FC236}">
                <a16:creationId xmlns:a16="http://schemas.microsoft.com/office/drawing/2014/main" id="{745984FC-A0F2-C585-F85B-3CFD7785B4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4285569"/>
            <a:ext cx="914400" cy="914400"/>
          </a:xfrm>
          <a:prstGeom prst="rect">
            <a:avLst/>
          </a:prstGeom>
        </p:spPr>
      </p:pic>
      <p:pic>
        <p:nvPicPr>
          <p:cNvPr id="7" name="Person" descr="Female Profile with solid fill">
            <a:extLst>
              <a:ext uri="{FF2B5EF4-FFF2-40B4-BE49-F238E27FC236}">
                <a16:creationId xmlns:a16="http://schemas.microsoft.com/office/drawing/2014/main" id="{E77FD047-5C67-05B0-2D4E-E385DF59A8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262468" y="4294278"/>
            <a:ext cx="914400" cy="914400"/>
          </a:xfrm>
          <a:prstGeom prst="rect">
            <a:avLst/>
          </a:prstGeom>
        </p:spPr>
      </p:pic>
      <p:sp>
        <p:nvSpPr>
          <p:cNvPr id="8" name="Arrow: Right 7">
            <a:extLst>
              <a:ext uri="{FF2B5EF4-FFF2-40B4-BE49-F238E27FC236}">
                <a16:creationId xmlns:a16="http://schemas.microsoft.com/office/drawing/2014/main" id="{5674A2BE-9E55-D25E-9EF7-DC5066FC0D54}"/>
              </a:ext>
            </a:extLst>
          </p:cNvPr>
          <p:cNvSpPr/>
          <p:nvPr/>
        </p:nvSpPr>
        <p:spPr>
          <a:xfrm>
            <a:off x="3581400" y="4560978"/>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00802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46CDE2-B4B0-BC2D-DA0E-4DE7324DE15E}"/>
              </a:ext>
            </a:extLst>
          </p:cNvPr>
          <p:cNvGrpSpPr/>
          <p:nvPr/>
        </p:nvGrpSpPr>
        <p:grpSpPr>
          <a:xfrm>
            <a:off x="2529527" y="2552305"/>
            <a:ext cx="1753387" cy="1753387"/>
            <a:chOff x="2366128" y="2648931"/>
            <a:chExt cx="1753387" cy="1753387"/>
          </a:xfrm>
        </p:grpSpPr>
        <p:sp>
          <p:nvSpPr>
            <p:cNvPr id="9" name="Rectangle 8">
              <a:extLst>
                <a:ext uri="{FF2B5EF4-FFF2-40B4-BE49-F238E27FC236}">
                  <a16:creationId xmlns:a16="http://schemas.microsoft.com/office/drawing/2014/main" id="{BB3F886F-9526-B8F1-3493-2D2189FC4710}"/>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44F56EF-63F5-9666-C346-31261FBF0EC3}"/>
                </a:ext>
              </a:extLst>
            </p:cNvPr>
            <p:cNvCxnSpPr>
              <a:cxnSpLocks/>
              <a:stCxn id="9"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52" name="Content Placeholder 4" descr="User with solid fill">
            <a:extLst>
              <a:ext uri="{FF2B5EF4-FFF2-40B4-BE49-F238E27FC236}">
                <a16:creationId xmlns:a16="http://schemas.microsoft.com/office/drawing/2014/main" id="{04193AAE-ABF1-6A58-D30A-1C7174F837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642542" y="3115805"/>
            <a:ext cx="626386" cy="626386"/>
          </a:xfrm>
          <a:prstGeom prst="rect">
            <a:avLst/>
          </a:prstGeom>
        </p:spPr>
      </p:pic>
      <p:pic>
        <p:nvPicPr>
          <p:cNvPr id="54" name="Content Placeholder 4">
            <a:extLst>
              <a:ext uri="{FF2B5EF4-FFF2-40B4-BE49-F238E27FC236}">
                <a16:creationId xmlns:a16="http://schemas.microsoft.com/office/drawing/2014/main" id="{DC95E7F2-3749-EE4E-771C-271C692799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536308" y="3115805"/>
            <a:ext cx="626386" cy="626386"/>
          </a:xfrm>
          <a:prstGeom prst="rect">
            <a:avLst/>
          </a:prstGeom>
        </p:spPr>
      </p:pic>
      <p:grpSp>
        <p:nvGrpSpPr>
          <p:cNvPr id="17" name="Group 16">
            <a:extLst>
              <a:ext uri="{FF2B5EF4-FFF2-40B4-BE49-F238E27FC236}">
                <a16:creationId xmlns:a16="http://schemas.microsoft.com/office/drawing/2014/main" id="{39B26ACD-D2D3-9300-9CF5-1A3F4FE8E8CF}"/>
              </a:ext>
            </a:extLst>
          </p:cNvPr>
          <p:cNvGrpSpPr/>
          <p:nvPr/>
        </p:nvGrpSpPr>
        <p:grpSpPr>
          <a:xfrm>
            <a:off x="4438133" y="2479395"/>
            <a:ext cx="5235339" cy="3892458"/>
            <a:chOff x="4438133" y="2479395"/>
            <a:chExt cx="5235339" cy="3892458"/>
          </a:xfrm>
        </p:grpSpPr>
        <p:grpSp>
          <p:nvGrpSpPr>
            <p:cNvPr id="16" name="Group 15">
              <a:extLst>
                <a:ext uri="{FF2B5EF4-FFF2-40B4-BE49-F238E27FC236}">
                  <a16:creationId xmlns:a16="http://schemas.microsoft.com/office/drawing/2014/main" id="{1FCBF63E-3505-185C-4E9F-A84C13645226}"/>
                </a:ext>
              </a:extLst>
            </p:cNvPr>
            <p:cNvGrpSpPr/>
            <p:nvPr/>
          </p:nvGrpSpPr>
          <p:grpSpPr>
            <a:xfrm>
              <a:off x="4438133" y="2479395"/>
              <a:ext cx="5235339" cy="3892458"/>
              <a:chOff x="4438133" y="2479395"/>
              <a:chExt cx="5235339" cy="3892458"/>
            </a:xfrm>
          </p:grpSpPr>
          <p:grpSp>
            <p:nvGrpSpPr>
              <p:cNvPr id="2" name="Group 1">
                <a:extLst>
                  <a:ext uri="{FF2B5EF4-FFF2-40B4-BE49-F238E27FC236}">
                    <a16:creationId xmlns:a16="http://schemas.microsoft.com/office/drawing/2014/main" id="{41FDBCEA-9FD8-F529-4B67-BB0BC1DDA4C2}"/>
                  </a:ext>
                </a:extLst>
              </p:cNvPr>
              <p:cNvGrpSpPr/>
              <p:nvPr/>
            </p:nvGrpSpPr>
            <p:grpSpPr>
              <a:xfrm>
                <a:off x="7920085" y="2552306"/>
                <a:ext cx="1753387" cy="1753387"/>
                <a:chOff x="2366128" y="2648931"/>
                <a:chExt cx="1753387" cy="1753387"/>
              </a:xfrm>
            </p:grpSpPr>
            <p:sp>
              <p:nvSpPr>
                <p:cNvPr id="3" name="Rectangle 2">
                  <a:extLst>
                    <a:ext uri="{FF2B5EF4-FFF2-40B4-BE49-F238E27FC236}">
                      <a16:creationId xmlns:a16="http://schemas.microsoft.com/office/drawing/2014/main" id="{D77E4F29-FD83-1810-52CD-78FAD4D32988}"/>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4E5D24F0-47FD-632A-FDDE-381784C21120}"/>
                    </a:ext>
                  </a:extLst>
                </p:cNvPr>
                <p:cNvCxnSpPr>
                  <a:stCxn id="3"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grpSp>
            <p:nvGrpSpPr>
              <p:cNvPr id="30" name="Group 29">
                <a:extLst>
                  <a:ext uri="{FF2B5EF4-FFF2-40B4-BE49-F238E27FC236}">
                    <a16:creationId xmlns:a16="http://schemas.microsoft.com/office/drawing/2014/main" id="{85D1EB29-7D81-47B3-9204-18673E639CD5}"/>
                  </a:ext>
                </a:extLst>
              </p:cNvPr>
              <p:cNvGrpSpPr/>
              <p:nvPr/>
            </p:nvGrpSpPr>
            <p:grpSpPr>
              <a:xfrm rot="2696235" flipV="1">
                <a:off x="4438133" y="4350619"/>
                <a:ext cx="868364" cy="216099"/>
                <a:chOff x="4542817" y="2976664"/>
                <a:chExt cx="2587557" cy="849183"/>
              </a:xfrm>
            </p:grpSpPr>
            <p:cxnSp>
              <p:nvCxnSpPr>
                <p:cNvPr id="31" name="Straight Arrow Connector 30">
                  <a:extLst>
                    <a:ext uri="{FF2B5EF4-FFF2-40B4-BE49-F238E27FC236}">
                      <a16:creationId xmlns:a16="http://schemas.microsoft.com/office/drawing/2014/main" id="{72D5B317-0AB2-210E-15EE-F245989C8FF7}"/>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F171E6A6-3DC9-E5AD-4D77-F8DB82351712}"/>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3" name="Group 32">
                <a:extLst>
                  <a:ext uri="{FF2B5EF4-FFF2-40B4-BE49-F238E27FC236}">
                    <a16:creationId xmlns:a16="http://schemas.microsoft.com/office/drawing/2014/main" id="{48E50D94-28C2-CF51-8B52-DF9AB9891197}"/>
                  </a:ext>
                </a:extLst>
              </p:cNvPr>
              <p:cNvGrpSpPr/>
              <p:nvPr/>
            </p:nvGrpSpPr>
            <p:grpSpPr>
              <a:xfrm rot="2696235" flipH="1">
                <a:off x="7053056" y="2479395"/>
                <a:ext cx="868364" cy="216099"/>
                <a:chOff x="4542817" y="2976664"/>
                <a:chExt cx="2587557" cy="849183"/>
              </a:xfrm>
            </p:grpSpPr>
            <p:cxnSp>
              <p:nvCxnSpPr>
                <p:cNvPr id="34" name="Straight Arrow Connector 33">
                  <a:extLst>
                    <a:ext uri="{FF2B5EF4-FFF2-40B4-BE49-F238E27FC236}">
                      <a16:creationId xmlns:a16="http://schemas.microsoft.com/office/drawing/2014/main" id="{001D11C3-6F75-9F58-8EC0-3F42650F3D5B}"/>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C10158C4-B55A-F7C9-99C0-4E3057720929}"/>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36" name="Group 35">
                <a:extLst>
                  <a:ext uri="{FF2B5EF4-FFF2-40B4-BE49-F238E27FC236}">
                    <a16:creationId xmlns:a16="http://schemas.microsoft.com/office/drawing/2014/main" id="{3AE7ECB8-E54D-53F7-2E40-B5B2013E091D}"/>
                  </a:ext>
                </a:extLst>
              </p:cNvPr>
              <p:cNvGrpSpPr/>
              <p:nvPr/>
            </p:nvGrpSpPr>
            <p:grpSpPr>
              <a:xfrm rot="18903765" flipH="1" flipV="1">
                <a:off x="7320782" y="4079080"/>
                <a:ext cx="473801" cy="653468"/>
                <a:chOff x="4796887" y="2166576"/>
                <a:chExt cx="1411836" cy="2567889"/>
              </a:xfrm>
            </p:grpSpPr>
            <p:cxnSp>
              <p:nvCxnSpPr>
                <p:cNvPr id="37" name="Straight Arrow Connector 36">
                  <a:extLst>
                    <a:ext uri="{FF2B5EF4-FFF2-40B4-BE49-F238E27FC236}">
                      <a16:creationId xmlns:a16="http://schemas.microsoft.com/office/drawing/2014/main" id="{9CDB5E49-73E8-0615-28E5-96760CC06895}"/>
                    </a:ext>
                  </a:extLst>
                </p:cNvPr>
                <p:cNvCxnSpPr>
                  <a:cxnSpLocks/>
                </p:cNvCxnSpPr>
                <p:nvPr/>
              </p:nvCxnSpPr>
              <p:spPr>
                <a:xfrm rot="2696235" flipV="1">
                  <a:off x="4796887" y="2166576"/>
                  <a:ext cx="1324484" cy="167104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2DF984E-BFA6-8B62-39F8-EF2E067177B9}"/>
                    </a:ext>
                  </a:extLst>
                </p:cNvPr>
                <p:cNvCxnSpPr>
                  <a:cxnSpLocks/>
                </p:cNvCxnSpPr>
                <p:nvPr/>
              </p:nvCxnSpPr>
              <p:spPr>
                <a:xfrm rot="2696235" flipH="1">
                  <a:off x="4827760" y="2917302"/>
                  <a:ext cx="1380963" cy="1817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4" name="Group 63">
                <a:extLst>
                  <a:ext uri="{FF2B5EF4-FFF2-40B4-BE49-F238E27FC236}">
                    <a16:creationId xmlns:a16="http://schemas.microsoft.com/office/drawing/2014/main" id="{3A0A5037-E872-CD1A-185F-E980B70D7BB1}"/>
                  </a:ext>
                </a:extLst>
              </p:cNvPr>
              <p:cNvGrpSpPr/>
              <p:nvPr/>
            </p:nvGrpSpPr>
            <p:grpSpPr>
              <a:xfrm>
                <a:off x="5388188" y="4618466"/>
                <a:ext cx="1753387" cy="1753387"/>
                <a:chOff x="5388188" y="4618466"/>
                <a:chExt cx="1753387" cy="1753387"/>
              </a:xfrm>
            </p:grpSpPr>
            <p:grpSp>
              <p:nvGrpSpPr>
                <p:cNvPr id="11" name="Group 10">
                  <a:extLst>
                    <a:ext uri="{FF2B5EF4-FFF2-40B4-BE49-F238E27FC236}">
                      <a16:creationId xmlns:a16="http://schemas.microsoft.com/office/drawing/2014/main" id="{FF08C484-F0CC-E8EA-B4E4-3588A1FEEECE}"/>
                    </a:ext>
                  </a:extLst>
                </p:cNvPr>
                <p:cNvGrpSpPr/>
                <p:nvPr/>
              </p:nvGrpSpPr>
              <p:grpSpPr>
                <a:xfrm>
                  <a:off x="5388188" y="4618466"/>
                  <a:ext cx="1753387" cy="1753387"/>
                  <a:chOff x="2366128" y="2648931"/>
                  <a:chExt cx="1753387" cy="1753387"/>
                </a:xfrm>
              </p:grpSpPr>
              <p:sp>
                <p:nvSpPr>
                  <p:cNvPr id="12" name="Rectangle 11">
                    <a:extLst>
                      <a:ext uri="{FF2B5EF4-FFF2-40B4-BE49-F238E27FC236}">
                        <a16:creationId xmlns:a16="http://schemas.microsoft.com/office/drawing/2014/main" id="{B707A6E2-A9D3-5E52-F205-C6FFB476B437}"/>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18CA9A-5898-50C8-C4FE-94913C0032DC}"/>
                      </a:ext>
                    </a:extLst>
                  </p:cNvPr>
                  <p:cNvCxnSpPr>
                    <a:stCxn id="12"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60" name="Content Placeholder 4" descr="User with solid fill">
                  <a:extLst>
                    <a:ext uri="{FF2B5EF4-FFF2-40B4-BE49-F238E27FC236}">
                      <a16:creationId xmlns:a16="http://schemas.microsoft.com/office/drawing/2014/main" id="{814926CF-F520-375E-2424-6CD1A5B3D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490407" y="5164814"/>
                  <a:ext cx="626386" cy="626386"/>
                </a:xfrm>
                <a:prstGeom prst="rect">
                  <a:avLst/>
                </a:prstGeom>
              </p:spPr>
            </p:pic>
            <p:pic>
              <p:nvPicPr>
                <p:cNvPr id="61" name="Content Placeholder 4">
                  <a:extLst>
                    <a:ext uri="{FF2B5EF4-FFF2-40B4-BE49-F238E27FC236}">
                      <a16:creationId xmlns:a16="http://schemas.microsoft.com/office/drawing/2014/main" id="{79B08EBA-D957-B353-DACA-C46478109E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384173" y="5164814"/>
                  <a:ext cx="626386" cy="626386"/>
                </a:xfrm>
                <a:prstGeom prst="rect">
                  <a:avLst/>
                </a:prstGeom>
              </p:spPr>
            </p:pic>
          </p:grpSp>
        </p:grpSp>
        <p:pic>
          <p:nvPicPr>
            <p:cNvPr id="62" name="Content Placeholder 4">
              <a:extLst>
                <a:ext uri="{FF2B5EF4-FFF2-40B4-BE49-F238E27FC236}">
                  <a16:creationId xmlns:a16="http://schemas.microsoft.com/office/drawing/2014/main" id="{0427603D-50FB-6AE2-5921-4F0B31D6EA2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029306" y="3115805"/>
              <a:ext cx="626386" cy="626386"/>
            </a:xfrm>
            <a:prstGeom prst="rect">
              <a:avLst/>
            </a:prstGeom>
          </p:spPr>
        </p:pic>
        <p:pic>
          <p:nvPicPr>
            <p:cNvPr id="63" name="Content Placeholder 4">
              <a:extLst>
                <a:ext uri="{FF2B5EF4-FFF2-40B4-BE49-F238E27FC236}">
                  <a16:creationId xmlns:a16="http://schemas.microsoft.com/office/drawing/2014/main" id="{7F206654-702F-AF30-2E4B-4BDF2300B6D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923072" y="3115805"/>
              <a:ext cx="626386" cy="626386"/>
            </a:xfrm>
            <a:prstGeom prst="rect">
              <a:avLst/>
            </a:prstGeom>
          </p:spPr>
        </p:pic>
      </p:grpSp>
      <p:grpSp>
        <p:nvGrpSpPr>
          <p:cNvPr id="23" name="Group 22">
            <a:extLst>
              <a:ext uri="{FF2B5EF4-FFF2-40B4-BE49-F238E27FC236}">
                <a16:creationId xmlns:a16="http://schemas.microsoft.com/office/drawing/2014/main" id="{6CF4699A-514F-72E3-5ADD-2004E5342850}"/>
              </a:ext>
            </a:extLst>
          </p:cNvPr>
          <p:cNvGrpSpPr/>
          <p:nvPr/>
        </p:nvGrpSpPr>
        <p:grpSpPr>
          <a:xfrm>
            <a:off x="4361814" y="486148"/>
            <a:ext cx="2779761" cy="2142644"/>
            <a:chOff x="4361814" y="486148"/>
            <a:chExt cx="2779761" cy="2142644"/>
          </a:xfrm>
        </p:grpSpPr>
        <p:grpSp>
          <p:nvGrpSpPr>
            <p:cNvPr id="14" name="Group 13">
              <a:extLst>
                <a:ext uri="{FF2B5EF4-FFF2-40B4-BE49-F238E27FC236}">
                  <a16:creationId xmlns:a16="http://schemas.microsoft.com/office/drawing/2014/main" id="{B6B09F38-3C89-1A77-E3FF-6311D7187419}"/>
                </a:ext>
              </a:extLst>
            </p:cNvPr>
            <p:cNvGrpSpPr/>
            <p:nvPr/>
          </p:nvGrpSpPr>
          <p:grpSpPr>
            <a:xfrm>
              <a:off x="5388188" y="486148"/>
              <a:ext cx="1753387" cy="1753387"/>
              <a:chOff x="5388188" y="486148"/>
              <a:chExt cx="1753387" cy="1753387"/>
            </a:xfrm>
          </p:grpSpPr>
          <p:grpSp>
            <p:nvGrpSpPr>
              <p:cNvPr id="5" name="Group 4">
                <a:extLst>
                  <a:ext uri="{FF2B5EF4-FFF2-40B4-BE49-F238E27FC236}">
                    <a16:creationId xmlns:a16="http://schemas.microsoft.com/office/drawing/2014/main" id="{705B77FF-849C-5187-7F76-CBA598C4D7CB}"/>
                  </a:ext>
                </a:extLst>
              </p:cNvPr>
              <p:cNvGrpSpPr/>
              <p:nvPr/>
            </p:nvGrpSpPr>
            <p:grpSpPr>
              <a:xfrm>
                <a:off x="5388188" y="486148"/>
                <a:ext cx="1753387" cy="1753387"/>
                <a:chOff x="2366128" y="2648931"/>
                <a:chExt cx="1753387" cy="1753387"/>
              </a:xfrm>
            </p:grpSpPr>
            <p:sp>
              <p:nvSpPr>
                <p:cNvPr id="6" name="Rectangle 5">
                  <a:extLst>
                    <a:ext uri="{FF2B5EF4-FFF2-40B4-BE49-F238E27FC236}">
                      <a16:creationId xmlns:a16="http://schemas.microsoft.com/office/drawing/2014/main" id="{9F75F3E4-5F68-9BBA-CFC0-490C77E69A70}"/>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2DA8A77-E81A-3A9E-618E-6971E9A7D4F0}"/>
                    </a:ext>
                  </a:extLst>
                </p:cNvPr>
                <p:cNvCxnSpPr>
                  <a:stCxn id="6"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57" name="Content Placeholder 4">
                <a:extLst>
                  <a:ext uri="{FF2B5EF4-FFF2-40B4-BE49-F238E27FC236}">
                    <a16:creationId xmlns:a16="http://schemas.microsoft.com/office/drawing/2014/main" id="{FA9C83F0-D222-0A71-6907-30FFFF5D37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486400" y="1066800"/>
                <a:ext cx="626386" cy="626386"/>
              </a:xfrm>
              <a:prstGeom prst="rect">
                <a:avLst/>
              </a:prstGeom>
            </p:spPr>
          </p:pic>
          <p:pic>
            <p:nvPicPr>
              <p:cNvPr id="58" name="Content Placeholder 4">
                <a:extLst>
                  <a:ext uri="{FF2B5EF4-FFF2-40B4-BE49-F238E27FC236}">
                    <a16:creationId xmlns:a16="http://schemas.microsoft.com/office/drawing/2014/main" id="{9F9E66D0-881B-0940-6CCC-D6DBA1B130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80166" y="1066800"/>
                <a:ext cx="626386" cy="626386"/>
              </a:xfrm>
              <a:prstGeom prst="rect">
                <a:avLst/>
              </a:prstGeom>
            </p:spPr>
          </p:pic>
        </p:grpSp>
        <p:cxnSp>
          <p:nvCxnSpPr>
            <p:cNvPr id="18" name="Straight Arrow Connector 17">
              <a:extLst>
                <a:ext uri="{FF2B5EF4-FFF2-40B4-BE49-F238E27FC236}">
                  <a16:creationId xmlns:a16="http://schemas.microsoft.com/office/drawing/2014/main" id="{158824BE-B589-5A7A-6E64-6CC86AA7A6C4}"/>
                </a:ext>
              </a:extLst>
            </p:cNvPr>
            <p:cNvCxnSpPr>
              <a:cxnSpLocks/>
            </p:cNvCxnSpPr>
            <p:nvPr/>
          </p:nvCxnSpPr>
          <p:spPr>
            <a:xfrm rot="18903765">
              <a:off x="4361814" y="2475819"/>
              <a:ext cx="8683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55552BBF-DEE5-7B91-2806-17BB4DA8104D}"/>
                </a:ext>
              </a:extLst>
            </p:cNvPr>
            <p:cNvCxnSpPr>
              <a:cxnSpLocks/>
            </p:cNvCxnSpPr>
            <p:nvPr/>
          </p:nvCxnSpPr>
          <p:spPr>
            <a:xfrm rot="18903765" flipH="1">
              <a:off x="4514452" y="2628792"/>
              <a:ext cx="86836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62372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hair" descr="Office Chair with solid fill">
            <a:extLst>
              <a:ext uri="{FF2B5EF4-FFF2-40B4-BE49-F238E27FC236}">
                <a16:creationId xmlns:a16="http://schemas.microsoft.com/office/drawing/2014/main" id="{874E475A-A981-E20F-BACA-83F5C32DA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3009900"/>
            <a:ext cx="914400" cy="914400"/>
          </a:xfrm>
          <a:prstGeom prst="rect">
            <a:avLst/>
          </a:prstGeom>
        </p:spPr>
      </p:pic>
      <p:pic>
        <p:nvPicPr>
          <p:cNvPr id="4" name="Person" descr="User with solid fill">
            <a:extLst>
              <a:ext uri="{FF2B5EF4-FFF2-40B4-BE49-F238E27FC236}">
                <a16:creationId xmlns:a16="http://schemas.microsoft.com/office/drawing/2014/main" id="{6E6A3DC5-50F4-EF20-36AE-13B36FD81D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2468" y="3029494"/>
            <a:ext cx="914400" cy="914400"/>
          </a:xfrm>
          <a:prstGeom prst="rect">
            <a:avLst/>
          </a:prstGeom>
        </p:spPr>
      </p:pic>
      <p:sp>
        <p:nvSpPr>
          <p:cNvPr id="5" name="Arrow: Right 4">
            <a:extLst>
              <a:ext uri="{FF2B5EF4-FFF2-40B4-BE49-F238E27FC236}">
                <a16:creationId xmlns:a16="http://schemas.microsoft.com/office/drawing/2014/main" id="{6372F88B-674B-1E01-24E8-9DF616149710}"/>
              </a:ext>
            </a:extLst>
          </p:cNvPr>
          <p:cNvSpPr/>
          <p:nvPr/>
        </p:nvSpPr>
        <p:spPr>
          <a:xfrm>
            <a:off x="3581400" y="3285309"/>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Chair" descr="Office Chair with solid fill">
            <a:extLst>
              <a:ext uri="{FF2B5EF4-FFF2-40B4-BE49-F238E27FC236}">
                <a16:creationId xmlns:a16="http://schemas.microsoft.com/office/drawing/2014/main" id="{745984FC-A0F2-C585-F85B-3CFD7785B4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4285569"/>
            <a:ext cx="914400" cy="914400"/>
          </a:xfrm>
          <a:prstGeom prst="rect">
            <a:avLst/>
          </a:prstGeom>
        </p:spPr>
      </p:pic>
      <p:pic>
        <p:nvPicPr>
          <p:cNvPr id="7" name="Person" descr="Female Profile with solid fill">
            <a:extLst>
              <a:ext uri="{FF2B5EF4-FFF2-40B4-BE49-F238E27FC236}">
                <a16:creationId xmlns:a16="http://schemas.microsoft.com/office/drawing/2014/main" id="{E77FD047-5C67-05B0-2D4E-E385DF59A8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262468" y="4294278"/>
            <a:ext cx="914400" cy="914400"/>
          </a:xfrm>
          <a:prstGeom prst="rect">
            <a:avLst/>
          </a:prstGeom>
        </p:spPr>
      </p:pic>
      <p:sp>
        <p:nvSpPr>
          <p:cNvPr id="8" name="Arrow: Right 7">
            <a:extLst>
              <a:ext uri="{FF2B5EF4-FFF2-40B4-BE49-F238E27FC236}">
                <a16:creationId xmlns:a16="http://schemas.microsoft.com/office/drawing/2014/main" id="{5674A2BE-9E55-D25E-9EF7-DC5066FC0D54}"/>
              </a:ext>
            </a:extLst>
          </p:cNvPr>
          <p:cNvSpPr/>
          <p:nvPr/>
        </p:nvSpPr>
        <p:spPr>
          <a:xfrm>
            <a:off x="3581400" y="4560978"/>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7F2FE687-DF3B-317F-E9E6-63197C821D1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066177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hair" descr="Office Chair with solid fill">
            <a:extLst>
              <a:ext uri="{FF2B5EF4-FFF2-40B4-BE49-F238E27FC236}">
                <a16:creationId xmlns:a16="http://schemas.microsoft.com/office/drawing/2014/main" id="{874E475A-A981-E20F-BACA-83F5C32DA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3646578"/>
            <a:ext cx="914400" cy="914400"/>
          </a:xfrm>
          <a:prstGeom prst="rect">
            <a:avLst/>
          </a:prstGeom>
        </p:spPr>
      </p:pic>
      <p:pic>
        <p:nvPicPr>
          <p:cNvPr id="4" name="Person" descr="User with solid fill">
            <a:extLst>
              <a:ext uri="{FF2B5EF4-FFF2-40B4-BE49-F238E27FC236}">
                <a16:creationId xmlns:a16="http://schemas.microsoft.com/office/drawing/2014/main" id="{6E6A3DC5-50F4-EF20-36AE-13B36FD81D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2468" y="3029494"/>
            <a:ext cx="914400" cy="914400"/>
          </a:xfrm>
          <a:prstGeom prst="rect">
            <a:avLst/>
          </a:prstGeom>
        </p:spPr>
      </p:pic>
      <p:sp>
        <p:nvSpPr>
          <p:cNvPr id="5" name="Arrow: Right 4">
            <a:extLst>
              <a:ext uri="{FF2B5EF4-FFF2-40B4-BE49-F238E27FC236}">
                <a16:creationId xmlns:a16="http://schemas.microsoft.com/office/drawing/2014/main" id="{6372F88B-674B-1E01-24E8-9DF616149710}"/>
              </a:ext>
            </a:extLst>
          </p:cNvPr>
          <p:cNvSpPr/>
          <p:nvPr/>
        </p:nvSpPr>
        <p:spPr>
          <a:xfrm rot="2466229">
            <a:off x="3581400" y="3285309"/>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Chair" descr="Office Chair with solid fill">
            <a:extLst>
              <a:ext uri="{FF2B5EF4-FFF2-40B4-BE49-F238E27FC236}">
                <a16:creationId xmlns:a16="http://schemas.microsoft.com/office/drawing/2014/main" id="{745984FC-A0F2-C585-F85B-3CFD7785B4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3646578"/>
            <a:ext cx="914400" cy="914400"/>
          </a:xfrm>
          <a:prstGeom prst="rect">
            <a:avLst/>
          </a:prstGeom>
        </p:spPr>
      </p:pic>
      <p:pic>
        <p:nvPicPr>
          <p:cNvPr id="7" name="Person" descr="Female Profile with solid fill">
            <a:extLst>
              <a:ext uri="{FF2B5EF4-FFF2-40B4-BE49-F238E27FC236}">
                <a16:creationId xmlns:a16="http://schemas.microsoft.com/office/drawing/2014/main" id="{E77FD047-5C67-05B0-2D4E-E385DF59A8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262468" y="4294278"/>
            <a:ext cx="914400" cy="914400"/>
          </a:xfrm>
          <a:prstGeom prst="rect">
            <a:avLst/>
          </a:prstGeom>
        </p:spPr>
      </p:pic>
      <p:sp>
        <p:nvSpPr>
          <p:cNvPr id="8" name="Arrow: Right 7">
            <a:extLst>
              <a:ext uri="{FF2B5EF4-FFF2-40B4-BE49-F238E27FC236}">
                <a16:creationId xmlns:a16="http://schemas.microsoft.com/office/drawing/2014/main" id="{5674A2BE-9E55-D25E-9EF7-DC5066FC0D54}"/>
              </a:ext>
            </a:extLst>
          </p:cNvPr>
          <p:cNvSpPr/>
          <p:nvPr/>
        </p:nvSpPr>
        <p:spPr>
          <a:xfrm rot="18937608">
            <a:off x="3581400" y="4560978"/>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E3FE0922-4C7B-FFDB-06E1-8961C9DEF67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59014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Seating__3-4</a:t>
            </a:r>
          </a:p>
        </p:txBody>
      </p:sp>
    </p:spTree>
    <p:extLst>
      <p:ext uri="{BB962C8B-B14F-4D97-AF65-F5344CB8AC3E}">
        <p14:creationId xmlns:p14="http://schemas.microsoft.com/office/powerpoint/2010/main" val="348447569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6F5A-49E6-B9C5-2749-CD97379760B5}"/>
              </a:ext>
            </a:extLst>
          </p:cNvPr>
          <p:cNvSpPr>
            <a:spLocks noGrp="1"/>
          </p:cNvSpPr>
          <p:nvPr>
            <p:ph type="title"/>
          </p:nvPr>
        </p:nvSpPr>
        <p:spPr/>
        <p:txBody>
          <a:bodyPr/>
          <a:lstStyle/>
          <a:p>
            <a:endParaRPr lang="en-US" dirty="0"/>
          </a:p>
        </p:txBody>
      </p:sp>
      <p:sp>
        <p:nvSpPr>
          <p:cNvPr id="3" name="TextBox 2">
            <a:extLst>
              <a:ext uri="{FF2B5EF4-FFF2-40B4-BE49-F238E27FC236}">
                <a16:creationId xmlns:a16="http://schemas.microsoft.com/office/drawing/2014/main" id="{34D88F2D-1D37-7630-B5CF-7620022171C2}"/>
              </a:ext>
            </a:extLst>
          </p:cNvPr>
          <p:cNvSpPr txBox="1"/>
          <p:nvPr/>
        </p:nvSpPr>
        <p:spPr>
          <a:xfrm>
            <a:off x="1600200" y="1305341"/>
            <a:ext cx="7859844" cy="4247317"/>
          </a:xfrm>
          <a:prstGeom prst="rect">
            <a:avLst/>
          </a:prstGeom>
          <a:noFill/>
        </p:spPr>
        <p:txBody>
          <a:bodyPr wrap="none" rtlCol="0">
            <a:spAutoFit/>
          </a:bodyPr>
          <a:lstStyle/>
          <a:p>
            <a:pPr algn="l"/>
            <a:r>
              <a:rPr lang="en-US" sz="5400" dirty="0">
                <a:latin typeface="Fira Code" pitchFamily="1" charset="0"/>
                <a:ea typeface="Fira Code" pitchFamily="1" charset="0"/>
                <a:cs typeface="Fira Code" pitchFamily="1" charset="0"/>
              </a:rPr>
              <a:t>Next ==</a:t>
            </a:r>
          </a:p>
          <a:p>
            <a:pPr algn="l"/>
            <a:r>
              <a:rPr lang="en-US" sz="5400" dirty="0">
                <a:latin typeface="Fira Code" pitchFamily="1" charset="0"/>
                <a:ea typeface="Fira Code" pitchFamily="1" charset="0"/>
                <a:cs typeface="Fira Code" pitchFamily="1" charset="0"/>
              </a:rPr>
              <a:t>  \E p \in Person:</a:t>
            </a:r>
          </a:p>
          <a:p>
            <a:pPr algn="l"/>
            <a:r>
              <a:rPr lang="en-US" sz="5400" dirty="0">
                <a:latin typeface="Fira Code" pitchFamily="1" charset="0"/>
                <a:ea typeface="Fira Code" pitchFamily="1" charset="0"/>
                <a:cs typeface="Fira Code" pitchFamily="1" charset="0"/>
              </a:rPr>
              <a:t>    \/ Sit(p)</a:t>
            </a:r>
          </a:p>
          <a:p>
            <a:pPr algn="l"/>
            <a:r>
              <a:rPr lang="en-US" sz="5400" dirty="0">
                <a:latin typeface="Fira Code" pitchFamily="1" charset="0"/>
                <a:ea typeface="Fira Code" pitchFamily="1" charset="0"/>
                <a:cs typeface="Fira Code" pitchFamily="1" charset="0"/>
              </a:rPr>
              <a:t>    \/ Stand(p)</a:t>
            </a:r>
          </a:p>
          <a:p>
            <a:pPr algn="l"/>
            <a:endParaRPr lang="en-US" sz="5400" dirty="0">
              <a:latin typeface="Fira Code" pitchFamily="1" charset="0"/>
              <a:ea typeface="Fira Code" pitchFamily="1" charset="0"/>
              <a:cs typeface="Fira Code" pitchFamily="1" charset="0"/>
            </a:endParaRPr>
          </a:p>
        </p:txBody>
      </p:sp>
    </p:spTree>
    <p:extLst>
      <p:ext uri="{BB962C8B-B14F-4D97-AF65-F5344CB8AC3E}">
        <p14:creationId xmlns:p14="http://schemas.microsoft.com/office/powerpoint/2010/main" val="3824753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D88F2D-1D37-7630-B5CF-7620022171C2}"/>
              </a:ext>
            </a:extLst>
          </p:cNvPr>
          <p:cNvSpPr txBox="1">
            <a:spLocks noGrp="1" noRot="1" noMove="1" noResize="1" noEditPoints="1" noAdjustHandles="1" noChangeArrowheads="1" noChangeShapeType="1"/>
          </p:cNvSpPr>
          <p:nvPr/>
        </p:nvSpPr>
        <p:spPr>
          <a:xfrm>
            <a:off x="228600" y="394622"/>
            <a:ext cx="4191000" cy="2031325"/>
          </a:xfrm>
          <a:prstGeom prst="rect">
            <a:avLst/>
          </a:prstGeom>
          <a:noFill/>
        </p:spPr>
        <p:txBody>
          <a:bodyPr wrap="square" rtlCol="0">
            <a:spAutoFit/>
          </a:bodyPr>
          <a:lstStyle/>
          <a:p>
            <a:pPr algn="l"/>
            <a:r>
              <a:rPr lang="en-US" dirty="0">
                <a:latin typeface="Fira Code" pitchFamily="1" charset="0"/>
                <a:ea typeface="Fira Code" pitchFamily="1" charset="0"/>
                <a:cs typeface="Fira Code" pitchFamily="1" charset="0"/>
              </a:rPr>
              <a:t>Next ==</a:t>
            </a:r>
          </a:p>
          <a:p>
            <a:pPr algn="l"/>
            <a:r>
              <a:rPr lang="en-US" dirty="0">
                <a:latin typeface="Fira Code" pitchFamily="1" charset="0"/>
                <a:ea typeface="Fira Code" pitchFamily="1" charset="0"/>
                <a:cs typeface="Fira Code" pitchFamily="1" charset="0"/>
              </a:rPr>
              <a:t>  \E p \in {"Bob", "Alice"}:</a:t>
            </a:r>
          </a:p>
          <a:p>
            <a:pPr algn="l"/>
            <a:r>
              <a:rPr lang="en-US" dirty="0">
                <a:latin typeface="Fira Code" pitchFamily="1" charset="0"/>
                <a:ea typeface="Fira Code" pitchFamily="1" charset="0"/>
                <a:cs typeface="Fira Code" pitchFamily="1" charset="0"/>
              </a:rPr>
              <a:t>    </a:t>
            </a:r>
          </a:p>
          <a:p>
            <a:pPr algn="l"/>
            <a:r>
              <a:rPr lang="en-US" dirty="0">
                <a:latin typeface="Fira Code" pitchFamily="1" charset="0"/>
                <a:ea typeface="Fira Code" pitchFamily="1" charset="0"/>
                <a:cs typeface="Fira Code" pitchFamily="1" charset="0"/>
              </a:rPr>
              <a:t>     \/ Sit(p)</a:t>
            </a:r>
          </a:p>
          <a:p>
            <a:pPr algn="l"/>
            <a:r>
              <a:rPr lang="en-US" dirty="0">
                <a:latin typeface="Fira Code" pitchFamily="1" charset="0"/>
                <a:ea typeface="Fira Code" pitchFamily="1" charset="0"/>
                <a:cs typeface="Fira Code" pitchFamily="1" charset="0"/>
              </a:rPr>
              <a:t>    </a:t>
            </a:r>
          </a:p>
          <a:p>
            <a:pPr algn="l"/>
            <a:r>
              <a:rPr lang="en-US" dirty="0">
                <a:latin typeface="Fira Code" pitchFamily="1" charset="0"/>
                <a:ea typeface="Fira Code" pitchFamily="1" charset="0"/>
                <a:cs typeface="Fira Code" pitchFamily="1" charset="0"/>
              </a:rPr>
              <a:t>     \/ Stand(p)</a:t>
            </a:r>
          </a:p>
          <a:p>
            <a:pPr algn="l"/>
            <a:endParaRPr lang="en-US" dirty="0">
              <a:latin typeface="Fira Code" pitchFamily="1" charset="0"/>
              <a:ea typeface="Fira Code" pitchFamily="1" charset="0"/>
              <a:cs typeface="Fira Code" pitchFamily="1" charset="0"/>
            </a:endParaRPr>
          </a:p>
        </p:txBody>
      </p:sp>
      <p:grpSp>
        <p:nvGrpSpPr>
          <p:cNvPr id="14" name="Group 13">
            <a:extLst>
              <a:ext uri="{FF2B5EF4-FFF2-40B4-BE49-F238E27FC236}">
                <a16:creationId xmlns:a16="http://schemas.microsoft.com/office/drawing/2014/main" id="{412F61B1-6A55-6F10-0054-E308F3CEAF2B}"/>
              </a:ext>
            </a:extLst>
          </p:cNvPr>
          <p:cNvGrpSpPr>
            <a:grpSpLocks/>
          </p:cNvGrpSpPr>
          <p:nvPr/>
        </p:nvGrpSpPr>
        <p:grpSpPr>
          <a:xfrm>
            <a:off x="1219200" y="3210541"/>
            <a:ext cx="1753387" cy="1753387"/>
            <a:chOff x="1219200" y="3210541"/>
            <a:chExt cx="1753387" cy="1753387"/>
          </a:xfrm>
        </p:grpSpPr>
        <p:grpSp>
          <p:nvGrpSpPr>
            <p:cNvPr id="4" name="Group 3">
              <a:extLst>
                <a:ext uri="{FF2B5EF4-FFF2-40B4-BE49-F238E27FC236}">
                  <a16:creationId xmlns:a16="http://schemas.microsoft.com/office/drawing/2014/main" id="{5A245EEA-D0BA-9705-CB24-F87C899EDED3}"/>
                </a:ext>
              </a:extLst>
            </p:cNvPr>
            <p:cNvGrpSpPr>
              <a:grpSpLocks/>
            </p:cNvGrpSpPr>
            <p:nvPr/>
          </p:nvGrpSpPr>
          <p:grpSpPr>
            <a:xfrm>
              <a:off x="1219200" y="3210541"/>
              <a:ext cx="1753387" cy="1753387"/>
              <a:chOff x="2366128" y="2648931"/>
              <a:chExt cx="1753387" cy="1753387"/>
            </a:xfrm>
          </p:grpSpPr>
          <p:sp>
            <p:nvSpPr>
              <p:cNvPr id="5" name="Rectangle 4">
                <a:extLst>
                  <a:ext uri="{FF2B5EF4-FFF2-40B4-BE49-F238E27FC236}">
                    <a16:creationId xmlns:a16="http://schemas.microsoft.com/office/drawing/2014/main" id="{4E8A11A8-359C-CE30-E826-678A2B82ACCC}"/>
                  </a:ext>
                </a:extLst>
              </p:cNvPr>
              <p:cNvSpPr>
                <a:spLocks/>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A593D42D-064B-4EED-5F8E-1FE80F8D46AC}"/>
                  </a:ext>
                </a:extLst>
              </p:cNvPr>
              <p:cNvCxnSpPr>
                <a:cxnSpLocks/>
                <a:stCxn id="5"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7" name="Content Placeholder 4" descr="User with solid fill">
              <a:extLst>
                <a:ext uri="{FF2B5EF4-FFF2-40B4-BE49-F238E27FC236}">
                  <a16:creationId xmlns:a16="http://schemas.microsoft.com/office/drawing/2014/main" id="{49A18E73-B83D-8C1E-5647-CE376B008D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32215" y="3774041"/>
              <a:ext cx="626386" cy="626386"/>
            </a:xfrm>
            <a:prstGeom prst="rect">
              <a:avLst/>
            </a:prstGeom>
          </p:spPr>
        </p:pic>
        <p:pic>
          <p:nvPicPr>
            <p:cNvPr id="9" name="Chair" descr="Office Chair with solid fill">
              <a:extLst>
                <a:ext uri="{FF2B5EF4-FFF2-40B4-BE49-F238E27FC236}">
                  <a16:creationId xmlns:a16="http://schemas.microsoft.com/office/drawing/2014/main" id="{D7256A9C-1200-3E9E-877A-1344C86F1E1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21047" y="3774040"/>
              <a:ext cx="626387" cy="626387"/>
            </a:xfrm>
            <a:prstGeom prst="rect">
              <a:avLst/>
            </a:prstGeom>
          </p:spPr>
        </p:pic>
      </p:grpSp>
      <p:sp>
        <p:nvSpPr>
          <p:cNvPr id="10" name="Arrow: Left 9">
            <a:extLst>
              <a:ext uri="{FF2B5EF4-FFF2-40B4-BE49-F238E27FC236}">
                <a16:creationId xmlns:a16="http://schemas.microsoft.com/office/drawing/2014/main" id="{AA860063-930D-7D9C-ADE9-C2D59F129CD5}"/>
              </a:ext>
            </a:extLst>
          </p:cNvPr>
          <p:cNvSpPr/>
          <p:nvPr/>
        </p:nvSpPr>
        <p:spPr>
          <a:xfrm rot="16200000">
            <a:off x="2095499" y="223658"/>
            <a:ext cx="457200" cy="322680"/>
          </a:xfrm>
          <a:prstGeom prst="leftArrow">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Arrow: Left 10">
            <a:extLst>
              <a:ext uri="{FF2B5EF4-FFF2-40B4-BE49-F238E27FC236}">
                <a16:creationId xmlns:a16="http://schemas.microsoft.com/office/drawing/2014/main" id="{7E866CF2-EAAB-1F15-544D-801794BF59CE}"/>
              </a:ext>
            </a:extLst>
          </p:cNvPr>
          <p:cNvSpPr/>
          <p:nvPr/>
        </p:nvSpPr>
        <p:spPr>
          <a:xfrm rot="16200000">
            <a:off x="1377327" y="2672727"/>
            <a:ext cx="457200" cy="293345"/>
          </a:xfrm>
          <a:prstGeom prst="leftArrow">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21" name="Group 20">
            <a:extLst>
              <a:ext uri="{FF2B5EF4-FFF2-40B4-BE49-F238E27FC236}">
                <a16:creationId xmlns:a16="http://schemas.microsoft.com/office/drawing/2014/main" id="{116A61B2-3188-E13A-05F5-40F7147327CF}"/>
              </a:ext>
            </a:extLst>
          </p:cNvPr>
          <p:cNvGrpSpPr>
            <a:grpSpLocks/>
          </p:cNvGrpSpPr>
          <p:nvPr/>
        </p:nvGrpSpPr>
        <p:grpSpPr>
          <a:xfrm>
            <a:off x="4800600" y="1862222"/>
            <a:ext cx="1753387" cy="1753387"/>
            <a:chOff x="1219200" y="3210541"/>
            <a:chExt cx="1753387" cy="1753387"/>
          </a:xfrm>
        </p:grpSpPr>
        <p:grpSp>
          <p:nvGrpSpPr>
            <p:cNvPr id="22" name="Group 21">
              <a:extLst>
                <a:ext uri="{FF2B5EF4-FFF2-40B4-BE49-F238E27FC236}">
                  <a16:creationId xmlns:a16="http://schemas.microsoft.com/office/drawing/2014/main" id="{C33073A5-000D-ADD2-A38D-6F2B0FC36097}"/>
                </a:ext>
              </a:extLst>
            </p:cNvPr>
            <p:cNvGrpSpPr>
              <a:grpSpLocks/>
            </p:cNvGrpSpPr>
            <p:nvPr/>
          </p:nvGrpSpPr>
          <p:grpSpPr>
            <a:xfrm>
              <a:off x="1219200" y="3210541"/>
              <a:ext cx="1753387" cy="1753387"/>
              <a:chOff x="2366128" y="2648931"/>
              <a:chExt cx="1753387" cy="1753387"/>
            </a:xfrm>
          </p:grpSpPr>
          <p:sp>
            <p:nvSpPr>
              <p:cNvPr id="25" name="Rectangle 24">
                <a:extLst>
                  <a:ext uri="{FF2B5EF4-FFF2-40B4-BE49-F238E27FC236}">
                    <a16:creationId xmlns:a16="http://schemas.microsoft.com/office/drawing/2014/main" id="{7B1A2D29-6E54-5096-6C5C-BA4C791137B4}"/>
                  </a:ext>
                </a:extLst>
              </p:cNvPr>
              <p:cNvSpPr>
                <a:spLocks/>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48082374-086D-C086-59AE-C18D69BAB53A}"/>
                  </a:ext>
                </a:extLst>
              </p:cNvPr>
              <p:cNvCxnSpPr>
                <a:cxnSpLocks/>
                <a:stCxn id="25"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23" name="Content Placeholder 4" descr="User with solid fill">
              <a:extLst>
                <a:ext uri="{FF2B5EF4-FFF2-40B4-BE49-F238E27FC236}">
                  <a16:creationId xmlns:a16="http://schemas.microsoft.com/office/drawing/2014/main" id="{C31ACA62-EB87-D996-7901-185F852722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32215" y="3774041"/>
              <a:ext cx="626386" cy="626386"/>
            </a:xfrm>
            <a:prstGeom prst="rect">
              <a:avLst/>
            </a:prstGeom>
          </p:spPr>
        </p:pic>
        <p:pic>
          <p:nvPicPr>
            <p:cNvPr id="24" name="Chair" descr="Female Profile with solid fill">
              <a:extLst>
                <a:ext uri="{FF2B5EF4-FFF2-40B4-BE49-F238E27FC236}">
                  <a16:creationId xmlns:a16="http://schemas.microsoft.com/office/drawing/2014/main" id="{F1DAF479-DFE2-8612-AC3B-5C3A22360E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221047" y="3774040"/>
              <a:ext cx="626387" cy="626387"/>
            </a:xfrm>
            <a:prstGeom prst="rect">
              <a:avLst/>
            </a:prstGeom>
          </p:spPr>
        </p:pic>
      </p:grpSp>
      <p:cxnSp>
        <p:nvCxnSpPr>
          <p:cNvPr id="46" name="Straight Arrow Connector 45">
            <a:extLst>
              <a:ext uri="{FF2B5EF4-FFF2-40B4-BE49-F238E27FC236}">
                <a16:creationId xmlns:a16="http://schemas.microsoft.com/office/drawing/2014/main" id="{954C0C2B-C5A4-F647-30B9-7171BCFFE451}"/>
              </a:ext>
            </a:extLst>
          </p:cNvPr>
          <p:cNvCxnSpPr/>
          <p:nvPr/>
        </p:nvCxnSpPr>
        <p:spPr>
          <a:xfrm flipV="1">
            <a:off x="3276600" y="2819400"/>
            <a:ext cx="1269294" cy="1143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C73F55A1-7A33-B678-9BEF-83783E4F58DA}"/>
              </a:ext>
            </a:extLst>
          </p:cNvPr>
          <p:cNvCxnSpPr>
            <a:cxnSpLocks/>
          </p:cNvCxnSpPr>
          <p:nvPr/>
        </p:nvCxnSpPr>
        <p:spPr>
          <a:xfrm>
            <a:off x="3243029" y="4338350"/>
            <a:ext cx="1269294" cy="1143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16" name="Group 15">
            <a:extLst>
              <a:ext uri="{FF2B5EF4-FFF2-40B4-BE49-F238E27FC236}">
                <a16:creationId xmlns:a16="http://schemas.microsoft.com/office/drawing/2014/main" id="{9E547528-6041-26AD-A226-6E1B7C39ED05}"/>
              </a:ext>
            </a:extLst>
          </p:cNvPr>
          <p:cNvGrpSpPr/>
          <p:nvPr/>
        </p:nvGrpSpPr>
        <p:grpSpPr>
          <a:xfrm>
            <a:off x="4782766" y="4648200"/>
            <a:ext cx="1753387" cy="1753387"/>
            <a:chOff x="4782766" y="4648200"/>
            <a:chExt cx="1753387" cy="1753387"/>
          </a:xfrm>
        </p:grpSpPr>
        <p:grpSp>
          <p:nvGrpSpPr>
            <p:cNvPr id="39" name="Group 38">
              <a:extLst>
                <a:ext uri="{FF2B5EF4-FFF2-40B4-BE49-F238E27FC236}">
                  <a16:creationId xmlns:a16="http://schemas.microsoft.com/office/drawing/2014/main" id="{43C0F961-89F8-6E89-59FA-66FDF4F27705}"/>
                </a:ext>
              </a:extLst>
            </p:cNvPr>
            <p:cNvGrpSpPr>
              <a:grpSpLocks/>
            </p:cNvGrpSpPr>
            <p:nvPr/>
          </p:nvGrpSpPr>
          <p:grpSpPr>
            <a:xfrm>
              <a:off x="4782766" y="4648200"/>
              <a:ext cx="1753387" cy="1753387"/>
              <a:chOff x="1219200" y="3210541"/>
              <a:chExt cx="1753387" cy="1753387"/>
            </a:xfrm>
          </p:grpSpPr>
          <p:grpSp>
            <p:nvGrpSpPr>
              <p:cNvPr id="40" name="Group 39">
                <a:extLst>
                  <a:ext uri="{FF2B5EF4-FFF2-40B4-BE49-F238E27FC236}">
                    <a16:creationId xmlns:a16="http://schemas.microsoft.com/office/drawing/2014/main" id="{CF99AFB4-B6BD-D339-6091-748D11A9CB55}"/>
                  </a:ext>
                </a:extLst>
              </p:cNvPr>
              <p:cNvGrpSpPr>
                <a:grpSpLocks/>
              </p:cNvGrpSpPr>
              <p:nvPr/>
            </p:nvGrpSpPr>
            <p:grpSpPr>
              <a:xfrm>
                <a:off x="1219200" y="3210541"/>
                <a:ext cx="1753387" cy="1753387"/>
                <a:chOff x="2366128" y="2648931"/>
                <a:chExt cx="1753387" cy="1753387"/>
              </a:xfrm>
            </p:grpSpPr>
            <p:sp>
              <p:nvSpPr>
                <p:cNvPr id="43" name="Rectangle 42">
                  <a:extLst>
                    <a:ext uri="{FF2B5EF4-FFF2-40B4-BE49-F238E27FC236}">
                      <a16:creationId xmlns:a16="http://schemas.microsoft.com/office/drawing/2014/main" id="{D9368B75-B14D-B53D-5C5C-BF68BF908B8A}"/>
                    </a:ext>
                  </a:extLst>
                </p:cNvPr>
                <p:cNvSpPr>
                  <a:spLocks/>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A7FE1182-3A31-5C22-5A19-5F506276B6D2}"/>
                    </a:ext>
                  </a:extLst>
                </p:cNvPr>
                <p:cNvCxnSpPr>
                  <a:cxnSpLocks/>
                </p:cNvCxnSpPr>
                <p:nvPr/>
              </p:nvCxnSpPr>
              <p:spPr>
                <a:xfrm flipH="1">
                  <a:off x="3145962"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42" name="Chair" descr="Office Chair with solid fill">
                <a:extLst>
                  <a:ext uri="{FF2B5EF4-FFF2-40B4-BE49-F238E27FC236}">
                    <a16:creationId xmlns:a16="http://schemas.microsoft.com/office/drawing/2014/main" id="{66DAB95A-3C07-6D45-A39E-6E1A88B1635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1434" y="3774040"/>
                <a:ext cx="626387" cy="626387"/>
              </a:xfrm>
              <a:prstGeom prst="rect">
                <a:avLst/>
              </a:prstGeom>
            </p:spPr>
          </p:pic>
        </p:grpSp>
        <p:pic>
          <p:nvPicPr>
            <p:cNvPr id="49" name="Chair" descr="Office Chair with solid fill">
              <a:extLst>
                <a:ext uri="{FF2B5EF4-FFF2-40B4-BE49-F238E27FC236}">
                  <a16:creationId xmlns:a16="http://schemas.microsoft.com/office/drawing/2014/main" id="{19AD6D0A-12F9-A112-6B29-FFE7B50746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02420" y="5232645"/>
              <a:ext cx="626387" cy="626387"/>
            </a:xfrm>
            <a:prstGeom prst="rect">
              <a:avLst/>
            </a:prstGeom>
          </p:spPr>
        </p:pic>
      </p:grpSp>
      <p:sp>
        <p:nvSpPr>
          <p:cNvPr id="51" name="Action Choice">
            <a:extLst>
              <a:ext uri="{FF2B5EF4-FFF2-40B4-BE49-F238E27FC236}">
                <a16:creationId xmlns:a16="http://schemas.microsoft.com/office/drawing/2014/main" id="{EB19B6C9-1912-A1AB-F071-C93F90225B7A}"/>
              </a:ext>
            </a:extLst>
          </p:cNvPr>
          <p:cNvSpPr/>
          <p:nvPr/>
        </p:nvSpPr>
        <p:spPr>
          <a:xfrm>
            <a:off x="838200" y="1149455"/>
            <a:ext cx="2057400" cy="516722"/>
          </a:xfrm>
          <a:prstGeom prst="roundRect">
            <a:avLst/>
          </a:prstGeom>
          <a:solidFill>
            <a:schemeClr val="bg1">
              <a:alpha val="0"/>
            </a:schemeClr>
          </a:solidFill>
          <a:ln>
            <a:solidFill>
              <a:srgbClr val="00B050"/>
            </a:solidFill>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wrap="square" rtlCol="0" anchor="ctr"/>
          <a:lstStyle/>
          <a:p>
            <a:pPr algn="ctr"/>
            <a:endParaRPr lang="en-US"/>
          </a:p>
        </p:txBody>
      </p:sp>
      <p:sp>
        <p:nvSpPr>
          <p:cNvPr id="54" name="TextBox 53">
            <a:extLst>
              <a:ext uri="{FF2B5EF4-FFF2-40B4-BE49-F238E27FC236}">
                <a16:creationId xmlns:a16="http://schemas.microsoft.com/office/drawing/2014/main" id="{9D2D17A5-D616-F79A-19B9-F77CBC9C772C}"/>
              </a:ext>
            </a:extLst>
          </p:cNvPr>
          <p:cNvSpPr txBox="1"/>
          <p:nvPr/>
        </p:nvSpPr>
        <p:spPr>
          <a:xfrm>
            <a:off x="7086600" y="3546901"/>
            <a:ext cx="2265364" cy="830997"/>
          </a:xfrm>
          <a:prstGeom prst="rect">
            <a:avLst/>
          </a:prstGeom>
          <a:noFill/>
        </p:spPr>
        <p:txBody>
          <a:bodyPr wrap="none" rtlCol="0">
            <a:spAutoFit/>
          </a:bodyPr>
          <a:lstStyle/>
          <a:p>
            <a:r>
              <a:rPr lang="en-US" sz="2400" dirty="0">
                <a:latin typeface="Fira Code" pitchFamily="1" charset="0"/>
                <a:ea typeface="Fira Code" pitchFamily="1" charset="0"/>
                <a:cs typeface="Fira Code" pitchFamily="1" charset="0"/>
              </a:rPr>
              <a:t>\/ Stand(A)</a:t>
            </a:r>
          </a:p>
          <a:p>
            <a:pPr algn="l"/>
            <a:r>
              <a:rPr lang="en-US" sz="2400" dirty="0">
                <a:latin typeface="Fira Code" pitchFamily="1" charset="0"/>
                <a:ea typeface="Fira Code" pitchFamily="1" charset="0"/>
                <a:cs typeface="Fira Code" pitchFamily="1" charset="0"/>
              </a:rPr>
              <a:t>\/ Sit(B)</a:t>
            </a:r>
          </a:p>
        </p:txBody>
      </p:sp>
    </p:spTree>
    <p:extLst>
      <p:ext uri="{BB962C8B-B14F-4D97-AF65-F5344CB8AC3E}">
        <p14:creationId xmlns:p14="http://schemas.microsoft.com/office/powerpoint/2010/main" val="7596305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par>
                                <p:cTn id="12" presetID="10" presetClass="entr" presetSubtype="0"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8.33333E-7 -1.11111E-6 L 0.07136 0.0007 " pathEditMode="relative" rAng="0" ptsTypes="AA">
                                      <p:cBhvr>
                                        <p:cTn id="18" dur="500" fill="hold"/>
                                        <p:tgtEl>
                                          <p:spTgt spid="11"/>
                                        </p:tgtEl>
                                        <p:attrNameLst>
                                          <p:attrName>ppt_x</p:attrName>
                                          <p:attrName>ppt_y</p:attrName>
                                        </p:attrNameLst>
                                      </p:cBhvr>
                                      <p:rCtr x="3568" y="23"/>
                                    </p:animMotion>
                                  </p:childTnLst>
                                </p:cTn>
                              </p:par>
                              <p:par>
                                <p:cTn id="19" presetID="42" presetClass="path" presetSubtype="0" accel="50000" decel="50000" fill="hold" grpId="0" nodeType="withEffect">
                                  <p:stCondLst>
                                    <p:cond delay="0"/>
                                  </p:stCondLst>
                                  <p:childTnLst>
                                    <p:animMotion origin="layout" path="M 5E-6 1.48148E-6 L 0.10313 0.00069 " pathEditMode="relative" rAng="0" ptsTypes="AA">
                                      <p:cBhvr>
                                        <p:cTn id="20" dur="500" fill="hold"/>
                                        <p:tgtEl>
                                          <p:spTgt spid="10"/>
                                        </p:tgtEl>
                                        <p:attrNameLst>
                                          <p:attrName>ppt_x</p:attrName>
                                          <p:attrName>ppt_y</p:attrName>
                                        </p:attrNameLst>
                                      </p:cBhvr>
                                      <p:rCtr x="5156" y="23"/>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33" restart="whenNotActive" fill="hold" evtFilter="cancelBubble" nodeType="interactiveSeq">
                <p:stCondLst>
                  <p:cond evt="onClick" delay="0">
                    <p:tgtEl>
                      <p:spTgt spid="51"/>
                    </p:tgtEl>
                  </p:cond>
                </p:stCondLst>
                <p:endSync evt="end" delay="0">
                  <p:rtn val="all"/>
                </p:endSync>
                <p:childTnLst>
                  <p:par>
                    <p:cTn id="34" fill="hold">
                      <p:stCondLst>
                        <p:cond delay="0"/>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5E-6 -4.07407E-6 L 5E-6 0.07524 " pathEditMode="relative" rAng="0" ptsTypes="AA">
                                      <p:cBhvr>
                                        <p:cTn id="37" dur="200" fill="hold"/>
                                        <p:tgtEl>
                                          <p:spTgt spid="51"/>
                                        </p:tgtEl>
                                        <p:attrNameLst>
                                          <p:attrName>ppt_x</p:attrName>
                                          <p:attrName>ppt_y</p:attrName>
                                        </p:attrNameLst>
                                      </p:cBhvr>
                                      <p:rCtr x="0" y="3750"/>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grpId="1" nodeType="clickEffect">
                                  <p:stCondLst>
                                    <p:cond delay="0"/>
                                  </p:stCondLst>
                                  <p:childTnLst>
                                    <p:animMotion origin="layout" path="M 5E-6 -4.07407E-6 L 5E-6 0.07524 " pathEditMode="relative" rAng="0" ptsTypes="AA">
                                      <p:cBhvr>
                                        <p:cTn id="41" dur="200" spd="-100000" fill="hold"/>
                                        <p:tgtEl>
                                          <p:spTgt spid="51"/>
                                        </p:tgtEl>
                                        <p:attrNameLst>
                                          <p:attrName>ppt_x</p:attrName>
                                          <p:attrName>ppt_y</p:attrName>
                                        </p:attrNameLst>
                                      </p:cBhvr>
                                      <p:rCtr x="0" y="3750"/>
                                    </p:animMotion>
                                  </p:childTnLst>
                                </p:cTn>
                              </p:par>
                            </p:childTnLst>
                          </p:cTn>
                        </p:par>
                      </p:childTnLst>
                    </p:cTn>
                  </p:par>
                </p:childTnLst>
              </p:cTn>
              <p:nextCondLst>
                <p:cond evt="onClick" delay="0">
                  <p:tgtEl>
                    <p:spTgt spid="51"/>
                  </p:tgtEl>
                </p:cond>
              </p:nextCondLst>
            </p:seq>
          </p:childTnLst>
        </p:cTn>
      </p:par>
    </p:tnLst>
    <p:bldLst>
      <p:bldP spid="10" grpId="0" animBg="1"/>
      <p:bldP spid="11" grpId="0" animBg="1"/>
      <p:bldP spid="51" grpId="0" animBg="1"/>
      <p:bldP spid="51"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Seating__5</a:t>
            </a:r>
          </a:p>
        </p:txBody>
      </p:sp>
    </p:spTree>
    <p:extLst>
      <p:ext uri="{BB962C8B-B14F-4D97-AF65-F5344CB8AC3E}">
        <p14:creationId xmlns:p14="http://schemas.microsoft.com/office/powerpoint/2010/main" val="209957314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hair" descr="Office Chair with solid fill">
            <a:extLst>
              <a:ext uri="{FF2B5EF4-FFF2-40B4-BE49-F238E27FC236}">
                <a16:creationId xmlns:a16="http://schemas.microsoft.com/office/drawing/2014/main" id="{874E475A-A981-E20F-BACA-83F5C32DA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3646578"/>
            <a:ext cx="914400" cy="914400"/>
          </a:xfrm>
          <a:prstGeom prst="rect">
            <a:avLst/>
          </a:prstGeom>
        </p:spPr>
      </p:pic>
      <p:pic>
        <p:nvPicPr>
          <p:cNvPr id="4" name="Person" descr="User with solid fill">
            <a:extLst>
              <a:ext uri="{FF2B5EF4-FFF2-40B4-BE49-F238E27FC236}">
                <a16:creationId xmlns:a16="http://schemas.microsoft.com/office/drawing/2014/main" id="{6E6A3DC5-50F4-EF20-36AE-13B36FD81D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2468" y="3029494"/>
            <a:ext cx="914400" cy="914400"/>
          </a:xfrm>
          <a:prstGeom prst="rect">
            <a:avLst/>
          </a:prstGeom>
        </p:spPr>
      </p:pic>
      <p:sp>
        <p:nvSpPr>
          <p:cNvPr id="5" name="Arrow: Right 4">
            <a:extLst>
              <a:ext uri="{FF2B5EF4-FFF2-40B4-BE49-F238E27FC236}">
                <a16:creationId xmlns:a16="http://schemas.microsoft.com/office/drawing/2014/main" id="{6372F88B-674B-1E01-24E8-9DF616149710}"/>
              </a:ext>
            </a:extLst>
          </p:cNvPr>
          <p:cNvSpPr/>
          <p:nvPr/>
        </p:nvSpPr>
        <p:spPr>
          <a:xfrm rot="2466229">
            <a:off x="3581400" y="3285309"/>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6" name="Chair" descr="Office Chair with solid fill">
            <a:extLst>
              <a:ext uri="{FF2B5EF4-FFF2-40B4-BE49-F238E27FC236}">
                <a16:creationId xmlns:a16="http://schemas.microsoft.com/office/drawing/2014/main" id="{745984FC-A0F2-C585-F85B-3CFD7785B4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24400" y="3646578"/>
            <a:ext cx="914400" cy="914400"/>
          </a:xfrm>
          <a:prstGeom prst="rect">
            <a:avLst/>
          </a:prstGeom>
        </p:spPr>
      </p:pic>
      <p:pic>
        <p:nvPicPr>
          <p:cNvPr id="7" name="Person" descr="Female Profile with solid fill">
            <a:extLst>
              <a:ext uri="{FF2B5EF4-FFF2-40B4-BE49-F238E27FC236}">
                <a16:creationId xmlns:a16="http://schemas.microsoft.com/office/drawing/2014/main" id="{E77FD047-5C67-05B0-2D4E-E385DF59A8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262468" y="4294278"/>
            <a:ext cx="914400" cy="914400"/>
          </a:xfrm>
          <a:prstGeom prst="rect">
            <a:avLst/>
          </a:prstGeom>
        </p:spPr>
      </p:pic>
      <p:sp>
        <p:nvSpPr>
          <p:cNvPr id="8" name="Arrow: Right 7">
            <a:extLst>
              <a:ext uri="{FF2B5EF4-FFF2-40B4-BE49-F238E27FC236}">
                <a16:creationId xmlns:a16="http://schemas.microsoft.com/office/drawing/2014/main" id="{5674A2BE-9E55-D25E-9EF7-DC5066FC0D54}"/>
              </a:ext>
            </a:extLst>
          </p:cNvPr>
          <p:cNvSpPr/>
          <p:nvPr/>
        </p:nvSpPr>
        <p:spPr>
          <a:xfrm rot="18937608">
            <a:off x="3581400" y="4560978"/>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E3FE0922-4C7B-FFDB-06E1-8961C9DEF67C}"/>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143076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Beveled 10">
            <a:extLst>
              <a:ext uri="{FF2B5EF4-FFF2-40B4-BE49-F238E27FC236}">
                <a16:creationId xmlns:a16="http://schemas.microsoft.com/office/drawing/2014/main" id="{729B31E2-3628-6266-E26C-571345B75A99}"/>
              </a:ext>
            </a:extLst>
          </p:cNvPr>
          <p:cNvSpPr/>
          <p:nvPr/>
        </p:nvSpPr>
        <p:spPr>
          <a:xfrm>
            <a:off x="2057400" y="3733800"/>
            <a:ext cx="2212258" cy="1325563"/>
          </a:xfrm>
          <a:prstGeom prst="bevel">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2CAC1B42-AA12-F8D2-B683-B19494C0516B}"/>
              </a:ext>
            </a:extLst>
          </p:cNvPr>
          <p:cNvGrpSpPr/>
          <p:nvPr/>
        </p:nvGrpSpPr>
        <p:grpSpPr>
          <a:xfrm>
            <a:off x="2502791" y="4192334"/>
            <a:ext cx="1211344" cy="378964"/>
            <a:chOff x="769856" y="2139884"/>
            <a:chExt cx="9702636" cy="3035432"/>
          </a:xfrm>
        </p:grpSpPr>
        <p:sp>
          <p:nvSpPr>
            <p:cNvPr id="15" name="Rectangle: Beveled 14">
              <a:extLst>
                <a:ext uri="{FF2B5EF4-FFF2-40B4-BE49-F238E27FC236}">
                  <a16:creationId xmlns:a16="http://schemas.microsoft.com/office/drawing/2014/main" id="{F876704D-931A-9E36-6581-A9E47773D4AA}"/>
                </a:ext>
              </a:extLst>
            </p:cNvPr>
            <p:cNvSpPr/>
            <p:nvPr/>
          </p:nvSpPr>
          <p:spPr>
            <a:xfrm>
              <a:off x="769856" y="3657600"/>
              <a:ext cx="2454111" cy="1517716"/>
            </a:xfrm>
            <a:prstGeom prst="bevel">
              <a:avLst>
                <a:gd name="adj" fmla="val 112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Rectangle: Beveled 15">
              <a:extLst>
                <a:ext uri="{FF2B5EF4-FFF2-40B4-BE49-F238E27FC236}">
                  <a16:creationId xmlns:a16="http://schemas.microsoft.com/office/drawing/2014/main" id="{704477C0-FFBC-84F9-CA8E-0B09361CA629}"/>
                </a:ext>
              </a:extLst>
            </p:cNvPr>
            <p:cNvSpPr/>
            <p:nvPr/>
          </p:nvSpPr>
          <p:spPr>
            <a:xfrm>
              <a:off x="4868944" y="2139884"/>
              <a:ext cx="2454111" cy="1517716"/>
            </a:xfrm>
            <a:prstGeom prst="bevel">
              <a:avLst>
                <a:gd name="adj" fmla="val 112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Rectangle: Beveled 16">
              <a:extLst>
                <a:ext uri="{FF2B5EF4-FFF2-40B4-BE49-F238E27FC236}">
                  <a16:creationId xmlns:a16="http://schemas.microsoft.com/office/drawing/2014/main" id="{79B64BF0-ECF9-3404-E12F-E07B974C4B2F}"/>
                </a:ext>
              </a:extLst>
            </p:cNvPr>
            <p:cNvSpPr/>
            <p:nvPr/>
          </p:nvSpPr>
          <p:spPr>
            <a:xfrm>
              <a:off x="8018381" y="3657600"/>
              <a:ext cx="2454111" cy="1517716"/>
            </a:xfrm>
            <a:prstGeom prst="bevel">
              <a:avLst>
                <a:gd name="adj" fmla="val 1125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 name="Arrow: Right 17">
              <a:extLst>
                <a:ext uri="{FF2B5EF4-FFF2-40B4-BE49-F238E27FC236}">
                  <a16:creationId xmlns:a16="http://schemas.microsoft.com/office/drawing/2014/main" id="{034F9464-8768-B30F-619B-428033579309}"/>
                </a:ext>
              </a:extLst>
            </p:cNvPr>
            <p:cNvSpPr/>
            <p:nvPr/>
          </p:nvSpPr>
          <p:spPr>
            <a:xfrm rot="19855662">
              <a:off x="3713848" y="3375770"/>
              <a:ext cx="838200" cy="448849"/>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9" name="Arrow: Right 18">
              <a:extLst>
                <a:ext uri="{FF2B5EF4-FFF2-40B4-BE49-F238E27FC236}">
                  <a16:creationId xmlns:a16="http://schemas.microsoft.com/office/drawing/2014/main" id="{8077BC4F-DE19-0388-0293-B0BFF6F3DA83}"/>
                </a:ext>
              </a:extLst>
            </p:cNvPr>
            <p:cNvSpPr/>
            <p:nvPr/>
          </p:nvSpPr>
          <p:spPr>
            <a:xfrm>
              <a:off x="3752195" y="4135442"/>
              <a:ext cx="3715405" cy="479800"/>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5" name="Title 4">
            <a:extLst>
              <a:ext uri="{FF2B5EF4-FFF2-40B4-BE49-F238E27FC236}">
                <a16:creationId xmlns:a16="http://schemas.microsoft.com/office/drawing/2014/main" id="{F1D06FB8-0B50-77A5-0131-7D396C2BE1B5}"/>
              </a:ext>
            </a:extLst>
          </p:cNvPr>
          <p:cNvSpPr>
            <a:spLocks noGrp="1"/>
          </p:cNvSpPr>
          <p:nvPr>
            <p:ph type="title"/>
          </p:nvPr>
        </p:nvSpPr>
        <p:spPr/>
        <p:txBody>
          <a:bodyPr/>
          <a:lstStyle/>
          <a:p>
            <a:endParaRPr lang="en-US" dirty="0"/>
          </a:p>
        </p:txBody>
      </p:sp>
      <p:pic>
        <p:nvPicPr>
          <p:cNvPr id="21" name="Graphic 20" descr="Calculator with solid fill">
            <a:extLst>
              <a:ext uri="{FF2B5EF4-FFF2-40B4-BE49-F238E27FC236}">
                <a16:creationId xmlns:a16="http://schemas.microsoft.com/office/drawing/2014/main" id="{9224223C-D211-AEEE-AC65-5AF6A537EB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00535" y="3088416"/>
            <a:ext cx="914400" cy="914400"/>
          </a:xfrm>
          <a:prstGeom prst="rect">
            <a:avLst/>
          </a:prstGeom>
        </p:spPr>
      </p:pic>
      <p:pic>
        <p:nvPicPr>
          <p:cNvPr id="23" name="Graphic 22" descr="Database with solid fill">
            <a:extLst>
              <a:ext uri="{FF2B5EF4-FFF2-40B4-BE49-F238E27FC236}">
                <a16:creationId xmlns:a16="http://schemas.microsoft.com/office/drawing/2014/main" id="{8E376718-A517-2143-B24E-FC9BE51E407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33535" y="3984273"/>
            <a:ext cx="914400" cy="914400"/>
          </a:xfrm>
          <a:prstGeom prst="rect">
            <a:avLst/>
          </a:prstGeom>
        </p:spPr>
      </p:pic>
      <p:pic>
        <p:nvPicPr>
          <p:cNvPr id="25" name="Graphic 24" descr="Cloud outline">
            <a:extLst>
              <a:ext uri="{FF2B5EF4-FFF2-40B4-BE49-F238E27FC236}">
                <a16:creationId xmlns:a16="http://schemas.microsoft.com/office/drawing/2014/main" id="{A7D2305C-659F-4BE0-6D35-C90A0ADE220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923935" y="1758182"/>
            <a:ext cx="914400" cy="914400"/>
          </a:xfrm>
          <a:prstGeom prst="rect">
            <a:avLst/>
          </a:prstGeom>
        </p:spPr>
      </p:pic>
      <p:cxnSp>
        <p:nvCxnSpPr>
          <p:cNvPr id="27" name="Straight Arrow Connector 26">
            <a:extLst>
              <a:ext uri="{FF2B5EF4-FFF2-40B4-BE49-F238E27FC236}">
                <a16:creationId xmlns:a16="http://schemas.microsoft.com/office/drawing/2014/main" id="{288CB74C-D258-AEAE-A982-3A0412ABA1F5}"/>
              </a:ext>
            </a:extLst>
          </p:cNvPr>
          <p:cNvCxnSpPr>
            <a:cxnSpLocks/>
          </p:cNvCxnSpPr>
          <p:nvPr/>
        </p:nvCxnSpPr>
        <p:spPr>
          <a:xfrm flipV="1">
            <a:off x="4628535" y="2672582"/>
            <a:ext cx="1371600" cy="1371600"/>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ACF104B4-6B29-C6C6-A8BE-5ECA3A2DE132}"/>
              </a:ext>
            </a:extLst>
          </p:cNvPr>
          <p:cNvCxnSpPr>
            <a:cxnSpLocks/>
          </p:cNvCxnSpPr>
          <p:nvPr/>
        </p:nvCxnSpPr>
        <p:spPr>
          <a:xfrm>
            <a:off x="6304935" y="2520182"/>
            <a:ext cx="533400" cy="1387891"/>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E6D2E741-0CED-4237-6F1E-3E41537C6ADB}"/>
              </a:ext>
            </a:extLst>
          </p:cNvPr>
          <p:cNvCxnSpPr>
            <a:cxnSpLocks/>
          </p:cNvCxnSpPr>
          <p:nvPr/>
        </p:nvCxnSpPr>
        <p:spPr>
          <a:xfrm flipH="1" flipV="1">
            <a:off x="4552335" y="4381816"/>
            <a:ext cx="1981200" cy="189482"/>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C5508B5A-92AF-237D-7305-91A744BF27EA}"/>
              </a:ext>
            </a:extLst>
          </p:cNvPr>
          <p:cNvCxnSpPr>
            <a:cxnSpLocks/>
            <a:stCxn id="23" idx="3"/>
            <a:endCxn id="21" idx="1"/>
          </p:cNvCxnSpPr>
          <p:nvPr/>
        </p:nvCxnSpPr>
        <p:spPr>
          <a:xfrm flipV="1">
            <a:off x="7447935" y="3545616"/>
            <a:ext cx="1752600" cy="895857"/>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92F51B16-B833-187E-1790-DE1A54878A34}"/>
              </a:ext>
            </a:extLst>
          </p:cNvPr>
          <p:cNvCxnSpPr>
            <a:cxnSpLocks/>
          </p:cNvCxnSpPr>
          <p:nvPr/>
        </p:nvCxnSpPr>
        <p:spPr>
          <a:xfrm flipH="1" flipV="1">
            <a:off x="6914535" y="2520182"/>
            <a:ext cx="2133600" cy="732046"/>
          </a:xfrm>
          <a:prstGeom prst="straightConnector1">
            <a:avLst/>
          </a:prstGeom>
          <a:ln>
            <a:prstDash val="sysDash"/>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94016406"/>
      </p:ext>
    </p:extLst>
  </p:cSld>
  <p:clrMapOvr>
    <a:masterClrMapping/>
  </p:clrMapOvr>
  <mc:AlternateContent xmlns:mc="http://schemas.openxmlformats.org/markup-compatibility/2006" xmlns:p159="http://schemas.microsoft.com/office/powerpoint/2015/09/main">
    <mc:Choice Requires="p159">
      <p:transition spd="slow">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2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2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2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00"/>
                                        <p:tgtEl>
                                          <p:spTgt spid="28"/>
                                        </p:tgtEl>
                                      </p:cBhvr>
                                    </p:animEffect>
                                  </p:childTnLst>
                                </p:cTn>
                              </p:par>
                              <p:par>
                                <p:cTn id="20" presetID="10" presetClass="entr" presetSubtype="0"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fade">
                                      <p:cBhvr>
                                        <p:cTn id="22" dur="200"/>
                                        <p:tgtEl>
                                          <p:spTgt spid="40"/>
                                        </p:tgtEl>
                                      </p:cBhvr>
                                    </p:animEffect>
                                  </p:childTnLst>
                                </p:cTn>
                              </p:par>
                              <p:par>
                                <p:cTn id="23" presetID="10"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
                                        <p:tgtEl>
                                          <p:spTgt spid="34"/>
                                        </p:tgtEl>
                                      </p:cBhvr>
                                    </p:animEffect>
                                  </p:childTnLst>
                                </p:cTn>
                              </p:par>
                              <p:par>
                                <p:cTn id="26" presetID="10" presetClass="entr" presetSubtype="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2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9D9204-849A-F193-DDCC-2BEAB296E377}"/>
              </a:ext>
            </a:extLst>
          </p:cNvPr>
          <p:cNvSpPr>
            <a:spLocks noGrp="1"/>
          </p:cNvSpPr>
          <p:nvPr>
            <p:ph type="ctrTitle"/>
          </p:nvPr>
        </p:nvSpPr>
        <p:spPr/>
        <p:txBody>
          <a:bodyPr/>
          <a:lstStyle/>
          <a:p>
            <a:r>
              <a:rPr lang="en-US" dirty="0"/>
              <a:t>Invariant</a:t>
            </a:r>
          </a:p>
        </p:txBody>
      </p:sp>
      <p:sp>
        <p:nvSpPr>
          <p:cNvPr id="5" name="Subtitle 4">
            <a:extLst>
              <a:ext uri="{FF2B5EF4-FFF2-40B4-BE49-F238E27FC236}">
                <a16:creationId xmlns:a16="http://schemas.microsoft.com/office/drawing/2014/main" id="{2D3D26E7-458B-5AF7-8B2F-7CA4AC779444}"/>
              </a:ext>
            </a:extLst>
          </p:cNvPr>
          <p:cNvSpPr>
            <a:spLocks noGrp="1"/>
          </p:cNvSpPr>
          <p:nvPr>
            <p:ph type="subTitle" idx="1"/>
          </p:nvPr>
        </p:nvSpPr>
        <p:spPr/>
        <p:txBody>
          <a:bodyPr/>
          <a:lstStyle/>
          <a:p>
            <a:r>
              <a:rPr lang="en-US" dirty="0"/>
              <a:t>A statement checked on EVERY state</a:t>
            </a:r>
          </a:p>
        </p:txBody>
      </p:sp>
    </p:spTree>
    <p:extLst>
      <p:ext uri="{BB962C8B-B14F-4D97-AF65-F5344CB8AC3E}">
        <p14:creationId xmlns:p14="http://schemas.microsoft.com/office/powerpoint/2010/main" val="42076748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Seating__6</a:t>
            </a:r>
          </a:p>
        </p:txBody>
      </p:sp>
    </p:spTree>
    <p:extLst>
      <p:ext uri="{BB962C8B-B14F-4D97-AF65-F5344CB8AC3E}">
        <p14:creationId xmlns:p14="http://schemas.microsoft.com/office/powerpoint/2010/main" val="76707368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73A089-932C-00BC-2707-4CF909032E36}"/>
              </a:ext>
            </a:extLst>
          </p:cNvPr>
          <p:cNvPicPr>
            <a:picLocks noGrp="1" noRot="1" noChangeAspect="1" noMove="1" noResize="1" noEditPoints="1" noAdjustHandles="1" noChangeArrowheads="1" noChangeShapeType="1" noCrop="1"/>
          </p:cNvPicPr>
          <p:nvPr/>
        </p:nvPicPr>
        <p:blipFill rotWithShape="1">
          <a:blip r:embed="rId2">
            <a:extLst>
              <a:ext uri="{28A0092B-C50C-407E-A947-70E740481C1C}">
                <a14:useLocalDpi xmlns:a14="http://schemas.microsoft.com/office/drawing/2010/main" val="0"/>
              </a:ext>
            </a:extLst>
          </a:blip>
          <a:srcRect l="14374" t="3431" r="1" b="24844"/>
          <a:stretch/>
        </p:blipFill>
        <p:spPr>
          <a:xfrm>
            <a:off x="21424" y="647700"/>
            <a:ext cx="12149151" cy="5562600"/>
          </a:xfrm>
          <a:prstGeom prst="rect">
            <a:avLst/>
          </a:prstGeom>
        </p:spPr>
      </p:pic>
      <p:sp>
        <p:nvSpPr>
          <p:cNvPr id="3" name="Rectangle: Rounded Corners 2">
            <a:extLst>
              <a:ext uri="{FF2B5EF4-FFF2-40B4-BE49-F238E27FC236}">
                <a16:creationId xmlns:a16="http://schemas.microsoft.com/office/drawing/2014/main" id="{B53DF30D-E5E6-AAC6-FFF6-73848484CE4A}"/>
              </a:ext>
            </a:extLst>
          </p:cNvPr>
          <p:cNvSpPr/>
          <p:nvPr/>
        </p:nvSpPr>
        <p:spPr>
          <a:xfrm>
            <a:off x="6172200" y="3314700"/>
            <a:ext cx="2057400" cy="457200"/>
          </a:xfrm>
          <a:prstGeom prst="roundRect">
            <a:avLst/>
          </a:prstGeom>
          <a:solidFill>
            <a:schemeClr val="tx1">
              <a:lumMod val="65000"/>
              <a:lumOff val="35000"/>
              <a:alpha val="0"/>
            </a:schemeClr>
          </a:solid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7F8ADDB2-995E-6DA4-3B88-BCE97BC36A95}"/>
              </a:ext>
            </a:extLst>
          </p:cNvPr>
          <p:cNvSpPr/>
          <p:nvPr/>
        </p:nvSpPr>
        <p:spPr>
          <a:xfrm>
            <a:off x="6172200" y="3771900"/>
            <a:ext cx="2286000" cy="495300"/>
          </a:xfrm>
          <a:prstGeom prst="roundRect">
            <a:avLst/>
          </a:prstGeom>
          <a:solidFill>
            <a:schemeClr val="tx1">
              <a:lumMod val="65000"/>
              <a:lumOff val="35000"/>
              <a:alpha val="0"/>
            </a:schemeClr>
          </a:solid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DF73594E-2B49-AF67-B325-D79EC34D6A1C}"/>
              </a:ext>
            </a:extLst>
          </p:cNvPr>
          <p:cNvSpPr/>
          <p:nvPr/>
        </p:nvSpPr>
        <p:spPr>
          <a:xfrm>
            <a:off x="6150187" y="2819400"/>
            <a:ext cx="1241213" cy="342900"/>
          </a:xfrm>
          <a:prstGeom prst="roundRect">
            <a:avLst/>
          </a:prstGeom>
          <a:solidFill>
            <a:schemeClr val="tx1">
              <a:lumMod val="65000"/>
              <a:lumOff val="35000"/>
              <a:alpha val="0"/>
            </a:schemeClr>
          </a:solid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346C5F87-8879-59F2-9CF1-C4312CD8CDF9}"/>
              </a:ext>
            </a:extLst>
          </p:cNvPr>
          <p:cNvSpPr/>
          <p:nvPr/>
        </p:nvSpPr>
        <p:spPr>
          <a:xfrm>
            <a:off x="6172200" y="1981200"/>
            <a:ext cx="2057400" cy="457200"/>
          </a:xfrm>
          <a:prstGeom prst="roundRect">
            <a:avLst/>
          </a:prstGeom>
          <a:solidFill>
            <a:schemeClr val="tx1">
              <a:lumMod val="65000"/>
              <a:lumOff val="35000"/>
              <a:alpha val="0"/>
            </a:schemeClr>
          </a:solid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4875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Seating__7</a:t>
            </a:r>
          </a:p>
        </p:txBody>
      </p:sp>
    </p:spTree>
    <p:extLst>
      <p:ext uri="{BB962C8B-B14F-4D97-AF65-F5344CB8AC3E}">
        <p14:creationId xmlns:p14="http://schemas.microsoft.com/office/powerpoint/2010/main" val="3222519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46CDE2-B4B0-BC2D-DA0E-4DE7324DE15E}"/>
              </a:ext>
            </a:extLst>
          </p:cNvPr>
          <p:cNvGrpSpPr/>
          <p:nvPr/>
        </p:nvGrpSpPr>
        <p:grpSpPr>
          <a:xfrm>
            <a:off x="2529527" y="2552305"/>
            <a:ext cx="1753387" cy="1753387"/>
            <a:chOff x="2366128" y="2648931"/>
            <a:chExt cx="1753387" cy="1753387"/>
          </a:xfrm>
        </p:grpSpPr>
        <p:sp>
          <p:nvSpPr>
            <p:cNvPr id="9" name="Rectangle 8">
              <a:extLst>
                <a:ext uri="{FF2B5EF4-FFF2-40B4-BE49-F238E27FC236}">
                  <a16:creationId xmlns:a16="http://schemas.microsoft.com/office/drawing/2014/main" id="{BB3F886F-9526-B8F1-3493-2D2189FC4710}"/>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44F56EF-63F5-9666-C346-31261FBF0EC3}"/>
                </a:ext>
              </a:extLst>
            </p:cNvPr>
            <p:cNvCxnSpPr>
              <a:cxnSpLocks/>
              <a:stCxn id="9"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52" name="Content Placeholder 4" descr="User with solid fill">
            <a:extLst>
              <a:ext uri="{FF2B5EF4-FFF2-40B4-BE49-F238E27FC236}">
                <a16:creationId xmlns:a16="http://schemas.microsoft.com/office/drawing/2014/main" id="{04193AAE-ABF1-6A58-D30A-1C7174F837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642542" y="3115805"/>
            <a:ext cx="626386" cy="626386"/>
          </a:xfrm>
          <a:prstGeom prst="rect">
            <a:avLst/>
          </a:prstGeom>
        </p:spPr>
      </p:pic>
      <p:pic>
        <p:nvPicPr>
          <p:cNvPr id="54" name="Content Placeholder 4">
            <a:extLst>
              <a:ext uri="{FF2B5EF4-FFF2-40B4-BE49-F238E27FC236}">
                <a16:creationId xmlns:a16="http://schemas.microsoft.com/office/drawing/2014/main" id="{DC95E7F2-3749-EE4E-771C-271C692799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536308" y="3115805"/>
            <a:ext cx="626386" cy="626386"/>
          </a:xfrm>
          <a:prstGeom prst="rect">
            <a:avLst/>
          </a:prstGeom>
        </p:spPr>
      </p:pic>
      <p:grpSp>
        <p:nvGrpSpPr>
          <p:cNvPr id="15" name="Group 14">
            <a:extLst>
              <a:ext uri="{FF2B5EF4-FFF2-40B4-BE49-F238E27FC236}">
                <a16:creationId xmlns:a16="http://schemas.microsoft.com/office/drawing/2014/main" id="{A863435C-00A4-C0C7-CE56-159186935980}"/>
              </a:ext>
            </a:extLst>
          </p:cNvPr>
          <p:cNvGrpSpPr/>
          <p:nvPr/>
        </p:nvGrpSpPr>
        <p:grpSpPr>
          <a:xfrm>
            <a:off x="4438133" y="486148"/>
            <a:ext cx="2703442" cy="2174207"/>
            <a:chOff x="4438133" y="486148"/>
            <a:chExt cx="2703442" cy="2174207"/>
          </a:xfrm>
        </p:grpSpPr>
        <p:grpSp>
          <p:nvGrpSpPr>
            <p:cNvPr id="24" name="Group 23">
              <a:extLst>
                <a:ext uri="{FF2B5EF4-FFF2-40B4-BE49-F238E27FC236}">
                  <a16:creationId xmlns:a16="http://schemas.microsoft.com/office/drawing/2014/main" id="{BFB8E3DE-FA2F-0E88-C132-CEC350776E3E}"/>
                </a:ext>
              </a:extLst>
            </p:cNvPr>
            <p:cNvGrpSpPr/>
            <p:nvPr/>
          </p:nvGrpSpPr>
          <p:grpSpPr>
            <a:xfrm rot="18903765">
              <a:off x="4438133" y="2444256"/>
              <a:ext cx="868364" cy="216099"/>
              <a:chOff x="4542817" y="2976664"/>
              <a:chExt cx="2587557" cy="849183"/>
            </a:xfrm>
          </p:grpSpPr>
          <p:cxnSp>
            <p:nvCxnSpPr>
              <p:cNvPr id="25" name="Straight Arrow Connector 24">
                <a:extLst>
                  <a:ext uri="{FF2B5EF4-FFF2-40B4-BE49-F238E27FC236}">
                    <a16:creationId xmlns:a16="http://schemas.microsoft.com/office/drawing/2014/main" id="{4D8C8EC7-66D7-A97D-A28C-D0387108D199}"/>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90AA9C3-6848-B5EC-AD2E-A67A93EA12CA}"/>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4" name="Group 13">
              <a:extLst>
                <a:ext uri="{FF2B5EF4-FFF2-40B4-BE49-F238E27FC236}">
                  <a16:creationId xmlns:a16="http://schemas.microsoft.com/office/drawing/2014/main" id="{B6B09F38-3C89-1A77-E3FF-6311D7187419}"/>
                </a:ext>
              </a:extLst>
            </p:cNvPr>
            <p:cNvGrpSpPr/>
            <p:nvPr/>
          </p:nvGrpSpPr>
          <p:grpSpPr>
            <a:xfrm>
              <a:off x="5388188" y="486148"/>
              <a:ext cx="1753387" cy="1753387"/>
              <a:chOff x="5388188" y="486148"/>
              <a:chExt cx="1753387" cy="1753387"/>
            </a:xfrm>
          </p:grpSpPr>
          <p:grpSp>
            <p:nvGrpSpPr>
              <p:cNvPr id="5" name="Group 4">
                <a:extLst>
                  <a:ext uri="{FF2B5EF4-FFF2-40B4-BE49-F238E27FC236}">
                    <a16:creationId xmlns:a16="http://schemas.microsoft.com/office/drawing/2014/main" id="{705B77FF-849C-5187-7F76-CBA598C4D7CB}"/>
                  </a:ext>
                </a:extLst>
              </p:cNvPr>
              <p:cNvGrpSpPr/>
              <p:nvPr/>
            </p:nvGrpSpPr>
            <p:grpSpPr>
              <a:xfrm>
                <a:off x="5388188" y="486148"/>
                <a:ext cx="1753387" cy="1753387"/>
                <a:chOff x="2366128" y="2648931"/>
                <a:chExt cx="1753387" cy="1753387"/>
              </a:xfrm>
            </p:grpSpPr>
            <p:sp>
              <p:nvSpPr>
                <p:cNvPr id="6" name="Rectangle 5">
                  <a:extLst>
                    <a:ext uri="{FF2B5EF4-FFF2-40B4-BE49-F238E27FC236}">
                      <a16:creationId xmlns:a16="http://schemas.microsoft.com/office/drawing/2014/main" id="{9F75F3E4-5F68-9BBA-CFC0-490C77E69A70}"/>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2DA8A77-E81A-3A9E-618E-6971E9A7D4F0}"/>
                    </a:ext>
                  </a:extLst>
                </p:cNvPr>
                <p:cNvCxnSpPr>
                  <a:stCxn id="6"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57" name="Content Placeholder 4">
                <a:extLst>
                  <a:ext uri="{FF2B5EF4-FFF2-40B4-BE49-F238E27FC236}">
                    <a16:creationId xmlns:a16="http://schemas.microsoft.com/office/drawing/2014/main" id="{FA9C83F0-D222-0A71-6907-30FFFF5D37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486400" y="1066800"/>
                <a:ext cx="626386" cy="626386"/>
              </a:xfrm>
              <a:prstGeom prst="rect">
                <a:avLst/>
              </a:prstGeom>
            </p:spPr>
          </p:pic>
          <p:pic>
            <p:nvPicPr>
              <p:cNvPr id="58" name="Content Placeholder 4">
                <a:extLst>
                  <a:ext uri="{FF2B5EF4-FFF2-40B4-BE49-F238E27FC236}">
                    <a16:creationId xmlns:a16="http://schemas.microsoft.com/office/drawing/2014/main" id="{9F9E66D0-881B-0940-6CCC-D6DBA1B130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80166" y="1066800"/>
                <a:ext cx="626386" cy="626386"/>
              </a:xfrm>
              <a:prstGeom prst="rect">
                <a:avLst/>
              </a:prstGeom>
            </p:spPr>
          </p:pic>
        </p:grpSp>
      </p:grpSp>
      <p:grpSp>
        <p:nvGrpSpPr>
          <p:cNvPr id="30" name="Group 29">
            <a:extLst>
              <a:ext uri="{FF2B5EF4-FFF2-40B4-BE49-F238E27FC236}">
                <a16:creationId xmlns:a16="http://schemas.microsoft.com/office/drawing/2014/main" id="{85D1EB29-7D81-47B3-9204-18673E639CD5}"/>
              </a:ext>
            </a:extLst>
          </p:cNvPr>
          <p:cNvGrpSpPr/>
          <p:nvPr/>
        </p:nvGrpSpPr>
        <p:grpSpPr>
          <a:xfrm rot="2696235" flipV="1">
            <a:off x="4438133" y="4350619"/>
            <a:ext cx="868364" cy="216099"/>
            <a:chOff x="4542817" y="2976664"/>
            <a:chExt cx="2587557" cy="849183"/>
          </a:xfrm>
        </p:grpSpPr>
        <p:cxnSp>
          <p:nvCxnSpPr>
            <p:cNvPr id="31" name="Straight Arrow Connector 30">
              <a:extLst>
                <a:ext uri="{FF2B5EF4-FFF2-40B4-BE49-F238E27FC236}">
                  <a16:creationId xmlns:a16="http://schemas.microsoft.com/office/drawing/2014/main" id="{72D5B317-0AB2-210E-15EE-F245989C8FF7}"/>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F171E6A6-3DC9-E5AD-4D77-F8DB82351712}"/>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4" name="Group 63">
            <a:extLst>
              <a:ext uri="{FF2B5EF4-FFF2-40B4-BE49-F238E27FC236}">
                <a16:creationId xmlns:a16="http://schemas.microsoft.com/office/drawing/2014/main" id="{3A0A5037-E872-CD1A-185F-E980B70D7BB1}"/>
              </a:ext>
            </a:extLst>
          </p:cNvPr>
          <p:cNvGrpSpPr/>
          <p:nvPr/>
        </p:nvGrpSpPr>
        <p:grpSpPr>
          <a:xfrm>
            <a:off x="5388188" y="4618466"/>
            <a:ext cx="1753387" cy="1753387"/>
            <a:chOff x="5388188" y="4618466"/>
            <a:chExt cx="1753387" cy="1753387"/>
          </a:xfrm>
        </p:grpSpPr>
        <p:grpSp>
          <p:nvGrpSpPr>
            <p:cNvPr id="11" name="Group 10">
              <a:extLst>
                <a:ext uri="{FF2B5EF4-FFF2-40B4-BE49-F238E27FC236}">
                  <a16:creationId xmlns:a16="http://schemas.microsoft.com/office/drawing/2014/main" id="{FF08C484-F0CC-E8EA-B4E4-3588A1FEEECE}"/>
                </a:ext>
              </a:extLst>
            </p:cNvPr>
            <p:cNvGrpSpPr/>
            <p:nvPr/>
          </p:nvGrpSpPr>
          <p:grpSpPr>
            <a:xfrm>
              <a:off x="5388188" y="4618466"/>
              <a:ext cx="1753387" cy="1753387"/>
              <a:chOff x="2366128" y="2648931"/>
              <a:chExt cx="1753387" cy="1753387"/>
            </a:xfrm>
          </p:grpSpPr>
          <p:sp>
            <p:nvSpPr>
              <p:cNvPr id="12" name="Rectangle 11">
                <a:extLst>
                  <a:ext uri="{FF2B5EF4-FFF2-40B4-BE49-F238E27FC236}">
                    <a16:creationId xmlns:a16="http://schemas.microsoft.com/office/drawing/2014/main" id="{B707A6E2-A9D3-5E52-F205-C6FFB476B437}"/>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18CA9A-5898-50C8-C4FE-94913C0032DC}"/>
                  </a:ext>
                </a:extLst>
              </p:cNvPr>
              <p:cNvCxnSpPr>
                <a:stCxn id="12"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60" name="Content Placeholder 4" descr="User with solid fill">
              <a:extLst>
                <a:ext uri="{FF2B5EF4-FFF2-40B4-BE49-F238E27FC236}">
                  <a16:creationId xmlns:a16="http://schemas.microsoft.com/office/drawing/2014/main" id="{814926CF-F520-375E-2424-6CD1A5B3D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490407" y="5164814"/>
              <a:ext cx="626386" cy="626386"/>
            </a:xfrm>
            <a:prstGeom prst="rect">
              <a:avLst/>
            </a:prstGeom>
          </p:spPr>
        </p:pic>
        <p:pic>
          <p:nvPicPr>
            <p:cNvPr id="61" name="Content Placeholder 4">
              <a:extLst>
                <a:ext uri="{FF2B5EF4-FFF2-40B4-BE49-F238E27FC236}">
                  <a16:creationId xmlns:a16="http://schemas.microsoft.com/office/drawing/2014/main" id="{79B08EBA-D957-B353-DACA-C46478109E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384173" y="5164814"/>
              <a:ext cx="626386" cy="626386"/>
            </a:xfrm>
            <a:prstGeom prst="rect">
              <a:avLst/>
            </a:prstGeom>
          </p:spPr>
        </p:pic>
      </p:grpSp>
    </p:spTree>
    <p:extLst>
      <p:ext uri="{BB962C8B-B14F-4D97-AF65-F5344CB8AC3E}">
        <p14:creationId xmlns:p14="http://schemas.microsoft.com/office/powerpoint/2010/main" val="2052791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hair" descr="Alterations &amp; Tailoring with solid fill">
            <a:extLst>
              <a:ext uri="{FF2B5EF4-FFF2-40B4-BE49-F238E27FC236}">
                <a16:creationId xmlns:a16="http://schemas.microsoft.com/office/drawing/2014/main" id="{DC6F05C7-E71E-683E-511D-F8069A238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14400" y="1981200"/>
            <a:ext cx="2438400" cy="2438400"/>
          </a:xfrm>
          <a:prstGeom prst="rect">
            <a:avLst/>
          </a:prstGeom>
        </p:spPr>
      </p:pic>
      <p:pic>
        <p:nvPicPr>
          <p:cNvPr id="3" name="Chair" descr="Alterations &amp; Tailoring with solid fill">
            <a:extLst>
              <a:ext uri="{FF2B5EF4-FFF2-40B4-BE49-F238E27FC236}">
                <a16:creationId xmlns:a16="http://schemas.microsoft.com/office/drawing/2014/main" id="{6868D371-6804-754C-EFC5-9E99D3BF68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382000" y="2032687"/>
            <a:ext cx="2438400" cy="2438400"/>
          </a:xfrm>
          <a:prstGeom prst="rect">
            <a:avLst/>
          </a:prstGeom>
        </p:spPr>
      </p:pic>
    </p:spTree>
    <p:extLst>
      <p:ext uri="{BB962C8B-B14F-4D97-AF65-F5344CB8AC3E}">
        <p14:creationId xmlns:p14="http://schemas.microsoft.com/office/powerpoint/2010/main" val="2692209426"/>
      </p:ext>
    </p:extLst>
  </p:cSld>
  <p:clrMapOvr>
    <a:masterClrMapping/>
  </p:clrMapOvr>
  <p:transition spd="med">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25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Threads__1</a:t>
            </a:r>
          </a:p>
        </p:txBody>
      </p:sp>
    </p:spTree>
    <p:extLst>
      <p:ext uri="{BB962C8B-B14F-4D97-AF65-F5344CB8AC3E}">
        <p14:creationId xmlns:p14="http://schemas.microsoft.com/office/powerpoint/2010/main" val="10711824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FB9F-72EB-2AEA-6A19-2D8930EBC92D}"/>
              </a:ext>
            </a:extLst>
          </p:cNvPr>
          <p:cNvSpPr>
            <a:spLocks noGrp="1"/>
          </p:cNvSpPr>
          <p:nvPr>
            <p:ph type="title"/>
          </p:nvPr>
        </p:nvSpPr>
        <p:spPr/>
        <p:txBody>
          <a:bodyPr/>
          <a:lstStyle/>
          <a:p>
            <a:endParaRPr lang="en-US" dirty="0"/>
          </a:p>
        </p:txBody>
      </p:sp>
      <p:pic>
        <p:nvPicPr>
          <p:cNvPr id="4" name="Chair" descr="Alterations &amp; Tailoring with solid fill">
            <a:extLst>
              <a:ext uri="{FF2B5EF4-FFF2-40B4-BE49-F238E27FC236}">
                <a16:creationId xmlns:a16="http://schemas.microsoft.com/office/drawing/2014/main" id="{6B794894-EB28-4A1D-350D-A0C8FE9210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9187" y="2268963"/>
            <a:ext cx="1941758" cy="1941758"/>
          </a:xfrm>
          <a:prstGeom prst="rect">
            <a:avLst/>
          </a:prstGeom>
        </p:spPr>
      </p:pic>
      <p:pic>
        <p:nvPicPr>
          <p:cNvPr id="5" name="Content Placeholder 4">
            <a:extLst>
              <a:ext uri="{FF2B5EF4-FFF2-40B4-BE49-F238E27FC236}">
                <a16:creationId xmlns:a16="http://schemas.microsoft.com/office/drawing/2014/main" id="{6675A7A9-99B8-229A-9F92-D89E052BF30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9447452" y="2209800"/>
            <a:ext cx="1941758" cy="1941758"/>
          </a:xfrm>
          <a:prstGeom prst="rect">
            <a:avLst/>
          </a:prstGeom>
        </p:spPr>
      </p:pic>
      <p:pic>
        <p:nvPicPr>
          <p:cNvPr id="7" name="Graphic 6" descr="Disconnected with solid fill">
            <a:extLst>
              <a:ext uri="{FF2B5EF4-FFF2-40B4-BE49-F238E27FC236}">
                <a16:creationId xmlns:a16="http://schemas.microsoft.com/office/drawing/2014/main" id="{900AE328-FF8E-1718-A8CB-DED70D788FB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17987" y="2268963"/>
            <a:ext cx="1941758" cy="1941758"/>
          </a:xfrm>
          <a:prstGeom prst="rect">
            <a:avLst/>
          </a:prstGeom>
        </p:spPr>
      </p:pic>
      <p:pic>
        <p:nvPicPr>
          <p:cNvPr id="9" name="Graphic 8" descr="Server with solid fill">
            <a:extLst>
              <a:ext uri="{FF2B5EF4-FFF2-40B4-BE49-F238E27FC236}">
                <a16:creationId xmlns:a16="http://schemas.microsoft.com/office/drawing/2014/main" id="{5415BE1C-7A14-5DD3-09D4-076A8B5BA9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161378" y="2209800"/>
            <a:ext cx="1941758" cy="1941758"/>
          </a:xfrm>
          <a:prstGeom prst="rect">
            <a:avLst/>
          </a:prstGeom>
        </p:spPr>
      </p:pic>
      <p:sp>
        <p:nvSpPr>
          <p:cNvPr id="12" name="Equals 11">
            <a:extLst>
              <a:ext uri="{FF2B5EF4-FFF2-40B4-BE49-F238E27FC236}">
                <a16:creationId xmlns:a16="http://schemas.microsoft.com/office/drawing/2014/main" id="{129E1AC1-25FF-1F3F-CD7E-151B3F00EF3A}"/>
              </a:ext>
            </a:extLst>
          </p:cNvPr>
          <p:cNvSpPr/>
          <p:nvPr/>
        </p:nvSpPr>
        <p:spPr>
          <a:xfrm>
            <a:off x="2044166" y="2820742"/>
            <a:ext cx="990600" cy="838200"/>
          </a:xfrm>
          <a:prstGeom prst="mathEqual">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chemeClr val="tx1"/>
              </a:solidFill>
            </a:endParaRPr>
          </a:p>
        </p:txBody>
      </p:sp>
      <p:sp>
        <p:nvSpPr>
          <p:cNvPr id="13" name="Equals 12">
            <a:extLst>
              <a:ext uri="{FF2B5EF4-FFF2-40B4-BE49-F238E27FC236}">
                <a16:creationId xmlns:a16="http://schemas.microsoft.com/office/drawing/2014/main" id="{E03DB312-39C3-EBE1-59BD-EF4D51E0D588}"/>
              </a:ext>
            </a:extLst>
          </p:cNvPr>
          <p:cNvSpPr/>
          <p:nvPr/>
        </p:nvSpPr>
        <p:spPr>
          <a:xfrm>
            <a:off x="5147205" y="2820742"/>
            <a:ext cx="990600" cy="838200"/>
          </a:xfrm>
          <a:prstGeom prst="mathEqual">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chemeClr val="tx1"/>
              </a:solidFill>
            </a:endParaRPr>
          </a:p>
        </p:txBody>
      </p:sp>
      <p:sp>
        <p:nvSpPr>
          <p:cNvPr id="14" name="Equals 13">
            <a:extLst>
              <a:ext uri="{FF2B5EF4-FFF2-40B4-BE49-F238E27FC236}">
                <a16:creationId xmlns:a16="http://schemas.microsoft.com/office/drawing/2014/main" id="{A20B78E1-F366-FF54-86D8-F3557E5928D1}"/>
              </a:ext>
            </a:extLst>
          </p:cNvPr>
          <p:cNvSpPr/>
          <p:nvPr/>
        </p:nvSpPr>
        <p:spPr>
          <a:xfrm>
            <a:off x="8279994" y="2820742"/>
            <a:ext cx="990600" cy="838200"/>
          </a:xfrm>
          <a:prstGeom prst="mathEqual">
            <a:avLst/>
          </a:pr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9669646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9E0B-FA7B-5A99-9395-6680200E7240}"/>
              </a:ext>
            </a:extLst>
          </p:cNvPr>
          <p:cNvSpPr>
            <a:spLocks noGrp="1"/>
          </p:cNvSpPr>
          <p:nvPr>
            <p:ph type="title"/>
          </p:nvPr>
        </p:nvSpPr>
        <p:spPr/>
        <p:txBody>
          <a:bodyPr/>
          <a:lstStyle/>
          <a:p>
            <a:endParaRPr lang="en-US"/>
          </a:p>
        </p:txBody>
      </p:sp>
      <p:pic>
        <p:nvPicPr>
          <p:cNvPr id="3" name="Chair" descr="Alterations &amp; Tailoring with solid fill">
            <a:extLst>
              <a:ext uri="{FF2B5EF4-FFF2-40B4-BE49-F238E27FC236}">
                <a16:creationId xmlns:a16="http://schemas.microsoft.com/office/drawing/2014/main" id="{61720F63-ACBF-8D8C-0A41-6505C07D201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0600" y="3048000"/>
            <a:ext cx="2438400" cy="2438400"/>
          </a:xfrm>
          <a:prstGeom prst="rect">
            <a:avLst/>
          </a:prstGeom>
        </p:spPr>
      </p:pic>
      <p:sp>
        <p:nvSpPr>
          <p:cNvPr id="4" name="TextBox 3">
            <a:extLst>
              <a:ext uri="{FF2B5EF4-FFF2-40B4-BE49-F238E27FC236}">
                <a16:creationId xmlns:a16="http://schemas.microsoft.com/office/drawing/2014/main" id="{DDB4A433-EE0B-FEC3-422A-56553163D997}"/>
              </a:ext>
            </a:extLst>
          </p:cNvPr>
          <p:cNvSpPr txBox="1"/>
          <p:nvPr/>
        </p:nvSpPr>
        <p:spPr>
          <a:xfrm>
            <a:off x="4495800" y="1828800"/>
            <a:ext cx="7433445" cy="3416320"/>
          </a:xfrm>
          <a:prstGeom prst="rect">
            <a:avLst/>
          </a:prstGeom>
          <a:noFill/>
        </p:spPr>
        <p:txBody>
          <a:bodyPr wrap="none" rtlCol="0">
            <a:spAutoFit/>
          </a:bodyPr>
          <a:lstStyle/>
          <a:p>
            <a:pPr algn="l"/>
            <a:r>
              <a:rPr lang="en-US" sz="5400" dirty="0">
                <a:latin typeface="Fira Code" pitchFamily="1" charset="0"/>
                <a:ea typeface="Fira Code" pitchFamily="1" charset="0"/>
                <a:cs typeface="Fira Code" pitchFamily="1" charset="0"/>
              </a:rPr>
              <a:t>{</a:t>
            </a:r>
          </a:p>
          <a:p>
            <a:pPr algn="l"/>
            <a:r>
              <a:rPr lang="en-US" sz="5400" dirty="0">
                <a:latin typeface="Fira Code" pitchFamily="1" charset="0"/>
                <a:ea typeface="Fira Code" pitchFamily="1" charset="0"/>
                <a:cs typeface="Fira Code" pitchFamily="1" charset="0"/>
              </a:rPr>
              <a:t>  </a:t>
            </a:r>
            <a:r>
              <a:rPr lang="en-US" sz="5400" dirty="0" err="1">
                <a:latin typeface="Fira Code" pitchFamily="1" charset="0"/>
                <a:ea typeface="Fira Code" pitchFamily="1" charset="0"/>
                <a:cs typeface="Fira Code" pitchFamily="1" charset="0"/>
              </a:rPr>
              <a:t>has_token</a:t>
            </a:r>
            <a:r>
              <a:rPr lang="en-US" sz="5400" dirty="0">
                <a:latin typeface="Fira Code" pitchFamily="1" charset="0"/>
                <a:ea typeface="Fira Code" pitchFamily="1" charset="0"/>
                <a:cs typeface="Fira Code" pitchFamily="1" charset="0"/>
              </a:rPr>
              <a:t>: bool</a:t>
            </a:r>
          </a:p>
          <a:p>
            <a:pPr algn="l"/>
            <a:r>
              <a:rPr lang="en-US" sz="5400" dirty="0">
                <a:latin typeface="Fira Code" pitchFamily="1" charset="0"/>
                <a:ea typeface="Fira Code" pitchFamily="1" charset="0"/>
                <a:cs typeface="Fira Code" pitchFamily="1" charset="0"/>
              </a:rPr>
              <a:t>  </a:t>
            </a:r>
            <a:r>
              <a:rPr lang="en-US" sz="5400" dirty="0" err="1">
                <a:latin typeface="Fira Code" pitchFamily="1" charset="0"/>
                <a:ea typeface="Fira Code" pitchFamily="1" charset="0"/>
                <a:cs typeface="Fira Code" pitchFamily="1" charset="0"/>
              </a:rPr>
              <a:t>times_ran</a:t>
            </a:r>
            <a:r>
              <a:rPr lang="en-US" sz="5400" dirty="0">
                <a:latin typeface="Fira Code" pitchFamily="1" charset="0"/>
                <a:ea typeface="Fira Code" pitchFamily="1" charset="0"/>
                <a:cs typeface="Fira Code" pitchFamily="1" charset="0"/>
              </a:rPr>
              <a:t>: int</a:t>
            </a:r>
          </a:p>
          <a:p>
            <a:pPr algn="l"/>
            <a:r>
              <a:rPr lang="en-US" sz="5400" dirty="0">
                <a:latin typeface="Fira Code" pitchFamily="1" charset="0"/>
                <a:ea typeface="Fira Code" pitchFamily="1" charset="0"/>
                <a:cs typeface="Fira Code" pitchFamily="1" charset="0"/>
              </a:rPr>
              <a:t>}</a:t>
            </a:r>
          </a:p>
        </p:txBody>
      </p:sp>
    </p:spTree>
    <p:extLst>
      <p:ext uri="{BB962C8B-B14F-4D97-AF65-F5344CB8AC3E}">
        <p14:creationId xmlns:p14="http://schemas.microsoft.com/office/powerpoint/2010/main" val="78827654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Working Set">
            <a:extLst>
              <a:ext uri="{FF2B5EF4-FFF2-40B4-BE49-F238E27FC236}">
                <a16:creationId xmlns:a16="http://schemas.microsoft.com/office/drawing/2014/main" id="{E67866A1-F286-9A4C-512B-A2D6F45CC420}"/>
              </a:ext>
            </a:extLst>
          </p:cNvPr>
          <p:cNvGrpSpPr/>
          <p:nvPr/>
        </p:nvGrpSpPr>
        <p:grpSpPr>
          <a:xfrm>
            <a:off x="2390550" y="1690688"/>
            <a:ext cx="3026791" cy="2590800"/>
            <a:chOff x="772605" y="1752600"/>
            <a:chExt cx="3026791" cy="2590800"/>
          </a:xfrm>
        </p:grpSpPr>
        <p:sp>
          <p:nvSpPr>
            <p:cNvPr id="7" name="TextBox 6">
              <a:extLst>
                <a:ext uri="{FF2B5EF4-FFF2-40B4-BE49-F238E27FC236}">
                  <a16:creationId xmlns:a16="http://schemas.microsoft.com/office/drawing/2014/main" id="{A2B6C7FB-02AD-23AE-9467-2EDC8C21C10B}"/>
                </a:ext>
              </a:extLst>
            </p:cNvPr>
            <p:cNvSpPr txBox="1"/>
            <p:nvPr/>
          </p:nvSpPr>
          <p:spPr>
            <a:xfrm>
              <a:off x="772605" y="1752600"/>
              <a:ext cx="3026791" cy="707886"/>
            </a:xfrm>
            <a:prstGeom prst="rect">
              <a:avLst/>
            </a:prstGeom>
            <a:noFill/>
          </p:spPr>
          <p:txBody>
            <a:bodyPr wrap="none" rtlCol="0">
              <a:spAutoFit/>
            </a:bodyPr>
            <a:lstStyle/>
            <a:p>
              <a:pPr algn="ctr"/>
              <a:r>
                <a:rPr lang="en-US" sz="4000" dirty="0" err="1">
                  <a:latin typeface="Fira Code" pitchFamily="1" charset="0"/>
                  <a:ea typeface="Fira Code" pitchFamily="1" charset="0"/>
                  <a:cs typeface="Fira Code" pitchFamily="1" charset="0"/>
                </a:rPr>
                <a:t>has_token</a:t>
              </a:r>
              <a:endParaRPr lang="en-US" sz="800" dirty="0">
                <a:latin typeface="Fira Code" pitchFamily="1" charset="0"/>
                <a:ea typeface="Fira Code" pitchFamily="1" charset="0"/>
                <a:cs typeface="Fira Code" pitchFamily="1" charset="0"/>
              </a:endParaRPr>
            </a:p>
          </p:txBody>
        </p:sp>
        <p:sp>
          <p:nvSpPr>
            <p:cNvPr id="8" name="Oval 7">
              <a:extLst>
                <a:ext uri="{FF2B5EF4-FFF2-40B4-BE49-F238E27FC236}">
                  <a16:creationId xmlns:a16="http://schemas.microsoft.com/office/drawing/2014/main" id="{91673919-9BFE-0BBC-B720-A734F0077067}"/>
                </a:ext>
              </a:extLst>
            </p:cNvPr>
            <p:cNvSpPr/>
            <p:nvPr/>
          </p:nvSpPr>
          <p:spPr>
            <a:xfrm>
              <a:off x="1066800" y="2743200"/>
              <a:ext cx="2438400" cy="1600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pic>
        <p:nvPicPr>
          <p:cNvPr id="18" name="Chair" descr="Alterations &amp; Tailoring with solid fill">
            <a:extLst>
              <a:ext uri="{FF2B5EF4-FFF2-40B4-BE49-F238E27FC236}">
                <a16:creationId xmlns:a16="http://schemas.microsoft.com/office/drawing/2014/main" id="{70B17258-D830-11CD-C0A8-4F12CAD3BA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610635" y="5105400"/>
            <a:ext cx="914400" cy="914400"/>
          </a:xfrm>
          <a:prstGeom prst="rect">
            <a:avLst/>
          </a:prstGeom>
        </p:spPr>
      </p:pic>
      <p:grpSp>
        <p:nvGrpSpPr>
          <p:cNvPr id="3" name="Group 2">
            <a:extLst>
              <a:ext uri="{FF2B5EF4-FFF2-40B4-BE49-F238E27FC236}">
                <a16:creationId xmlns:a16="http://schemas.microsoft.com/office/drawing/2014/main" id="{94E88FDE-C1B8-921B-2BDC-5EA969D4CD8A}"/>
              </a:ext>
            </a:extLst>
          </p:cNvPr>
          <p:cNvGrpSpPr/>
          <p:nvPr/>
        </p:nvGrpSpPr>
        <p:grpSpPr>
          <a:xfrm>
            <a:off x="7454900" y="507862"/>
            <a:ext cx="2451100" cy="6298784"/>
            <a:chOff x="7454900" y="507862"/>
            <a:chExt cx="2451100" cy="6298784"/>
          </a:xfrm>
        </p:grpSpPr>
        <p:grpSp>
          <p:nvGrpSpPr>
            <p:cNvPr id="21" name="Working Set">
              <a:extLst>
                <a:ext uri="{FF2B5EF4-FFF2-40B4-BE49-F238E27FC236}">
                  <a16:creationId xmlns:a16="http://schemas.microsoft.com/office/drawing/2014/main" id="{9D3817C6-0ECA-C59A-B66B-BEA7ED3DEA44}"/>
                </a:ext>
              </a:extLst>
            </p:cNvPr>
            <p:cNvGrpSpPr/>
            <p:nvPr/>
          </p:nvGrpSpPr>
          <p:grpSpPr>
            <a:xfrm>
              <a:off x="7467600" y="507862"/>
              <a:ext cx="2438400" cy="1981061"/>
              <a:chOff x="1066800" y="1752600"/>
              <a:chExt cx="2438400" cy="1981061"/>
            </a:xfrm>
          </p:grpSpPr>
          <p:sp>
            <p:nvSpPr>
              <p:cNvPr id="22" name="TextBox 21">
                <a:extLst>
                  <a:ext uri="{FF2B5EF4-FFF2-40B4-BE49-F238E27FC236}">
                    <a16:creationId xmlns:a16="http://schemas.microsoft.com/office/drawing/2014/main" id="{E5C0135C-F77E-1E0C-DF9C-A17274972D31}"/>
                  </a:ext>
                </a:extLst>
              </p:cNvPr>
              <p:cNvSpPr txBox="1"/>
              <p:nvPr/>
            </p:nvSpPr>
            <p:spPr>
              <a:xfrm>
                <a:off x="1066800" y="1752600"/>
                <a:ext cx="2438400" cy="707886"/>
              </a:xfrm>
              <a:prstGeom prst="rect">
                <a:avLst/>
              </a:prstGeom>
              <a:noFill/>
            </p:spPr>
            <p:txBody>
              <a:bodyPr wrap="square" rtlCol="0">
                <a:spAutoFit/>
              </a:bodyPr>
              <a:lstStyle/>
              <a:p>
                <a:pPr algn="ctr"/>
                <a:r>
                  <a:rPr lang="en-US" sz="4000" dirty="0">
                    <a:latin typeface="Fira Code" pitchFamily="1" charset="0"/>
                    <a:ea typeface="Fira Code" pitchFamily="1" charset="0"/>
                    <a:cs typeface="Fira Code" pitchFamily="1" charset="0"/>
                  </a:rPr>
                  <a:t>0</a:t>
                </a:r>
                <a:endParaRPr lang="en-US" sz="800" dirty="0">
                  <a:latin typeface="Fira Code" pitchFamily="1" charset="0"/>
                  <a:ea typeface="Fira Code" pitchFamily="1" charset="0"/>
                  <a:cs typeface="Fira Code" pitchFamily="1" charset="0"/>
                </a:endParaRPr>
              </a:p>
            </p:txBody>
          </p:sp>
          <p:sp>
            <p:nvSpPr>
              <p:cNvPr id="23" name="Oval 22">
                <a:extLst>
                  <a:ext uri="{FF2B5EF4-FFF2-40B4-BE49-F238E27FC236}">
                    <a16:creationId xmlns:a16="http://schemas.microsoft.com/office/drawing/2014/main" id="{12CA0639-33AE-1AE9-B94E-D1341799AA41}"/>
                  </a:ext>
                </a:extLst>
              </p:cNvPr>
              <p:cNvSpPr/>
              <p:nvPr/>
            </p:nvSpPr>
            <p:spPr>
              <a:xfrm>
                <a:off x="1465545" y="2663409"/>
                <a:ext cx="1640910" cy="10702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4" name="Working Set">
              <a:extLst>
                <a:ext uri="{FF2B5EF4-FFF2-40B4-BE49-F238E27FC236}">
                  <a16:creationId xmlns:a16="http://schemas.microsoft.com/office/drawing/2014/main" id="{1D507BF3-C665-F839-2713-3A2AD4C68C08}"/>
                </a:ext>
              </a:extLst>
            </p:cNvPr>
            <p:cNvGrpSpPr/>
            <p:nvPr/>
          </p:nvGrpSpPr>
          <p:grpSpPr>
            <a:xfrm>
              <a:off x="7454900" y="2603155"/>
              <a:ext cx="2438400" cy="1981061"/>
              <a:chOff x="1066800" y="1752600"/>
              <a:chExt cx="2438400" cy="1981061"/>
            </a:xfrm>
          </p:grpSpPr>
          <p:sp>
            <p:nvSpPr>
              <p:cNvPr id="25" name="TextBox 24">
                <a:extLst>
                  <a:ext uri="{FF2B5EF4-FFF2-40B4-BE49-F238E27FC236}">
                    <a16:creationId xmlns:a16="http://schemas.microsoft.com/office/drawing/2014/main" id="{384E055A-57C6-32FF-4372-E66E238677C9}"/>
                  </a:ext>
                </a:extLst>
              </p:cNvPr>
              <p:cNvSpPr txBox="1"/>
              <p:nvPr/>
            </p:nvSpPr>
            <p:spPr>
              <a:xfrm>
                <a:off x="1066800" y="1752600"/>
                <a:ext cx="2438400" cy="707886"/>
              </a:xfrm>
              <a:prstGeom prst="rect">
                <a:avLst/>
              </a:prstGeom>
              <a:noFill/>
            </p:spPr>
            <p:txBody>
              <a:bodyPr wrap="square" rtlCol="0">
                <a:spAutoFit/>
              </a:bodyPr>
              <a:lstStyle/>
              <a:p>
                <a:pPr algn="ctr"/>
                <a:r>
                  <a:rPr lang="en-US" sz="4000" dirty="0">
                    <a:latin typeface="Fira Code" pitchFamily="1" charset="0"/>
                    <a:ea typeface="Fira Code" pitchFamily="1" charset="0"/>
                    <a:cs typeface="Fira Code" pitchFamily="1" charset="0"/>
                  </a:rPr>
                  <a:t>1</a:t>
                </a:r>
                <a:endParaRPr lang="en-US" sz="800" dirty="0">
                  <a:latin typeface="Fira Code" pitchFamily="1" charset="0"/>
                  <a:ea typeface="Fira Code" pitchFamily="1" charset="0"/>
                  <a:cs typeface="Fira Code" pitchFamily="1" charset="0"/>
                </a:endParaRPr>
              </a:p>
            </p:txBody>
          </p:sp>
          <p:sp>
            <p:nvSpPr>
              <p:cNvPr id="26" name="Oval 25">
                <a:extLst>
                  <a:ext uri="{FF2B5EF4-FFF2-40B4-BE49-F238E27FC236}">
                    <a16:creationId xmlns:a16="http://schemas.microsoft.com/office/drawing/2014/main" id="{8C19DBF2-EFAA-A68C-D5B3-6981F452A344}"/>
                  </a:ext>
                </a:extLst>
              </p:cNvPr>
              <p:cNvSpPr/>
              <p:nvPr/>
            </p:nvSpPr>
            <p:spPr>
              <a:xfrm>
                <a:off x="1465545" y="2663409"/>
                <a:ext cx="1640910" cy="10702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27" name="Working Set">
              <a:extLst>
                <a:ext uri="{FF2B5EF4-FFF2-40B4-BE49-F238E27FC236}">
                  <a16:creationId xmlns:a16="http://schemas.microsoft.com/office/drawing/2014/main" id="{3CD59C37-45B1-375A-A0CF-650065ADE1EA}"/>
                </a:ext>
              </a:extLst>
            </p:cNvPr>
            <p:cNvGrpSpPr/>
            <p:nvPr/>
          </p:nvGrpSpPr>
          <p:grpSpPr>
            <a:xfrm>
              <a:off x="7467600" y="4825585"/>
              <a:ext cx="2438400" cy="1981061"/>
              <a:chOff x="1066800" y="1752600"/>
              <a:chExt cx="2438400" cy="1981061"/>
            </a:xfrm>
          </p:grpSpPr>
          <p:sp>
            <p:nvSpPr>
              <p:cNvPr id="28" name="TextBox 27">
                <a:extLst>
                  <a:ext uri="{FF2B5EF4-FFF2-40B4-BE49-F238E27FC236}">
                    <a16:creationId xmlns:a16="http://schemas.microsoft.com/office/drawing/2014/main" id="{DCDB0567-392C-6795-924B-D21C5255EE40}"/>
                  </a:ext>
                </a:extLst>
              </p:cNvPr>
              <p:cNvSpPr txBox="1"/>
              <p:nvPr/>
            </p:nvSpPr>
            <p:spPr>
              <a:xfrm>
                <a:off x="1066800" y="1752600"/>
                <a:ext cx="2438400" cy="707886"/>
              </a:xfrm>
              <a:prstGeom prst="rect">
                <a:avLst/>
              </a:prstGeom>
              <a:noFill/>
            </p:spPr>
            <p:txBody>
              <a:bodyPr wrap="square" rtlCol="0">
                <a:spAutoFit/>
              </a:bodyPr>
              <a:lstStyle/>
              <a:p>
                <a:pPr algn="ctr"/>
                <a:r>
                  <a:rPr lang="en-US" sz="4000" dirty="0">
                    <a:latin typeface="Fira Code" pitchFamily="1" charset="0"/>
                    <a:ea typeface="Fira Code" pitchFamily="1" charset="0"/>
                    <a:cs typeface="Fira Code" pitchFamily="1" charset="0"/>
                  </a:rPr>
                  <a:t>2</a:t>
                </a:r>
                <a:endParaRPr lang="en-US" sz="800" dirty="0">
                  <a:latin typeface="Fira Code" pitchFamily="1" charset="0"/>
                  <a:ea typeface="Fira Code" pitchFamily="1" charset="0"/>
                  <a:cs typeface="Fira Code" pitchFamily="1" charset="0"/>
                </a:endParaRPr>
              </a:p>
            </p:txBody>
          </p:sp>
          <p:sp>
            <p:nvSpPr>
              <p:cNvPr id="29" name="Oval 28">
                <a:extLst>
                  <a:ext uri="{FF2B5EF4-FFF2-40B4-BE49-F238E27FC236}">
                    <a16:creationId xmlns:a16="http://schemas.microsoft.com/office/drawing/2014/main" id="{17194446-EC3F-6AE0-32FF-0BFFB4C5BFFA}"/>
                  </a:ext>
                </a:extLst>
              </p:cNvPr>
              <p:cNvSpPr/>
              <p:nvPr/>
            </p:nvSpPr>
            <p:spPr>
              <a:xfrm>
                <a:off x="1465545" y="2663409"/>
                <a:ext cx="1640910" cy="107025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pic>
        <p:nvPicPr>
          <p:cNvPr id="31" name="Thread" descr="Alterations &amp; Tailoring with solid fill">
            <a:extLst>
              <a:ext uri="{FF2B5EF4-FFF2-40B4-BE49-F238E27FC236}">
                <a16:creationId xmlns:a16="http://schemas.microsoft.com/office/drawing/2014/main" id="{3EA7EDDD-0279-9055-9C44-E6E3AB4AE7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023316" y="1667614"/>
            <a:ext cx="622299" cy="622299"/>
          </a:xfrm>
          <a:prstGeom prst="rect">
            <a:avLst/>
          </a:prstGeom>
        </p:spPr>
      </p:pic>
      <p:pic>
        <p:nvPicPr>
          <p:cNvPr id="32" name="Thread" descr="Alterations &amp; Tailoring with solid fill">
            <a:extLst>
              <a:ext uri="{FF2B5EF4-FFF2-40B4-BE49-F238E27FC236}">
                <a16:creationId xmlns:a16="http://schemas.microsoft.com/office/drawing/2014/main" id="{084CA12F-F96F-EF6A-2415-6DAEFAF6FF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674100" y="1667615"/>
            <a:ext cx="622299" cy="622299"/>
          </a:xfrm>
          <a:prstGeom prst="rect">
            <a:avLst/>
          </a:prstGeom>
        </p:spPr>
      </p:pic>
      <p:pic>
        <p:nvPicPr>
          <p:cNvPr id="10" name="Chair" descr="Alterations &amp; Tailoring with solid fill">
            <a:extLst>
              <a:ext uri="{FF2B5EF4-FFF2-40B4-BE49-F238E27FC236}">
                <a16:creationId xmlns:a16="http://schemas.microsoft.com/office/drawing/2014/main" id="{B736B66A-7B7D-215B-1D51-1D94560A72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582285" y="5105400"/>
            <a:ext cx="914400" cy="914400"/>
          </a:xfrm>
          <a:prstGeom prst="rect">
            <a:avLst/>
          </a:prstGeom>
        </p:spPr>
      </p:pic>
      <p:pic>
        <p:nvPicPr>
          <p:cNvPr id="11" name="Chair" descr="Alterations &amp; Tailoring with solid fill">
            <a:extLst>
              <a:ext uri="{FF2B5EF4-FFF2-40B4-BE49-F238E27FC236}">
                <a16:creationId xmlns:a16="http://schemas.microsoft.com/office/drawing/2014/main" id="{9181EDCF-7643-D717-8002-0E76A6EB256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208745" y="5099845"/>
            <a:ext cx="914400" cy="914400"/>
          </a:xfrm>
          <a:prstGeom prst="rect">
            <a:avLst/>
          </a:prstGeom>
        </p:spPr>
      </p:pic>
      <p:sp>
        <p:nvSpPr>
          <p:cNvPr id="30" name="THIS IS SILLY">
            <a:extLst>
              <a:ext uri="{FF2B5EF4-FFF2-40B4-BE49-F238E27FC236}">
                <a16:creationId xmlns:a16="http://schemas.microsoft.com/office/drawing/2014/main" id="{88E303DF-2FA1-37D4-3BA8-90BF81B55CE8}"/>
              </a:ext>
            </a:extLst>
          </p:cNvPr>
          <p:cNvSpPr/>
          <p:nvPr/>
        </p:nvSpPr>
        <p:spPr>
          <a:xfrm rot="1620000">
            <a:off x="1242112" y="2240168"/>
            <a:ext cx="9206366" cy="2646878"/>
          </a:xfrm>
          <a:prstGeom prst="rect">
            <a:avLst/>
          </a:prstGeom>
          <a:noFill/>
        </p:spPr>
        <p:txBody>
          <a:bodyPr wrap="none" lIns="91440" tIns="45720" rIns="91440" bIns="45720">
            <a:spAutoFit/>
          </a:bodyPr>
          <a:lstStyle/>
          <a:p>
            <a:pPr algn="ctr"/>
            <a:r>
              <a:rPr lang="en-US" sz="16600" b="0" cap="none" spc="0" dirty="0">
                <a:ln w="0"/>
                <a:solidFill>
                  <a:schemeClr val="accent1"/>
                </a:solidFill>
                <a:effectLst>
                  <a:outerShdw blurRad="38100" dist="25400" dir="5400000" algn="ctr" rotWithShape="0">
                    <a:srgbClr val="6E747A">
                      <a:alpha val="43000"/>
                    </a:srgbClr>
                  </a:outerShdw>
                </a:effectLst>
              </a:rPr>
              <a:t>This is silly</a:t>
            </a:r>
          </a:p>
        </p:txBody>
      </p:sp>
    </p:spTree>
    <p:extLst>
      <p:ext uri="{BB962C8B-B14F-4D97-AF65-F5344CB8AC3E}">
        <p14:creationId xmlns:p14="http://schemas.microsoft.com/office/powerpoint/2010/main" val="328043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00065 -0.00417 L -0.05781 -0.29861 " pathEditMode="relative" rAng="0" ptsTypes="AA">
                                      <p:cBhvr>
                                        <p:cTn id="6" dur="200" fill="hold"/>
                                        <p:tgtEl>
                                          <p:spTgt spid="11"/>
                                        </p:tgtEl>
                                        <p:attrNameLst>
                                          <p:attrName>ppt_x</p:attrName>
                                          <p:attrName>ppt_y</p:attrName>
                                        </p:attrNameLst>
                                      </p:cBhvr>
                                      <p:rCtr x="-2930" y="-1472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2.29167E-6 3.33333E-6 L -0.05781 -0.29861 " pathEditMode="relative" rAng="0" ptsTypes="AA">
                                      <p:cBhvr>
                                        <p:cTn id="10" dur="200" spd="-100000" fill="hold"/>
                                        <p:tgtEl>
                                          <p:spTgt spid="11"/>
                                        </p:tgtEl>
                                        <p:attrNameLst>
                                          <p:attrName>ppt_x</p:attrName>
                                          <p:attrName>ppt_y</p:attrName>
                                        </p:attrNameLst>
                                      </p:cBhvr>
                                      <p:rCtr x="-2891" y="-14931"/>
                                    </p:animMotion>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200" fill="hold"/>
                                        <p:tgtEl>
                                          <p:spTgt spid="31"/>
                                        </p:tgtEl>
                                        <p:attrNameLst>
                                          <p:attrName>ppt_x</p:attrName>
                                        </p:attrNameLst>
                                      </p:cBhvr>
                                      <p:tavLst>
                                        <p:tav tm="0">
                                          <p:val>
                                            <p:strVal val="1+#ppt_w/2"/>
                                          </p:val>
                                        </p:tav>
                                        <p:tav tm="100000">
                                          <p:val>
                                            <p:strVal val="#ppt_x"/>
                                          </p:val>
                                        </p:tav>
                                      </p:tavLst>
                                    </p:anim>
                                    <p:anim calcmode="lin" valueType="num">
                                      <p:cBhvr additive="base">
                                        <p:cTn id="16" dur="2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200" fill="hold"/>
                                        <p:tgtEl>
                                          <p:spTgt spid="3"/>
                                        </p:tgtEl>
                                        <p:attrNameLst>
                                          <p:attrName>ppt_x</p:attrName>
                                        </p:attrNameLst>
                                      </p:cBhvr>
                                      <p:tavLst>
                                        <p:tav tm="0">
                                          <p:val>
                                            <p:strVal val="1+#ppt_w/2"/>
                                          </p:val>
                                        </p:tav>
                                        <p:tav tm="100000">
                                          <p:val>
                                            <p:strVal val="#ppt_x"/>
                                          </p:val>
                                        </p:tav>
                                      </p:tavLst>
                                    </p:anim>
                                    <p:anim calcmode="lin" valueType="num">
                                      <p:cBhvr additive="base">
                                        <p:cTn id="20" dur="200" fill="hold"/>
                                        <p:tgtEl>
                                          <p:spTgt spid="3"/>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50"/>
                                  </p:stCondLst>
                                  <p:childTnLst>
                                    <p:set>
                                      <p:cBhvr>
                                        <p:cTn id="22" dur="1" fill="hold">
                                          <p:stCondLst>
                                            <p:cond delay="0"/>
                                          </p:stCondLst>
                                        </p:cTn>
                                        <p:tgtEl>
                                          <p:spTgt spid="32"/>
                                        </p:tgtEl>
                                        <p:attrNameLst>
                                          <p:attrName>style.visibility</p:attrName>
                                        </p:attrNameLst>
                                      </p:cBhvr>
                                      <p:to>
                                        <p:strVal val="visible"/>
                                      </p:to>
                                    </p:set>
                                    <p:anim calcmode="lin" valueType="num">
                                      <p:cBhvr additive="base">
                                        <p:cTn id="23" dur="150" fill="hold"/>
                                        <p:tgtEl>
                                          <p:spTgt spid="32"/>
                                        </p:tgtEl>
                                        <p:attrNameLst>
                                          <p:attrName>ppt_x</p:attrName>
                                        </p:attrNameLst>
                                      </p:cBhvr>
                                      <p:tavLst>
                                        <p:tav tm="0">
                                          <p:val>
                                            <p:strVal val="1+#ppt_w/2"/>
                                          </p:val>
                                        </p:tav>
                                        <p:tav tm="100000">
                                          <p:val>
                                            <p:strVal val="#ppt_x"/>
                                          </p:val>
                                        </p:tav>
                                      </p:tavLst>
                                    </p:anim>
                                    <p:anim calcmode="lin" valueType="num">
                                      <p:cBhvr additive="base">
                                        <p:cTn id="24" dur="150" fill="hold"/>
                                        <p:tgtEl>
                                          <p:spTgt spid="3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2.29167E-6 3.33333E-6 L -0.05143 -0.26736 " pathEditMode="relative" rAng="0" ptsTypes="AA">
                                      <p:cBhvr>
                                        <p:cTn id="28" dur="200" fill="hold"/>
                                        <p:tgtEl>
                                          <p:spTgt spid="11"/>
                                        </p:tgtEl>
                                        <p:attrNameLst>
                                          <p:attrName>ppt_x</p:attrName>
                                          <p:attrName>ppt_y</p:attrName>
                                        </p:attrNameLst>
                                      </p:cBhvr>
                                      <p:rCtr x="-2578" y="-13380"/>
                                    </p:animMotion>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nodeType="clickEffect">
                                  <p:stCondLst>
                                    <p:cond delay="0"/>
                                  </p:stCondLst>
                                  <p:childTnLst>
                                    <p:animMotion origin="layout" path="M -2.29167E-6 3.33333E-6 L -0.05143 -0.26736 " pathEditMode="relative" rAng="0" ptsTypes="AA">
                                      <p:cBhvr>
                                        <p:cTn id="32" dur="200" spd="-100000" fill="hold"/>
                                        <p:tgtEl>
                                          <p:spTgt spid="11"/>
                                        </p:tgtEl>
                                        <p:attrNameLst>
                                          <p:attrName>ppt_x</p:attrName>
                                          <p:attrName>ppt_y</p:attrName>
                                        </p:attrNameLst>
                                      </p:cBhvr>
                                      <p:rCtr x="-2578" y="-13380"/>
                                    </p:animMotion>
                                  </p:childTnLst>
                                </p:cTn>
                              </p:par>
                              <p:par>
                                <p:cTn id="33" presetID="42" presetClass="path" presetSubtype="0" accel="50000" decel="50000" fill="hold" nodeType="withEffect">
                                  <p:stCondLst>
                                    <p:cond delay="50"/>
                                  </p:stCondLst>
                                  <p:childTnLst>
                                    <p:animMotion origin="layout" path="M 8.33333E-7 4.07407E-6 L 0.00052 0.29537 " pathEditMode="relative" rAng="0" ptsTypes="AA">
                                      <p:cBhvr>
                                        <p:cTn id="34" dur="150" fill="hold"/>
                                        <p:tgtEl>
                                          <p:spTgt spid="32"/>
                                        </p:tgtEl>
                                        <p:attrNameLst>
                                          <p:attrName>ppt_x</p:attrName>
                                          <p:attrName>ppt_y</p:attrName>
                                        </p:attrNameLst>
                                      </p:cBhvr>
                                      <p:rCtr x="26" y="14769"/>
                                    </p:animMotion>
                                  </p:childTnLst>
                                </p:cTn>
                              </p:par>
                            </p:childTnLst>
                          </p:cTn>
                        </p:par>
                      </p:childTnLst>
                    </p:cTn>
                  </p:par>
                  <p:par>
                    <p:cTn id="35" fill="hold">
                      <p:stCondLst>
                        <p:cond delay="indefinite"/>
                      </p:stCondLst>
                      <p:childTnLst>
                        <p:par>
                          <p:cTn id="36" fill="hold">
                            <p:stCondLst>
                              <p:cond delay="0"/>
                            </p:stCondLst>
                            <p:childTnLst>
                              <p:par>
                                <p:cTn id="37" presetID="23" presetClass="entr" presetSubtype="32"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 calcmode="lin" valueType="num">
                                      <p:cBhvr>
                                        <p:cTn id="39" dur="200" fill="hold"/>
                                        <p:tgtEl>
                                          <p:spTgt spid="30"/>
                                        </p:tgtEl>
                                        <p:attrNameLst>
                                          <p:attrName>ppt_w</p:attrName>
                                        </p:attrNameLst>
                                      </p:cBhvr>
                                      <p:tavLst>
                                        <p:tav tm="0">
                                          <p:val>
                                            <p:strVal val="4*#ppt_w"/>
                                          </p:val>
                                        </p:tav>
                                        <p:tav tm="100000">
                                          <p:val>
                                            <p:strVal val="#ppt_w"/>
                                          </p:val>
                                        </p:tav>
                                      </p:tavLst>
                                    </p:anim>
                                    <p:anim calcmode="lin" valueType="num">
                                      <p:cBhvr>
                                        <p:cTn id="40" dur="200" fill="hold"/>
                                        <p:tgtEl>
                                          <p:spTgt spid="30"/>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27F3-76C9-840A-71AF-DC32304CC53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14BDB7C4-4366-AB05-940C-5A58B54AC8FC}"/>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3604775" y="1825625"/>
            <a:ext cx="4982448" cy="4351338"/>
          </a:xfrm>
        </p:spPr>
      </p:pic>
      <p:sp>
        <p:nvSpPr>
          <p:cNvPr id="6" name="TextBox 5">
            <a:extLst>
              <a:ext uri="{FF2B5EF4-FFF2-40B4-BE49-F238E27FC236}">
                <a16:creationId xmlns:a16="http://schemas.microsoft.com/office/drawing/2014/main" id="{554CB627-3C31-F868-9554-EB302D3914F0}"/>
              </a:ext>
            </a:extLst>
          </p:cNvPr>
          <p:cNvSpPr txBox="1"/>
          <p:nvPr/>
        </p:nvSpPr>
        <p:spPr>
          <a:xfrm>
            <a:off x="3604775" y="6176963"/>
            <a:ext cx="4982448" cy="230832"/>
          </a:xfrm>
          <a:prstGeom prst="rect">
            <a:avLst/>
          </a:prstGeom>
          <a:noFill/>
        </p:spPr>
        <p:txBody>
          <a:bodyPr wrap="square" rtlCol="0">
            <a:spAutoFit/>
          </a:bodyPr>
          <a:lstStyle/>
          <a:p>
            <a:r>
              <a:rPr lang="en-US" sz="900">
                <a:hlinkClick r:id="rId3" tooltip="https://www.hindawi.com/journals/mpe/2013/312396/"/>
              </a:rPr>
              <a:t>This Photo</a:t>
            </a:r>
            <a:r>
              <a:rPr lang="en-US" sz="900"/>
              <a:t> by Unknown Author is licensed under </a:t>
            </a:r>
            <a:r>
              <a:rPr lang="en-US" sz="900">
                <a:hlinkClick r:id="rId4" tooltip="https://creativecommons.org/licenses/by/3.0/"/>
              </a:rPr>
              <a:t>CC BY</a:t>
            </a:r>
            <a:endParaRPr lang="en-US" sz="900"/>
          </a:p>
        </p:txBody>
      </p:sp>
      <p:pic>
        <p:nvPicPr>
          <p:cNvPr id="8" name="Picture 7">
            <a:extLst>
              <a:ext uri="{FF2B5EF4-FFF2-40B4-BE49-F238E27FC236}">
                <a16:creationId xmlns:a16="http://schemas.microsoft.com/office/drawing/2014/main" id="{435E0F7F-0464-627F-C566-D953AB79267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3100220" y="831685"/>
            <a:ext cx="6291559" cy="5494629"/>
          </a:xfrm>
          <a:prstGeom prst="rect">
            <a:avLst/>
          </a:prstGeom>
        </p:spPr>
      </p:pic>
      <p:sp>
        <p:nvSpPr>
          <p:cNvPr id="9" name="TextBox 8">
            <a:extLst>
              <a:ext uri="{FF2B5EF4-FFF2-40B4-BE49-F238E27FC236}">
                <a16:creationId xmlns:a16="http://schemas.microsoft.com/office/drawing/2014/main" id="{9E761030-D955-0B56-0C08-8683F0299B2A}"/>
              </a:ext>
            </a:extLst>
          </p:cNvPr>
          <p:cNvSpPr txBox="1"/>
          <p:nvPr/>
        </p:nvSpPr>
        <p:spPr>
          <a:xfrm>
            <a:off x="3100220" y="6326314"/>
            <a:ext cx="6291559" cy="230832"/>
          </a:xfrm>
          <a:prstGeom prst="rect">
            <a:avLst/>
          </a:prstGeom>
          <a:noFill/>
        </p:spPr>
        <p:txBody>
          <a:bodyPr wrap="square" rtlCol="0">
            <a:spAutoFit/>
          </a:bodyPr>
          <a:lstStyle/>
          <a:p>
            <a:r>
              <a:rPr lang="en-US" sz="900">
                <a:hlinkClick r:id="rId3" tooltip="https://www.hindawi.com/journals/mpe/2013/312396/"/>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22604751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ct">
            <a:extLst>
              <a:ext uri="{FF2B5EF4-FFF2-40B4-BE49-F238E27FC236}">
                <a16:creationId xmlns:a16="http://schemas.microsoft.com/office/drawing/2014/main" id="{7B97BB37-3A5A-0956-6598-F30999DAEDEE}"/>
              </a:ext>
            </a:extLst>
          </p:cNvPr>
          <p:cNvSpPr txBox="1"/>
          <p:nvPr/>
        </p:nvSpPr>
        <p:spPr>
          <a:xfrm>
            <a:off x="648559" y="762000"/>
            <a:ext cx="10418237" cy="923330"/>
          </a:xfrm>
          <a:prstGeom prst="rect">
            <a:avLst/>
          </a:prstGeom>
          <a:noFill/>
        </p:spPr>
        <p:txBody>
          <a:bodyPr wrap="none" rtlCol="0">
            <a:spAutoFit/>
          </a:bodyPr>
          <a:lstStyle/>
          <a:p>
            <a:pPr algn="l"/>
            <a:r>
              <a:rPr lang="en-US" sz="5400" dirty="0">
                <a:latin typeface="Fira Code" pitchFamily="1" charset="0"/>
                <a:ea typeface="Fira Code" pitchFamily="1" charset="0"/>
                <a:cs typeface="Fira Code" pitchFamily="1" charset="0"/>
              </a:rPr>
              <a:t>{</a:t>
            </a:r>
            <a:r>
              <a:rPr lang="en-US" sz="5400" dirty="0" err="1">
                <a:latin typeface="Fira Code" pitchFamily="1" charset="0"/>
                <a:ea typeface="Fira Code" pitchFamily="1" charset="0"/>
                <a:cs typeface="Fira Code" pitchFamily="1" charset="0"/>
              </a:rPr>
              <a:t>x:x</a:t>
            </a:r>
            <a:r>
              <a:rPr lang="en-US" sz="5400" dirty="0">
                <a:latin typeface="Fira Code" pitchFamily="1" charset="0"/>
                <a:ea typeface="Fira Code" pitchFamily="1" charset="0"/>
                <a:cs typeface="Fira Code" pitchFamily="1" charset="0"/>
              </a:rPr>
              <a:t>*2 for x in {2,3,4}}</a:t>
            </a:r>
          </a:p>
        </p:txBody>
      </p:sp>
      <p:sp>
        <p:nvSpPr>
          <p:cNvPr id="4" name="Dict Result">
            <a:extLst>
              <a:ext uri="{FF2B5EF4-FFF2-40B4-BE49-F238E27FC236}">
                <a16:creationId xmlns:a16="http://schemas.microsoft.com/office/drawing/2014/main" id="{309F3315-91EB-C4CB-DB60-73DB632DEAF8}"/>
              </a:ext>
            </a:extLst>
          </p:cNvPr>
          <p:cNvSpPr txBox="1"/>
          <p:nvPr/>
        </p:nvSpPr>
        <p:spPr>
          <a:xfrm>
            <a:off x="838200" y="4191000"/>
            <a:ext cx="2743059" cy="2585323"/>
          </a:xfrm>
          <a:prstGeom prst="rect">
            <a:avLst/>
          </a:prstGeom>
          <a:noFill/>
        </p:spPr>
        <p:txBody>
          <a:bodyPr wrap="none" rtlCol="0">
            <a:spAutoFit/>
          </a:bodyPr>
          <a:lstStyle/>
          <a:p>
            <a:pPr algn="l"/>
            <a:r>
              <a:rPr lang="en-US" sz="5400" dirty="0">
                <a:latin typeface="Fira Code" pitchFamily="1" charset="0"/>
                <a:ea typeface="Fira Code" pitchFamily="1" charset="0"/>
                <a:cs typeface="Fira Code" pitchFamily="1" charset="0"/>
              </a:rPr>
              <a:t>{2: 4,</a:t>
            </a:r>
          </a:p>
          <a:p>
            <a:pPr algn="l"/>
            <a:r>
              <a:rPr lang="en-US" sz="5400" dirty="0">
                <a:latin typeface="Fira Code" pitchFamily="1" charset="0"/>
                <a:ea typeface="Fira Code" pitchFamily="1" charset="0"/>
                <a:cs typeface="Fira Code" pitchFamily="1" charset="0"/>
              </a:rPr>
              <a:t> 3: 6,</a:t>
            </a:r>
          </a:p>
          <a:p>
            <a:pPr algn="l"/>
            <a:r>
              <a:rPr lang="en-US" sz="5400" dirty="0">
                <a:latin typeface="Fira Code" pitchFamily="1" charset="0"/>
                <a:ea typeface="Fira Code" pitchFamily="1" charset="0"/>
                <a:cs typeface="Fira Code" pitchFamily="1" charset="0"/>
              </a:rPr>
              <a:t> 4: 8}</a:t>
            </a:r>
          </a:p>
        </p:txBody>
      </p:sp>
      <p:sp>
        <p:nvSpPr>
          <p:cNvPr id="9" name="Func">
            <a:extLst>
              <a:ext uri="{FF2B5EF4-FFF2-40B4-BE49-F238E27FC236}">
                <a16:creationId xmlns:a16="http://schemas.microsoft.com/office/drawing/2014/main" id="{671A7FA4-80D7-7948-C068-9FCA50C7927E}"/>
              </a:ext>
            </a:extLst>
          </p:cNvPr>
          <p:cNvSpPr txBox="1"/>
          <p:nvPr/>
        </p:nvSpPr>
        <p:spPr>
          <a:xfrm>
            <a:off x="874381" y="2656036"/>
            <a:ext cx="10134600" cy="923330"/>
          </a:xfrm>
          <a:prstGeom prst="rect">
            <a:avLst/>
          </a:prstGeom>
          <a:noFill/>
        </p:spPr>
        <p:txBody>
          <a:bodyPr wrap="square" rtlCol="0">
            <a:spAutoFit/>
          </a:bodyPr>
          <a:lstStyle/>
          <a:p>
            <a:pPr algn="l"/>
            <a:r>
              <a:rPr lang="en-US" sz="5400" dirty="0">
                <a:latin typeface="Fira Code" pitchFamily="1" charset="0"/>
                <a:ea typeface="Fira Code" pitchFamily="1" charset="0"/>
                <a:cs typeface="Fira Code" pitchFamily="1" charset="0"/>
              </a:rPr>
              <a:t>[x \in {2,3,4} |-&gt; x*2]</a:t>
            </a:r>
          </a:p>
        </p:txBody>
      </p:sp>
      <p:grpSp>
        <p:nvGrpSpPr>
          <p:cNvPr id="17" name="x in">
            <a:extLst>
              <a:ext uri="{FF2B5EF4-FFF2-40B4-BE49-F238E27FC236}">
                <a16:creationId xmlns:a16="http://schemas.microsoft.com/office/drawing/2014/main" id="{F7B0B217-39AE-8191-537A-717C91569F7C}"/>
              </a:ext>
            </a:extLst>
          </p:cNvPr>
          <p:cNvGrpSpPr/>
          <p:nvPr/>
        </p:nvGrpSpPr>
        <p:grpSpPr>
          <a:xfrm>
            <a:off x="1295400" y="762000"/>
            <a:ext cx="5867400" cy="2743200"/>
            <a:chOff x="1295400" y="762000"/>
            <a:chExt cx="5867400" cy="2743200"/>
          </a:xfrm>
        </p:grpSpPr>
        <p:sp>
          <p:nvSpPr>
            <p:cNvPr id="6" name="Callout: Line 5">
              <a:extLst>
                <a:ext uri="{FF2B5EF4-FFF2-40B4-BE49-F238E27FC236}">
                  <a16:creationId xmlns:a16="http://schemas.microsoft.com/office/drawing/2014/main" id="{3ED661EC-BA49-37E7-1151-D3E73C2ACB26}"/>
                </a:ext>
              </a:extLst>
            </p:cNvPr>
            <p:cNvSpPr/>
            <p:nvPr/>
          </p:nvSpPr>
          <p:spPr>
            <a:xfrm>
              <a:off x="1295400" y="2743200"/>
              <a:ext cx="2362200" cy="762000"/>
            </a:xfrm>
            <a:prstGeom prst="borderCallout1">
              <a:avLst>
                <a:gd name="adj1" fmla="val -13193"/>
                <a:gd name="adj2" fmla="val 50428"/>
                <a:gd name="adj3" fmla="val -141312"/>
                <a:gd name="adj4" fmla="val 175823"/>
              </a:avLst>
            </a:prstGeom>
            <a:noFill/>
            <a:ln w="127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D506788F-28E1-5CB3-121C-2122A865AFA7}"/>
                </a:ext>
              </a:extLst>
            </p:cNvPr>
            <p:cNvSpPr/>
            <p:nvPr/>
          </p:nvSpPr>
          <p:spPr>
            <a:xfrm>
              <a:off x="3657600" y="762000"/>
              <a:ext cx="3505200" cy="838200"/>
            </a:xfrm>
            <a:prstGeom prst="rect">
              <a:avLst/>
            </a:prstGeom>
            <a:noFill/>
            <a:ln w="1270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00A5450-BAD5-44E5-1684-0F17214DD12F}"/>
              </a:ext>
            </a:extLst>
          </p:cNvPr>
          <p:cNvGrpSpPr/>
          <p:nvPr/>
        </p:nvGrpSpPr>
        <p:grpSpPr>
          <a:xfrm>
            <a:off x="1125204" y="749391"/>
            <a:ext cx="9085596" cy="2679609"/>
            <a:chOff x="1125204" y="749391"/>
            <a:chExt cx="9085596" cy="2679609"/>
          </a:xfrm>
        </p:grpSpPr>
        <p:sp>
          <p:nvSpPr>
            <p:cNvPr id="11" name="Callout: Line 10">
              <a:extLst>
                <a:ext uri="{FF2B5EF4-FFF2-40B4-BE49-F238E27FC236}">
                  <a16:creationId xmlns:a16="http://schemas.microsoft.com/office/drawing/2014/main" id="{3A623F75-411C-5CBF-0A70-1F6E9BF26754}"/>
                </a:ext>
              </a:extLst>
            </p:cNvPr>
            <p:cNvSpPr/>
            <p:nvPr/>
          </p:nvSpPr>
          <p:spPr>
            <a:xfrm>
              <a:off x="8915400" y="2667000"/>
              <a:ext cx="1295400" cy="762000"/>
            </a:xfrm>
            <a:prstGeom prst="borderCallout1">
              <a:avLst>
                <a:gd name="adj1" fmla="val -13193"/>
                <a:gd name="adj2" fmla="val 50428"/>
                <a:gd name="adj3" fmla="val -136132"/>
                <a:gd name="adj4" fmla="val -504668"/>
              </a:avLst>
            </a:prstGeom>
            <a:noFill/>
            <a:ln w="127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57947E7-3503-C45B-09BC-6AA1E130E89C}"/>
                </a:ext>
              </a:extLst>
            </p:cNvPr>
            <p:cNvSpPr/>
            <p:nvPr/>
          </p:nvSpPr>
          <p:spPr>
            <a:xfrm>
              <a:off x="1125204" y="749391"/>
              <a:ext cx="2227596" cy="838200"/>
            </a:xfrm>
            <a:prstGeom prst="rect">
              <a:avLst/>
            </a:prstGeom>
            <a:noFill/>
            <a:ln w="1270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39E5DE95-7F70-5D5F-0215-050F58262721}"/>
              </a:ext>
            </a:extLst>
          </p:cNvPr>
          <p:cNvGrpSpPr/>
          <p:nvPr/>
        </p:nvGrpSpPr>
        <p:grpSpPr>
          <a:xfrm>
            <a:off x="3962400" y="783813"/>
            <a:ext cx="6553200" cy="2685285"/>
            <a:chOff x="3962400" y="783813"/>
            <a:chExt cx="6553200" cy="2685285"/>
          </a:xfrm>
        </p:grpSpPr>
        <p:sp>
          <p:nvSpPr>
            <p:cNvPr id="8" name="Callout: Line 7">
              <a:extLst>
                <a:ext uri="{FF2B5EF4-FFF2-40B4-BE49-F238E27FC236}">
                  <a16:creationId xmlns:a16="http://schemas.microsoft.com/office/drawing/2014/main" id="{AAF6A0B8-9AF3-BE67-35BF-48F70C7D9DB0}"/>
                </a:ext>
              </a:extLst>
            </p:cNvPr>
            <p:cNvSpPr/>
            <p:nvPr/>
          </p:nvSpPr>
          <p:spPr>
            <a:xfrm>
              <a:off x="3962400" y="2707098"/>
              <a:ext cx="2971800" cy="762000"/>
            </a:xfrm>
            <a:prstGeom prst="borderCallout1">
              <a:avLst>
                <a:gd name="adj1" fmla="val -13193"/>
                <a:gd name="adj2" fmla="val 50428"/>
                <a:gd name="adj3" fmla="val -135269"/>
                <a:gd name="adj4" fmla="val 170510"/>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AE6AC732-52F3-E61B-ACC1-48CF3A72BBFE}"/>
                </a:ext>
              </a:extLst>
            </p:cNvPr>
            <p:cNvSpPr/>
            <p:nvPr/>
          </p:nvSpPr>
          <p:spPr>
            <a:xfrm>
              <a:off x="7345204" y="783813"/>
              <a:ext cx="3170396" cy="838200"/>
            </a:xfrm>
            <a:prstGeom prst="rect">
              <a:avLst/>
            </a:prstGeom>
            <a:noFill/>
            <a:ln w="127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9" name="Dict Result">
            <a:extLst>
              <a:ext uri="{FF2B5EF4-FFF2-40B4-BE49-F238E27FC236}">
                <a16:creationId xmlns:a16="http://schemas.microsoft.com/office/drawing/2014/main" id="{1D52BD87-96A2-E68E-C6EA-EC1283E85B67}"/>
              </a:ext>
            </a:extLst>
          </p:cNvPr>
          <p:cNvSpPr txBox="1"/>
          <p:nvPr/>
        </p:nvSpPr>
        <p:spPr>
          <a:xfrm>
            <a:off x="6492797" y="4190999"/>
            <a:ext cx="4022255" cy="2585323"/>
          </a:xfrm>
          <a:prstGeom prst="rect">
            <a:avLst/>
          </a:prstGeom>
          <a:noFill/>
        </p:spPr>
        <p:txBody>
          <a:bodyPr wrap="none" rtlCol="0">
            <a:spAutoFit/>
          </a:bodyPr>
          <a:lstStyle/>
          <a:p>
            <a:pPr algn="l"/>
            <a:r>
              <a:rPr lang="en-US" sz="5400" dirty="0">
                <a:latin typeface="Fira Code" pitchFamily="1" charset="0"/>
                <a:ea typeface="Fira Code" pitchFamily="1" charset="0"/>
                <a:cs typeface="Fira Code" pitchFamily="1" charset="0"/>
              </a:rPr>
              <a:t>2 :&gt; 4 @@</a:t>
            </a:r>
          </a:p>
          <a:p>
            <a:pPr algn="l"/>
            <a:r>
              <a:rPr lang="en-US" sz="5400" dirty="0">
                <a:latin typeface="Fira Code" pitchFamily="1" charset="0"/>
                <a:ea typeface="Fira Code" pitchFamily="1" charset="0"/>
                <a:cs typeface="Fira Code" pitchFamily="1" charset="0"/>
              </a:rPr>
              <a:t>3 :&gt; 6 @@</a:t>
            </a:r>
          </a:p>
          <a:p>
            <a:pPr algn="l"/>
            <a:r>
              <a:rPr lang="en-US" sz="5400" dirty="0">
                <a:latin typeface="Fira Code" pitchFamily="1" charset="0"/>
                <a:ea typeface="Fira Code" pitchFamily="1" charset="0"/>
                <a:cs typeface="Fira Code" pitchFamily="1" charset="0"/>
              </a:rPr>
              <a:t>4 :&gt; 8</a:t>
            </a:r>
          </a:p>
        </p:txBody>
      </p:sp>
    </p:spTree>
    <p:extLst>
      <p:ext uri="{BB962C8B-B14F-4D97-AF65-F5344CB8AC3E}">
        <p14:creationId xmlns:p14="http://schemas.microsoft.com/office/powerpoint/2010/main" val="429050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9" restart="whenNotActive" fill="hold" evtFilter="cancelBubble" nodeType="interactiveSeq">
                <p:stCondLst>
                  <p:cond evt="onClick" delay="0">
                    <p:tgtEl>
                      <p:spTgt spid="3"/>
                    </p:tgtEl>
                  </p:cond>
                </p:stCondLst>
                <p:endSync evt="end" delay="0">
                  <p:rtn val="all"/>
                </p:endSync>
                <p:childTnLst>
                  <p:par>
                    <p:cTn id="20" fill="hold">
                      <p:stCondLst>
                        <p:cond delay="0"/>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4"/>
                                        </p:tgtEl>
                                        <p:attrNameLst>
                                          <p:attrName>style.visibility</p:attrName>
                                        </p:attrNameLst>
                                      </p:cBhvr>
                                      <p:to>
                                        <p:strVal val="hidden"/>
                                      </p:to>
                                    </p:set>
                                  </p:childTnLst>
                                </p:cTn>
                              </p:par>
                            </p:childTnLst>
                          </p:cTn>
                        </p:par>
                      </p:childTnLst>
                    </p:cTn>
                  </p:par>
                </p:childTnLst>
              </p:cTn>
              <p:nextCondLst>
                <p:cond evt="onClick" delay="0">
                  <p:tgtEl>
                    <p:spTgt spid="3"/>
                  </p:tgtEl>
                </p:cond>
              </p:nextCondLst>
            </p:seq>
            <p:seq concurrent="1" nextAc="seek">
              <p:cTn id="28" restart="whenNotActive" fill="hold" evtFilter="cancelBubble" nodeType="interactiveSeq">
                <p:stCondLst>
                  <p:cond evt="onClick" delay="0">
                    <p:tgtEl>
                      <p:spTgt spid="9"/>
                    </p:tgtEl>
                  </p:cond>
                </p:stCondLst>
                <p:endSync evt="end" delay="0">
                  <p:rtn val="all"/>
                </p:endSync>
                <p:childTnLst>
                  <p:par>
                    <p:cTn id="29" fill="hold">
                      <p:stCondLst>
                        <p:cond delay="0"/>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4" grpId="0"/>
      <p:bldP spid="4" grpId="1"/>
      <p:bldP spid="9" grpId="0"/>
      <p:bldP spid="19" grpId="0"/>
      <p:bldP spid="19" grpId="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Threads__1.5</a:t>
            </a:r>
          </a:p>
        </p:txBody>
      </p:sp>
    </p:spTree>
    <p:extLst>
      <p:ext uri="{BB962C8B-B14F-4D97-AF65-F5344CB8AC3E}">
        <p14:creationId xmlns:p14="http://schemas.microsoft.com/office/powerpoint/2010/main" val="188780217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r">
            <a:extLst>
              <a:ext uri="{FF2B5EF4-FFF2-40B4-BE49-F238E27FC236}">
                <a16:creationId xmlns:a16="http://schemas.microsoft.com/office/drawing/2014/main" id="{55A80868-EA49-595A-B7D8-C8B9E448F531}"/>
              </a:ext>
            </a:extLst>
          </p:cNvPr>
          <p:cNvSpPr txBox="1"/>
          <p:nvPr/>
        </p:nvSpPr>
        <p:spPr>
          <a:xfrm>
            <a:off x="-16934" y="2896458"/>
            <a:ext cx="3429000" cy="769441"/>
          </a:xfrm>
          <a:prstGeom prst="rect">
            <a:avLst/>
          </a:prstGeom>
          <a:noFill/>
        </p:spPr>
        <p:txBody>
          <a:bodyPr wrap="square" rtlCol="0">
            <a:spAutoFit/>
          </a:bodyPr>
          <a:lstStyle/>
          <a:p>
            <a:pPr algn="ctr"/>
            <a:r>
              <a:rPr lang="en-US" sz="4400" dirty="0">
                <a:latin typeface="Fira Code" pitchFamily="1" charset="0"/>
                <a:ea typeface="Fira Code" pitchFamily="1" charset="0"/>
                <a:cs typeface="Fira Code" pitchFamily="1" charset="0"/>
              </a:rPr>
              <a:t>tr</a:t>
            </a:r>
            <a:endParaRPr lang="en-US" sz="900" dirty="0">
              <a:latin typeface="Fira Code" pitchFamily="1" charset="0"/>
              <a:ea typeface="Fira Code" pitchFamily="1" charset="0"/>
              <a:cs typeface="Fira Code" pitchFamily="1" charset="0"/>
            </a:endParaRPr>
          </a:p>
        </p:txBody>
      </p:sp>
      <p:sp>
        <p:nvSpPr>
          <p:cNvPr id="7" name="tr'">
            <a:extLst>
              <a:ext uri="{FF2B5EF4-FFF2-40B4-BE49-F238E27FC236}">
                <a16:creationId xmlns:a16="http://schemas.microsoft.com/office/drawing/2014/main" id="{EC07C323-8533-AD31-538F-142A35BC2FFB}"/>
              </a:ext>
            </a:extLst>
          </p:cNvPr>
          <p:cNvSpPr txBox="1"/>
          <p:nvPr/>
        </p:nvSpPr>
        <p:spPr>
          <a:xfrm>
            <a:off x="8866414" y="2856544"/>
            <a:ext cx="1228221"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tr'</a:t>
            </a:r>
            <a:endParaRPr lang="en-US" sz="900" dirty="0">
              <a:latin typeface="Fira Code" pitchFamily="1" charset="0"/>
              <a:ea typeface="Fira Code" pitchFamily="1" charset="0"/>
              <a:cs typeface="Fira Code" pitchFamily="1" charset="0"/>
            </a:endParaRPr>
          </a:p>
        </p:txBody>
      </p:sp>
      <p:sp>
        <p:nvSpPr>
          <p:cNvPr id="14" name="tr'">
            <a:extLst>
              <a:ext uri="{FF2B5EF4-FFF2-40B4-BE49-F238E27FC236}">
                <a16:creationId xmlns:a16="http://schemas.microsoft.com/office/drawing/2014/main" id="{62A91BB1-7132-C4B9-B247-8D903734E010}"/>
              </a:ext>
            </a:extLst>
          </p:cNvPr>
          <p:cNvSpPr txBox="1"/>
          <p:nvPr/>
        </p:nvSpPr>
        <p:spPr>
          <a:xfrm>
            <a:off x="1277317" y="5181600"/>
            <a:ext cx="6445995"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tr[1]' = tr[1] + 1</a:t>
            </a:r>
            <a:endParaRPr lang="en-US" sz="900" dirty="0">
              <a:latin typeface="Fira Code" pitchFamily="1" charset="0"/>
              <a:ea typeface="Fira Code" pitchFamily="1" charset="0"/>
              <a:cs typeface="Fira Code" pitchFamily="1" charset="0"/>
            </a:endParaRPr>
          </a:p>
        </p:txBody>
      </p:sp>
      <p:grpSp>
        <p:nvGrpSpPr>
          <p:cNvPr id="17" name="Group 16">
            <a:extLst>
              <a:ext uri="{FF2B5EF4-FFF2-40B4-BE49-F238E27FC236}">
                <a16:creationId xmlns:a16="http://schemas.microsoft.com/office/drawing/2014/main" id="{0DB9EEAD-1E5A-0E09-005F-8F076AC59B55}"/>
              </a:ext>
            </a:extLst>
          </p:cNvPr>
          <p:cNvGrpSpPr/>
          <p:nvPr/>
        </p:nvGrpSpPr>
        <p:grpSpPr>
          <a:xfrm>
            <a:off x="783166" y="1045887"/>
            <a:ext cx="1751717" cy="1828800"/>
            <a:chOff x="783166" y="1834947"/>
            <a:chExt cx="1751717" cy="1828800"/>
          </a:xfrm>
        </p:grpSpPr>
        <p:pic>
          <p:nvPicPr>
            <p:cNvPr id="18" name="Thread" descr="Alterations &amp; Tailoring with solid fill">
              <a:extLst>
                <a:ext uri="{FF2B5EF4-FFF2-40B4-BE49-F238E27FC236}">
                  <a16:creationId xmlns:a16="http://schemas.microsoft.com/office/drawing/2014/main" id="{AF6FF5BC-D7BB-6053-2BEE-F7F1763090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783166" y="1834947"/>
              <a:ext cx="914400" cy="914400"/>
            </a:xfrm>
            <a:prstGeom prst="rect">
              <a:avLst/>
            </a:prstGeom>
          </p:spPr>
        </p:pic>
        <p:pic>
          <p:nvPicPr>
            <p:cNvPr id="19" name="Thread" descr="Alterations &amp; Tailoring with solid fill">
              <a:extLst>
                <a:ext uri="{FF2B5EF4-FFF2-40B4-BE49-F238E27FC236}">
                  <a16:creationId xmlns:a16="http://schemas.microsoft.com/office/drawing/2014/main" id="{CEBF0F1C-77EE-1CF3-025D-8387D166ACF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83166" y="2749347"/>
              <a:ext cx="914400" cy="914400"/>
            </a:xfrm>
            <a:prstGeom prst="rect">
              <a:avLst/>
            </a:prstGeom>
          </p:spPr>
        </p:pic>
        <p:sp>
          <p:nvSpPr>
            <p:cNvPr id="20" name="blue">
              <a:extLst>
                <a:ext uri="{FF2B5EF4-FFF2-40B4-BE49-F238E27FC236}">
                  <a16:creationId xmlns:a16="http://schemas.microsoft.com/office/drawing/2014/main" id="{C4FC8F67-DA07-2D38-96FE-D2C486BC097A}"/>
                </a:ext>
              </a:extLst>
            </p:cNvPr>
            <p:cNvSpPr txBox="1"/>
            <p:nvPr/>
          </p:nvSpPr>
          <p:spPr>
            <a:xfrm>
              <a:off x="2002366" y="1907426"/>
              <a:ext cx="532517"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0</a:t>
              </a:r>
              <a:endParaRPr lang="en-US" sz="900" dirty="0">
                <a:latin typeface="Fira Code" pitchFamily="1" charset="0"/>
                <a:ea typeface="Fira Code" pitchFamily="1" charset="0"/>
                <a:cs typeface="Fira Code" pitchFamily="1" charset="0"/>
              </a:endParaRPr>
            </a:p>
          </p:txBody>
        </p:sp>
        <p:sp>
          <p:nvSpPr>
            <p:cNvPr id="21" name="blue">
              <a:extLst>
                <a:ext uri="{FF2B5EF4-FFF2-40B4-BE49-F238E27FC236}">
                  <a16:creationId xmlns:a16="http://schemas.microsoft.com/office/drawing/2014/main" id="{BE282189-1969-310B-4CAC-CD6285A91AA8}"/>
                </a:ext>
              </a:extLst>
            </p:cNvPr>
            <p:cNvSpPr txBox="1"/>
            <p:nvPr/>
          </p:nvSpPr>
          <p:spPr>
            <a:xfrm>
              <a:off x="2002365" y="2821826"/>
              <a:ext cx="532517" cy="769441"/>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0</a:t>
              </a:r>
              <a:endParaRPr lang="en-US" sz="900" dirty="0">
                <a:solidFill>
                  <a:schemeClr val="accent1"/>
                </a:solidFill>
                <a:latin typeface="Fira Code" pitchFamily="1" charset="0"/>
                <a:ea typeface="Fira Code" pitchFamily="1" charset="0"/>
                <a:cs typeface="Fira Code" pitchFamily="1" charset="0"/>
              </a:endParaRPr>
            </a:p>
          </p:txBody>
        </p:sp>
      </p:grpSp>
      <p:grpSp>
        <p:nvGrpSpPr>
          <p:cNvPr id="22" name="Group 21">
            <a:extLst>
              <a:ext uri="{FF2B5EF4-FFF2-40B4-BE49-F238E27FC236}">
                <a16:creationId xmlns:a16="http://schemas.microsoft.com/office/drawing/2014/main" id="{603FAD10-1AEC-FCBF-0979-8C01D71A6AAA}"/>
              </a:ext>
            </a:extLst>
          </p:cNvPr>
          <p:cNvGrpSpPr/>
          <p:nvPr/>
        </p:nvGrpSpPr>
        <p:grpSpPr>
          <a:xfrm>
            <a:off x="8316216" y="1045887"/>
            <a:ext cx="1751717" cy="1828800"/>
            <a:chOff x="8316216" y="1834947"/>
            <a:chExt cx="1751717" cy="1828800"/>
          </a:xfrm>
        </p:grpSpPr>
        <p:pic>
          <p:nvPicPr>
            <p:cNvPr id="23" name="Thread" descr="Alterations &amp; Tailoring with solid fill">
              <a:extLst>
                <a:ext uri="{FF2B5EF4-FFF2-40B4-BE49-F238E27FC236}">
                  <a16:creationId xmlns:a16="http://schemas.microsoft.com/office/drawing/2014/main" id="{64A698B3-A504-5210-82AD-3D820AABAB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16216" y="1834947"/>
              <a:ext cx="914400" cy="914400"/>
            </a:xfrm>
            <a:prstGeom prst="rect">
              <a:avLst/>
            </a:prstGeom>
          </p:spPr>
        </p:pic>
        <p:pic>
          <p:nvPicPr>
            <p:cNvPr id="24" name="Thread" descr="Alterations &amp; Tailoring with solid fill">
              <a:extLst>
                <a:ext uri="{FF2B5EF4-FFF2-40B4-BE49-F238E27FC236}">
                  <a16:creationId xmlns:a16="http://schemas.microsoft.com/office/drawing/2014/main" id="{B890EFE2-2825-D590-0493-34CF317759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16216" y="2749347"/>
              <a:ext cx="914400" cy="914400"/>
            </a:xfrm>
            <a:prstGeom prst="rect">
              <a:avLst/>
            </a:prstGeom>
          </p:spPr>
        </p:pic>
        <p:sp>
          <p:nvSpPr>
            <p:cNvPr id="25" name="blue">
              <a:extLst>
                <a:ext uri="{FF2B5EF4-FFF2-40B4-BE49-F238E27FC236}">
                  <a16:creationId xmlns:a16="http://schemas.microsoft.com/office/drawing/2014/main" id="{B6D356BD-0092-5D43-20C7-25F56FAD6227}"/>
                </a:ext>
              </a:extLst>
            </p:cNvPr>
            <p:cNvSpPr txBox="1"/>
            <p:nvPr/>
          </p:nvSpPr>
          <p:spPr>
            <a:xfrm>
              <a:off x="9535416" y="1907426"/>
              <a:ext cx="532517"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1</a:t>
              </a:r>
              <a:endParaRPr lang="en-US" sz="900" dirty="0">
                <a:latin typeface="Fira Code" pitchFamily="1" charset="0"/>
                <a:ea typeface="Fira Code" pitchFamily="1" charset="0"/>
                <a:cs typeface="Fira Code" pitchFamily="1" charset="0"/>
              </a:endParaRPr>
            </a:p>
          </p:txBody>
        </p:sp>
        <p:sp>
          <p:nvSpPr>
            <p:cNvPr id="26" name="blue">
              <a:extLst>
                <a:ext uri="{FF2B5EF4-FFF2-40B4-BE49-F238E27FC236}">
                  <a16:creationId xmlns:a16="http://schemas.microsoft.com/office/drawing/2014/main" id="{03345FF8-C5F9-1354-7A7A-4EF1B5E41F18}"/>
                </a:ext>
              </a:extLst>
            </p:cNvPr>
            <p:cNvSpPr txBox="1"/>
            <p:nvPr/>
          </p:nvSpPr>
          <p:spPr>
            <a:xfrm>
              <a:off x="9535415" y="2821826"/>
              <a:ext cx="532517" cy="769441"/>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0</a:t>
              </a:r>
              <a:endParaRPr lang="en-US" sz="900" dirty="0">
                <a:solidFill>
                  <a:schemeClr val="accent1"/>
                </a:solidFill>
                <a:latin typeface="Fira Code" pitchFamily="1" charset="0"/>
                <a:ea typeface="Fira Code" pitchFamily="1" charset="0"/>
                <a:cs typeface="Fira Code" pitchFamily="1" charset="0"/>
              </a:endParaRPr>
            </a:p>
          </p:txBody>
        </p:sp>
      </p:grpSp>
      <p:sp>
        <p:nvSpPr>
          <p:cNvPr id="27" name="Arrow: Right 26">
            <a:extLst>
              <a:ext uri="{FF2B5EF4-FFF2-40B4-BE49-F238E27FC236}">
                <a16:creationId xmlns:a16="http://schemas.microsoft.com/office/drawing/2014/main" id="{E010EC15-E334-2AF2-2B22-DFF250EB5F11}"/>
              </a:ext>
            </a:extLst>
          </p:cNvPr>
          <p:cNvSpPr/>
          <p:nvPr/>
        </p:nvSpPr>
        <p:spPr>
          <a:xfrm>
            <a:off x="5105400" y="1659207"/>
            <a:ext cx="1371600" cy="457200"/>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Multiplication Sign 14">
            <a:extLst>
              <a:ext uri="{FF2B5EF4-FFF2-40B4-BE49-F238E27FC236}">
                <a16:creationId xmlns:a16="http://schemas.microsoft.com/office/drawing/2014/main" id="{6BF8236D-858E-C849-A2AE-8624F8E222F7}"/>
              </a:ext>
            </a:extLst>
          </p:cNvPr>
          <p:cNvSpPr/>
          <p:nvPr/>
        </p:nvSpPr>
        <p:spPr>
          <a:xfrm>
            <a:off x="7010400" y="3006352"/>
            <a:ext cx="4688165" cy="4525187"/>
          </a:xfrm>
          <a:prstGeom prst="mathMultiply">
            <a:avLst>
              <a:gd name="adj1" fmla="val 5999"/>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74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041B9FD-5F88-5DFC-EE29-51B38EFBAB79}"/>
              </a:ext>
            </a:extLst>
          </p:cNvPr>
          <p:cNvGrpSpPr/>
          <p:nvPr/>
        </p:nvGrpSpPr>
        <p:grpSpPr>
          <a:xfrm>
            <a:off x="783166" y="1045887"/>
            <a:ext cx="1751717" cy="1828800"/>
            <a:chOff x="783166" y="1834947"/>
            <a:chExt cx="1751717" cy="1828800"/>
          </a:xfrm>
        </p:grpSpPr>
        <p:pic>
          <p:nvPicPr>
            <p:cNvPr id="3" name="Thread" descr="Alterations &amp; Tailoring with solid fill">
              <a:extLst>
                <a:ext uri="{FF2B5EF4-FFF2-40B4-BE49-F238E27FC236}">
                  <a16:creationId xmlns:a16="http://schemas.microsoft.com/office/drawing/2014/main" id="{42BEFDF4-DB0D-1FB0-74E1-30F4A13877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83166" y="1834947"/>
              <a:ext cx="914400" cy="914400"/>
            </a:xfrm>
            <a:prstGeom prst="rect">
              <a:avLst/>
            </a:prstGeom>
          </p:spPr>
        </p:pic>
        <p:pic>
          <p:nvPicPr>
            <p:cNvPr id="4" name="Thread" descr="Alterations &amp; Tailoring with solid fill">
              <a:extLst>
                <a:ext uri="{FF2B5EF4-FFF2-40B4-BE49-F238E27FC236}">
                  <a16:creationId xmlns:a16="http://schemas.microsoft.com/office/drawing/2014/main" id="{06DC517E-CBF8-F601-ED23-978F03F1BA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83166" y="2749347"/>
              <a:ext cx="914400" cy="914400"/>
            </a:xfrm>
            <a:prstGeom prst="rect">
              <a:avLst/>
            </a:prstGeom>
          </p:spPr>
        </p:pic>
        <p:sp>
          <p:nvSpPr>
            <p:cNvPr id="6" name="blue">
              <a:extLst>
                <a:ext uri="{FF2B5EF4-FFF2-40B4-BE49-F238E27FC236}">
                  <a16:creationId xmlns:a16="http://schemas.microsoft.com/office/drawing/2014/main" id="{94F05609-E088-28A5-B8CA-14178C780354}"/>
                </a:ext>
              </a:extLst>
            </p:cNvPr>
            <p:cNvSpPr txBox="1"/>
            <p:nvPr/>
          </p:nvSpPr>
          <p:spPr>
            <a:xfrm>
              <a:off x="2002366" y="1907426"/>
              <a:ext cx="532517"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0</a:t>
              </a:r>
              <a:endParaRPr lang="en-US" sz="900" dirty="0">
                <a:latin typeface="Fira Code" pitchFamily="1" charset="0"/>
                <a:ea typeface="Fira Code" pitchFamily="1" charset="0"/>
                <a:cs typeface="Fira Code" pitchFamily="1" charset="0"/>
              </a:endParaRPr>
            </a:p>
          </p:txBody>
        </p:sp>
        <p:sp>
          <p:nvSpPr>
            <p:cNvPr id="8" name="blue">
              <a:extLst>
                <a:ext uri="{FF2B5EF4-FFF2-40B4-BE49-F238E27FC236}">
                  <a16:creationId xmlns:a16="http://schemas.microsoft.com/office/drawing/2014/main" id="{A142B0EB-43DE-A3FF-C5E9-D61738E0D8F3}"/>
                </a:ext>
              </a:extLst>
            </p:cNvPr>
            <p:cNvSpPr txBox="1"/>
            <p:nvPr/>
          </p:nvSpPr>
          <p:spPr>
            <a:xfrm>
              <a:off x="2002365" y="2821826"/>
              <a:ext cx="532517" cy="769441"/>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0</a:t>
              </a:r>
              <a:endParaRPr lang="en-US" sz="900" dirty="0">
                <a:solidFill>
                  <a:schemeClr val="accent1"/>
                </a:solidFill>
                <a:latin typeface="Fira Code" pitchFamily="1" charset="0"/>
                <a:ea typeface="Fira Code" pitchFamily="1" charset="0"/>
                <a:cs typeface="Fira Code" pitchFamily="1" charset="0"/>
              </a:endParaRPr>
            </a:p>
          </p:txBody>
        </p:sp>
      </p:grpSp>
      <p:grpSp>
        <p:nvGrpSpPr>
          <p:cNvPr id="16" name="Group 15">
            <a:extLst>
              <a:ext uri="{FF2B5EF4-FFF2-40B4-BE49-F238E27FC236}">
                <a16:creationId xmlns:a16="http://schemas.microsoft.com/office/drawing/2014/main" id="{7BC77155-32BB-77D9-0F05-83B2066CD51D}"/>
              </a:ext>
            </a:extLst>
          </p:cNvPr>
          <p:cNvGrpSpPr/>
          <p:nvPr/>
        </p:nvGrpSpPr>
        <p:grpSpPr>
          <a:xfrm>
            <a:off x="8316216" y="1045887"/>
            <a:ext cx="1751717" cy="1828800"/>
            <a:chOff x="8316216" y="1834947"/>
            <a:chExt cx="1751717" cy="1828800"/>
          </a:xfrm>
        </p:grpSpPr>
        <p:pic>
          <p:nvPicPr>
            <p:cNvPr id="9" name="Thread" descr="Alterations &amp; Tailoring with solid fill">
              <a:extLst>
                <a:ext uri="{FF2B5EF4-FFF2-40B4-BE49-F238E27FC236}">
                  <a16:creationId xmlns:a16="http://schemas.microsoft.com/office/drawing/2014/main" id="{867D234B-C317-AEEE-6FF7-8577EF8B323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316216" y="1834947"/>
              <a:ext cx="914400" cy="914400"/>
            </a:xfrm>
            <a:prstGeom prst="rect">
              <a:avLst/>
            </a:prstGeom>
          </p:spPr>
        </p:pic>
        <p:pic>
          <p:nvPicPr>
            <p:cNvPr id="10" name="Thread" descr="Alterations &amp; Tailoring with solid fill">
              <a:extLst>
                <a:ext uri="{FF2B5EF4-FFF2-40B4-BE49-F238E27FC236}">
                  <a16:creationId xmlns:a16="http://schemas.microsoft.com/office/drawing/2014/main" id="{5E9DE1C0-AD4F-F119-C7A6-10FE28968F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316216" y="2749347"/>
              <a:ext cx="914400" cy="914400"/>
            </a:xfrm>
            <a:prstGeom prst="rect">
              <a:avLst/>
            </a:prstGeom>
          </p:spPr>
        </p:pic>
        <p:sp>
          <p:nvSpPr>
            <p:cNvPr id="11" name="blue">
              <a:extLst>
                <a:ext uri="{FF2B5EF4-FFF2-40B4-BE49-F238E27FC236}">
                  <a16:creationId xmlns:a16="http://schemas.microsoft.com/office/drawing/2014/main" id="{69B2D99F-ABA2-C6D8-DA45-FE60A8B85268}"/>
                </a:ext>
              </a:extLst>
            </p:cNvPr>
            <p:cNvSpPr txBox="1"/>
            <p:nvPr/>
          </p:nvSpPr>
          <p:spPr>
            <a:xfrm>
              <a:off x="9535416" y="1907426"/>
              <a:ext cx="532517"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1</a:t>
              </a:r>
              <a:endParaRPr lang="en-US" sz="900" dirty="0">
                <a:latin typeface="Fira Code" pitchFamily="1" charset="0"/>
                <a:ea typeface="Fira Code" pitchFamily="1" charset="0"/>
                <a:cs typeface="Fira Code" pitchFamily="1" charset="0"/>
              </a:endParaRPr>
            </a:p>
          </p:txBody>
        </p:sp>
        <p:sp>
          <p:nvSpPr>
            <p:cNvPr id="12" name="blue">
              <a:extLst>
                <a:ext uri="{FF2B5EF4-FFF2-40B4-BE49-F238E27FC236}">
                  <a16:creationId xmlns:a16="http://schemas.microsoft.com/office/drawing/2014/main" id="{AF9718AF-D347-C040-43A6-2689A8598324}"/>
                </a:ext>
              </a:extLst>
            </p:cNvPr>
            <p:cNvSpPr txBox="1"/>
            <p:nvPr/>
          </p:nvSpPr>
          <p:spPr>
            <a:xfrm>
              <a:off x="9535415" y="2821826"/>
              <a:ext cx="532517" cy="769441"/>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0</a:t>
              </a:r>
              <a:endParaRPr lang="en-US" sz="900" dirty="0">
                <a:solidFill>
                  <a:schemeClr val="accent1"/>
                </a:solidFill>
                <a:latin typeface="Fira Code" pitchFamily="1" charset="0"/>
                <a:ea typeface="Fira Code" pitchFamily="1" charset="0"/>
                <a:cs typeface="Fira Code" pitchFamily="1" charset="0"/>
              </a:endParaRPr>
            </a:p>
          </p:txBody>
        </p:sp>
      </p:grpSp>
      <p:sp>
        <p:nvSpPr>
          <p:cNvPr id="13" name="Arrow: Right 12">
            <a:extLst>
              <a:ext uri="{FF2B5EF4-FFF2-40B4-BE49-F238E27FC236}">
                <a16:creationId xmlns:a16="http://schemas.microsoft.com/office/drawing/2014/main" id="{C552F552-3E83-989C-5292-69E95AD78791}"/>
              </a:ext>
            </a:extLst>
          </p:cNvPr>
          <p:cNvSpPr/>
          <p:nvPr/>
        </p:nvSpPr>
        <p:spPr>
          <a:xfrm>
            <a:off x="5105400" y="1659207"/>
            <a:ext cx="1371600" cy="457200"/>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r'">
            <a:extLst>
              <a:ext uri="{FF2B5EF4-FFF2-40B4-BE49-F238E27FC236}">
                <a16:creationId xmlns:a16="http://schemas.microsoft.com/office/drawing/2014/main" id="{62A91BB1-7132-C4B9-B247-8D903734E010}"/>
              </a:ext>
            </a:extLst>
          </p:cNvPr>
          <p:cNvSpPr txBox="1"/>
          <p:nvPr/>
        </p:nvSpPr>
        <p:spPr>
          <a:xfrm>
            <a:off x="2514600" y="276446"/>
            <a:ext cx="6445995"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tr[1]' = tr[1] + 1</a:t>
            </a:r>
            <a:endParaRPr lang="en-US" sz="900" dirty="0">
              <a:latin typeface="Fira Code" pitchFamily="1" charset="0"/>
              <a:ea typeface="Fira Code" pitchFamily="1" charset="0"/>
              <a:cs typeface="Fira Code" pitchFamily="1" charset="0"/>
            </a:endParaRPr>
          </a:p>
        </p:txBody>
      </p:sp>
      <p:grpSp>
        <p:nvGrpSpPr>
          <p:cNvPr id="20" name="Group 19">
            <a:extLst>
              <a:ext uri="{FF2B5EF4-FFF2-40B4-BE49-F238E27FC236}">
                <a16:creationId xmlns:a16="http://schemas.microsoft.com/office/drawing/2014/main" id="{ED89A022-667B-FEC7-2346-50F01589FF56}"/>
              </a:ext>
            </a:extLst>
          </p:cNvPr>
          <p:cNvGrpSpPr/>
          <p:nvPr/>
        </p:nvGrpSpPr>
        <p:grpSpPr>
          <a:xfrm>
            <a:off x="8316216" y="2951354"/>
            <a:ext cx="2099569" cy="1828800"/>
            <a:chOff x="8316216" y="1834947"/>
            <a:chExt cx="2099569" cy="1828800"/>
          </a:xfrm>
        </p:grpSpPr>
        <p:pic>
          <p:nvPicPr>
            <p:cNvPr id="22" name="Thread" descr="Alterations &amp; Tailoring with solid fill">
              <a:extLst>
                <a:ext uri="{FF2B5EF4-FFF2-40B4-BE49-F238E27FC236}">
                  <a16:creationId xmlns:a16="http://schemas.microsoft.com/office/drawing/2014/main" id="{D10E3FC1-1DF6-59E6-08EE-4C9E2AB2F2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316216" y="1834947"/>
              <a:ext cx="914400" cy="914400"/>
            </a:xfrm>
            <a:prstGeom prst="rect">
              <a:avLst/>
            </a:prstGeom>
          </p:spPr>
        </p:pic>
        <p:pic>
          <p:nvPicPr>
            <p:cNvPr id="23" name="Thread" descr="Alterations &amp; Tailoring with solid fill">
              <a:extLst>
                <a:ext uri="{FF2B5EF4-FFF2-40B4-BE49-F238E27FC236}">
                  <a16:creationId xmlns:a16="http://schemas.microsoft.com/office/drawing/2014/main" id="{E1160AEE-2563-3A4A-0A11-BFFAF956E7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316216" y="2749347"/>
              <a:ext cx="914400" cy="914400"/>
            </a:xfrm>
            <a:prstGeom prst="rect">
              <a:avLst/>
            </a:prstGeom>
          </p:spPr>
        </p:pic>
        <p:sp>
          <p:nvSpPr>
            <p:cNvPr id="24" name="blue">
              <a:extLst>
                <a:ext uri="{FF2B5EF4-FFF2-40B4-BE49-F238E27FC236}">
                  <a16:creationId xmlns:a16="http://schemas.microsoft.com/office/drawing/2014/main" id="{7C8A74CB-9F1D-F74D-3947-BDEA80DAC9EF}"/>
                </a:ext>
              </a:extLst>
            </p:cNvPr>
            <p:cNvSpPr txBox="1"/>
            <p:nvPr/>
          </p:nvSpPr>
          <p:spPr>
            <a:xfrm>
              <a:off x="9535416" y="1907426"/>
              <a:ext cx="532517"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1</a:t>
              </a:r>
              <a:endParaRPr lang="en-US" sz="900" dirty="0">
                <a:latin typeface="Fira Code" pitchFamily="1" charset="0"/>
                <a:ea typeface="Fira Code" pitchFamily="1" charset="0"/>
                <a:cs typeface="Fira Code" pitchFamily="1" charset="0"/>
              </a:endParaRPr>
            </a:p>
          </p:txBody>
        </p:sp>
        <p:sp>
          <p:nvSpPr>
            <p:cNvPr id="25" name="blue">
              <a:extLst>
                <a:ext uri="{FF2B5EF4-FFF2-40B4-BE49-F238E27FC236}">
                  <a16:creationId xmlns:a16="http://schemas.microsoft.com/office/drawing/2014/main" id="{A9A0B484-39AF-9B95-0379-319EDFAF50A2}"/>
                </a:ext>
              </a:extLst>
            </p:cNvPr>
            <p:cNvSpPr txBox="1"/>
            <p:nvPr/>
          </p:nvSpPr>
          <p:spPr>
            <a:xfrm>
              <a:off x="9187564" y="2821826"/>
              <a:ext cx="1228221" cy="769441"/>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-26</a:t>
              </a:r>
              <a:endParaRPr lang="en-US" sz="900" dirty="0">
                <a:solidFill>
                  <a:schemeClr val="accent1"/>
                </a:solidFill>
                <a:latin typeface="Fira Code" pitchFamily="1" charset="0"/>
                <a:ea typeface="Fira Code" pitchFamily="1" charset="0"/>
                <a:cs typeface="Fira Code" pitchFamily="1" charset="0"/>
              </a:endParaRPr>
            </a:p>
          </p:txBody>
        </p:sp>
      </p:grpSp>
      <p:sp>
        <p:nvSpPr>
          <p:cNvPr id="21" name="Arrow: Right 20">
            <a:extLst>
              <a:ext uri="{FF2B5EF4-FFF2-40B4-BE49-F238E27FC236}">
                <a16:creationId xmlns:a16="http://schemas.microsoft.com/office/drawing/2014/main" id="{37A44EC9-814D-630E-92E0-5330E0314280}"/>
              </a:ext>
            </a:extLst>
          </p:cNvPr>
          <p:cNvSpPr/>
          <p:nvPr/>
        </p:nvSpPr>
        <p:spPr>
          <a:xfrm>
            <a:off x="5105400" y="3564674"/>
            <a:ext cx="1371600" cy="457200"/>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72642B81-4683-0123-8806-76DAE4AA9448}"/>
              </a:ext>
            </a:extLst>
          </p:cNvPr>
          <p:cNvGrpSpPr/>
          <p:nvPr/>
        </p:nvGrpSpPr>
        <p:grpSpPr>
          <a:xfrm>
            <a:off x="8316216" y="5066328"/>
            <a:ext cx="1751717" cy="1828800"/>
            <a:chOff x="8316216" y="1834947"/>
            <a:chExt cx="1751717" cy="1828800"/>
          </a:xfrm>
        </p:grpSpPr>
        <p:pic>
          <p:nvPicPr>
            <p:cNvPr id="34" name="Thread" descr="Alterations &amp; Tailoring with solid fill">
              <a:extLst>
                <a:ext uri="{FF2B5EF4-FFF2-40B4-BE49-F238E27FC236}">
                  <a16:creationId xmlns:a16="http://schemas.microsoft.com/office/drawing/2014/main" id="{2DC6D6B9-CB4E-F8F0-B2CF-7FD90CEEB2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316216" y="1834947"/>
              <a:ext cx="914400" cy="914400"/>
            </a:xfrm>
            <a:prstGeom prst="rect">
              <a:avLst/>
            </a:prstGeom>
          </p:spPr>
        </p:pic>
        <p:pic>
          <p:nvPicPr>
            <p:cNvPr id="35" name="Thread" descr="Alterations &amp; Tailoring with solid fill">
              <a:extLst>
                <a:ext uri="{FF2B5EF4-FFF2-40B4-BE49-F238E27FC236}">
                  <a16:creationId xmlns:a16="http://schemas.microsoft.com/office/drawing/2014/main" id="{B1D0F430-F907-2D5F-5D26-7F2743443E7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316216" y="2749347"/>
              <a:ext cx="914400" cy="914400"/>
            </a:xfrm>
            <a:prstGeom prst="rect">
              <a:avLst/>
            </a:prstGeom>
          </p:spPr>
        </p:pic>
        <p:sp>
          <p:nvSpPr>
            <p:cNvPr id="36" name="blue">
              <a:extLst>
                <a:ext uri="{FF2B5EF4-FFF2-40B4-BE49-F238E27FC236}">
                  <a16:creationId xmlns:a16="http://schemas.microsoft.com/office/drawing/2014/main" id="{F29BCC90-F1B3-51F6-33A9-FAB7EB06B84D}"/>
                </a:ext>
              </a:extLst>
            </p:cNvPr>
            <p:cNvSpPr txBox="1"/>
            <p:nvPr/>
          </p:nvSpPr>
          <p:spPr>
            <a:xfrm>
              <a:off x="9535416" y="1907426"/>
              <a:ext cx="532517"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1</a:t>
              </a:r>
              <a:endParaRPr lang="en-US" sz="900" dirty="0">
                <a:latin typeface="Fira Code" pitchFamily="1" charset="0"/>
                <a:ea typeface="Fira Code" pitchFamily="1" charset="0"/>
                <a:cs typeface="Fira Code" pitchFamily="1" charset="0"/>
              </a:endParaRPr>
            </a:p>
          </p:txBody>
        </p:sp>
        <p:sp>
          <p:nvSpPr>
            <p:cNvPr id="37" name="blue">
              <a:extLst>
                <a:ext uri="{FF2B5EF4-FFF2-40B4-BE49-F238E27FC236}">
                  <a16:creationId xmlns:a16="http://schemas.microsoft.com/office/drawing/2014/main" id="{D7F7125D-F293-98B7-A77B-26F291EA2E9F}"/>
                </a:ext>
              </a:extLst>
            </p:cNvPr>
            <p:cNvSpPr txBox="1"/>
            <p:nvPr/>
          </p:nvSpPr>
          <p:spPr>
            <a:xfrm>
              <a:off x="9535415" y="2821826"/>
              <a:ext cx="532517" cy="769441"/>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0</a:t>
              </a:r>
              <a:endParaRPr lang="en-US" sz="900" dirty="0">
                <a:solidFill>
                  <a:schemeClr val="accent1"/>
                </a:solidFill>
                <a:latin typeface="Fira Code" pitchFamily="1" charset="0"/>
                <a:ea typeface="Fira Code" pitchFamily="1" charset="0"/>
                <a:cs typeface="Fira Code" pitchFamily="1" charset="0"/>
              </a:endParaRPr>
            </a:p>
          </p:txBody>
        </p:sp>
      </p:grpSp>
      <p:sp>
        <p:nvSpPr>
          <p:cNvPr id="33" name="Arrow: Right 32">
            <a:extLst>
              <a:ext uri="{FF2B5EF4-FFF2-40B4-BE49-F238E27FC236}">
                <a16:creationId xmlns:a16="http://schemas.microsoft.com/office/drawing/2014/main" id="{4A66AC1A-55A8-3071-74A5-2F3941804C35}"/>
              </a:ext>
            </a:extLst>
          </p:cNvPr>
          <p:cNvSpPr/>
          <p:nvPr/>
        </p:nvSpPr>
        <p:spPr>
          <a:xfrm>
            <a:off x="5105400" y="5766485"/>
            <a:ext cx="1371600" cy="457200"/>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53" name="Group 52">
            <a:extLst>
              <a:ext uri="{FF2B5EF4-FFF2-40B4-BE49-F238E27FC236}">
                <a16:creationId xmlns:a16="http://schemas.microsoft.com/office/drawing/2014/main" id="{2034FF6E-BDD3-1D72-9685-48F02A0F881E}"/>
              </a:ext>
            </a:extLst>
          </p:cNvPr>
          <p:cNvGrpSpPr/>
          <p:nvPr/>
        </p:nvGrpSpPr>
        <p:grpSpPr>
          <a:xfrm>
            <a:off x="10069577" y="5084522"/>
            <a:ext cx="1964917" cy="1828800"/>
            <a:chOff x="8316216" y="1834947"/>
            <a:chExt cx="1964917" cy="1828800"/>
          </a:xfrm>
        </p:grpSpPr>
        <p:pic>
          <p:nvPicPr>
            <p:cNvPr id="54" name="Thread" descr="Alterations &amp; Tailoring with solid fill">
              <a:extLst>
                <a:ext uri="{FF2B5EF4-FFF2-40B4-BE49-F238E27FC236}">
                  <a16:creationId xmlns:a16="http://schemas.microsoft.com/office/drawing/2014/main" id="{46B0E164-CA96-0167-70D3-78C15E9B1DA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8316216" y="1834947"/>
              <a:ext cx="914400" cy="914400"/>
            </a:xfrm>
            <a:prstGeom prst="rect">
              <a:avLst/>
            </a:prstGeom>
          </p:spPr>
        </p:pic>
        <p:pic>
          <p:nvPicPr>
            <p:cNvPr id="55" name="Thread" descr="Alterations &amp; Tailoring with solid fill">
              <a:extLst>
                <a:ext uri="{FF2B5EF4-FFF2-40B4-BE49-F238E27FC236}">
                  <a16:creationId xmlns:a16="http://schemas.microsoft.com/office/drawing/2014/main" id="{E3766E4D-90E5-455D-8AF1-54F363B5F75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8316216" y="2749347"/>
              <a:ext cx="914400" cy="914400"/>
            </a:xfrm>
            <a:prstGeom prst="rect">
              <a:avLst/>
            </a:prstGeom>
          </p:spPr>
        </p:pic>
        <p:sp>
          <p:nvSpPr>
            <p:cNvPr id="56" name="blue">
              <a:extLst>
                <a:ext uri="{FF2B5EF4-FFF2-40B4-BE49-F238E27FC236}">
                  <a16:creationId xmlns:a16="http://schemas.microsoft.com/office/drawing/2014/main" id="{D774E6B3-8A67-D7EA-5021-84C2727492FD}"/>
                </a:ext>
              </a:extLst>
            </p:cNvPr>
            <p:cNvSpPr txBox="1"/>
            <p:nvPr/>
          </p:nvSpPr>
          <p:spPr>
            <a:xfrm>
              <a:off x="9535416" y="1907426"/>
              <a:ext cx="532517" cy="769441"/>
            </a:xfrm>
            <a:prstGeom prst="rect">
              <a:avLst/>
            </a:prstGeom>
            <a:noFill/>
          </p:spPr>
          <p:txBody>
            <a:bodyPr wrap="none" rtlCol="0">
              <a:spAutoFit/>
            </a:bodyPr>
            <a:lstStyle/>
            <a:p>
              <a:pPr algn="ctr"/>
              <a:r>
                <a:rPr lang="en-US" sz="4400" dirty="0">
                  <a:solidFill>
                    <a:srgbClr val="C00000"/>
                  </a:solidFill>
                  <a:latin typeface="Fira Code" pitchFamily="1" charset="0"/>
                  <a:ea typeface="Fira Code" pitchFamily="1" charset="0"/>
                  <a:cs typeface="Fira Code" pitchFamily="1" charset="0"/>
                </a:rPr>
                <a:t>a</a:t>
              </a:r>
              <a:endParaRPr lang="en-US" sz="900" dirty="0">
                <a:solidFill>
                  <a:srgbClr val="C00000"/>
                </a:solidFill>
                <a:latin typeface="Fira Code" pitchFamily="1" charset="0"/>
                <a:ea typeface="Fira Code" pitchFamily="1" charset="0"/>
                <a:cs typeface="Fira Code" pitchFamily="1" charset="0"/>
              </a:endParaRPr>
            </a:p>
          </p:txBody>
        </p:sp>
        <p:sp>
          <p:nvSpPr>
            <p:cNvPr id="57" name="blue">
              <a:extLst>
                <a:ext uri="{FF2B5EF4-FFF2-40B4-BE49-F238E27FC236}">
                  <a16:creationId xmlns:a16="http://schemas.microsoft.com/office/drawing/2014/main" id="{C622C5D4-2187-D854-1BB4-C2B544EA11E5}"/>
                </a:ext>
              </a:extLst>
            </p:cNvPr>
            <p:cNvSpPr txBox="1"/>
            <p:nvPr/>
          </p:nvSpPr>
          <p:spPr>
            <a:xfrm>
              <a:off x="9322216" y="2821826"/>
              <a:ext cx="958917" cy="769441"/>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a:t>
              </a:r>
              <a:endParaRPr lang="en-US" sz="900" dirty="0">
                <a:solidFill>
                  <a:schemeClr val="accent1"/>
                </a:solidFill>
                <a:latin typeface="Fira Code" pitchFamily="1" charset="0"/>
                <a:ea typeface="Fira Code" pitchFamily="1" charset="0"/>
                <a:cs typeface="Fira Code" pitchFamily="1" charset="0"/>
              </a:endParaRPr>
            </a:p>
          </p:txBody>
        </p:sp>
      </p:grpSp>
    </p:spTree>
    <p:extLst>
      <p:ext uri="{BB962C8B-B14F-4D97-AF65-F5344CB8AC3E}">
        <p14:creationId xmlns:p14="http://schemas.microsoft.com/office/powerpoint/2010/main" val="31785477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nodeType="with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r'">
            <a:extLst>
              <a:ext uri="{FF2B5EF4-FFF2-40B4-BE49-F238E27FC236}">
                <a16:creationId xmlns:a16="http://schemas.microsoft.com/office/drawing/2014/main" id="{62A91BB1-7132-C4B9-B247-8D903734E010}"/>
              </a:ext>
            </a:extLst>
          </p:cNvPr>
          <p:cNvSpPr txBox="1"/>
          <p:nvPr/>
        </p:nvSpPr>
        <p:spPr>
          <a:xfrm>
            <a:off x="2514600" y="276446"/>
            <a:ext cx="6445995"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tr[1]' = tr[1] + 1</a:t>
            </a:r>
            <a:endParaRPr lang="en-US" sz="900" dirty="0">
              <a:latin typeface="Fira Code" pitchFamily="1" charset="0"/>
              <a:ea typeface="Fira Code" pitchFamily="1" charset="0"/>
              <a:cs typeface="Fira Code" pitchFamily="1" charset="0"/>
            </a:endParaRPr>
          </a:p>
        </p:txBody>
      </p:sp>
      <p:sp>
        <p:nvSpPr>
          <p:cNvPr id="15" name="tr'">
            <a:extLst>
              <a:ext uri="{FF2B5EF4-FFF2-40B4-BE49-F238E27FC236}">
                <a16:creationId xmlns:a16="http://schemas.microsoft.com/office/drawing/2014/main" id="{B9B10681-2B92-0366-62EB-C32F5E52CEBC}"/>
              </a:ext>
            </a:extLst>
          </p:cNvPr>
          <p:cNvSpPr txBox="1"/>
          <p:nvPr/>
        </p:nvSpPr>
        <p:spPr>
          <a:xfrm>
            <a:off x="25765" y="4648200"/>
            <a:ext cx="12011623"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tr' = [tr EXCEPT ![1] = tr[1] + 1]</a:t>
            </a:r>
            <a:endParaRPr lang="en-US" sz="900" dirty="0">
              <a:latin typeface="Fira Code" pitchFamily="1" charset="0"/>
              <a:ea typeface="Fira Code" pitchFamily="1" charset="0"/>
              <a:cs typeface="Fira Code" pitchFamily="1" charset="0"/>
            </a:endParaRPr>
          </a:p>
        </p:txBody>
      </p:sp>
      <p:pic>
        <p:nvPicPr>
          <p:cNvPr id="3" name="Graphic 2" descr="Smiling face outline with solid fill">
            <a:extLst>
              <a:ext uri="{FF2B5EF4-FFF2-40B4-BE49-F238E27FC236}">
                <a16:creationId xmlns:a16="http://schemas.microsoft.com/office/drawing/2014/main" id="{2C18BFFF-49B2-5E25-AD95-3E137042B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0800000">
            <a:off x="5048417" y="5417641"/>
            <a:ext cx="1440359" cy="1440359"/>
          </a:xfrm>
          <a:prstGeom prst="rect">
            <a:avLst/>
          </a:prstGeom>
        </p:spPr>
      </p:pic>
      <p:sp>
        <p:nvSpPr>
          <p:cNvPr id="8" name="Freeform: Shape 7">
            <a:extLst>
              <a:ext uri="{FF2B5EF4-FFF2-40B4-BE49-F238E27FC236}">
                <a16:creationId xmlns:a16="http://schemas.microsoft.com/office/drawing/2014/main" id="{A0FB6DA0-0CF2-28CD-740E-8EE01E042550}"/>
              </a:ext>
            </a:extLst>
          </p:cNvPr>
          <p:cNvSpPr/>
          <p:nvPr/>
        </p:nvSpPr>
        <p:spPr>
          <a:xfrm>
            <a:off x="3169530" y="1083013"/>
            <a:ext cx="4262798" cy="3417651"/>
          </a:xfrm>
          <a:custGeom>
            <a:avLst/>
            <a:gdLst>
              <a:gd name="connsiteX0" fmla="*/ 1966674 w 4262798"/>
              <a:gd name="connsiteY0" fmla="*/ 0 h 3417651"/>
              <a:gd name="connsiteX1" fmla="*/ 2252019 w 4262798"/>
              <a:gd name="connsiteY1" fmla="*/ 136187 h 3417651"/>
              <a:gd name="connsiteX2" fmla="*/ 2569789 w 4262798"/>
              <a:gd name="connsiteY2" fmla="*/ 317770 h 3417651"/>
              <a:gd name="connsiteX3" fmla="*/ 2615185 w 4262798"/>
              <a:gd name="connsiteY3" fmla="*/ 363166 h 3417651"/>
              <a:gd name="connsiteX4" fmla="*/ 2628155 w 4262798"/>
              <a:gd name="connsiteY4" fmla="*/ 402076 h 3417651"/>
              <a:gd name="connsiteX5" fmla="*/ 2498453 w 4262798"/>
              <a:gd name="connsiteY5" fmla="*/ 531778 h 3417651"/>
              <a:gd name="connsiteX6" fmla="*/ 1791576 w 4262798"/>
              <a:gd name="connsiteY6" fmla="*/ 577174 h 3417651"/>
              <a:gd name="connsiteX7" fmla="*/ 1441381 w 4262798"/>
              <a:gd name="connsiteY7" fmla="*/ 635540 h 3417651"/>
              <a:gd name="connsiteX8" fmla="*/ 1175491 w 4262798"/>
              <a:gd name="connsiteY8" fmla="*/ 667966 h 3417651"/>
              <a:gd name="connsiteX9" fmla="*/ 864206 w 4262798"/>
              <a:gd name="connsiteY9" fmla="*/ 726332 h 3417651"/>
              <a:gd name="connsiteX10" fmla="*/ 650198 w 4262798"/>
              <a:gd name="connsiteY10" fmla="*/ 836578 h 3417651"/>
              <a:gd name="connsiteX11" fmla="*/ 708564 w 4262798"/>
              <a:gd name="connsiteY11" fmla="*/ 966281 h 3417651"/>
              <a:gd name="connsiteX12" fmla="*/ 1188461 w 4262798"/>
              <a:gd name="connsiteY12" fmla="*/ 1102468 h 3417651"/>
              <a:gd name="connsiteX13" fmla="*/ 1655389 w 4262798"/>
              <a:gd name="connsiteY13" fmla="*/ 1212715 h 3417651"/>
              <a:gd name="connsiteX14" fmla="*/ 3406368 w 4262798"/>
              <a:gd name="connsiteY14" fmla="*/ 1284051 h 3417651"/>
              <a:gd name="connsiteX15" fmla="*/ 3769534 w 4262798"/>
              <a:gd name="connsiteY15" fmla="*/ 1361872 h 3417651"/>
              <a:gd name="connsiteX16" fmla="*/ 4204036 w 4262798"/>
              <a:gd name="connsiteY16" fmla="*/ 1634247 h 3417651"/>
              <a:gd name="connsiteX17" fmla="*/ 4074334 w 4262798"/>
              <a:gd name="connsiteY17" fmla="*/ 1822315 h 3417651"/>
              <a:gd name="connsiteX18" fmla="*/ 2997806 w 4262798"/>
              <a:gd name="connsiteY18" fmla="*/ 1867710 h 3417651"/>
              <a:gd name="connsiteX19" fmla="*/ 2615185 w 4262798"/>
              <a:gd name="connsiteY19" fmla="*/ 1835285 h 3417651"/>
              <a:gd name="connsiteX20" fmla="*/ 2174198 w 4262798"/>
              <a:gd name="connsiteY20" fmla="*/ 1789889 h 3417651"/>
              <a:gd name="connsiteX21" fmla="*/ 1246827 w 4262798"/>
              <a:gd name="connsiteY21" fmla="*/ 1796374 h 3417651"/>
              <a:gd name="connsiteX22" fmla="*/ 358368 w 4262798"/>
              <a:gd name="connsiteY22" fmla="*/ 2068749 h 3417651"/>
              <a:gd name="connsiteX23" fmla="*/ 85993 w 4262798"/>
              <a:gd name="connsiteY23" fmla="*/ 2256817 h 3417651"/>
              <a:gd name="connsiteX24" fmla="*/ 1687 w 4262798"/>
              <a:gd name="connsiteY24" fmla="*/ 2380034 h 3417651"/>
              <a:gd name="connsiteX25" fmla="*/ 34113 w 4262798"/>
              <a:gd name="connsiteY25" fmla="*/ 2457855 h 3417651"/>
              <a:gd name="connsiteX26" fmla="*/ 248121 w 4262798"/>
              <a:gd name="connsiteY26" fmla="*/ 2535676 h 3417651"/>
              <a:gd name="connsiteX27" fmla="*/ 734504 w 4262798"/>
              <a:gd name="connsiteY27" fmla="*/ 2594042 h 3417651"/>
              <a:gd name="connsiteX28" fmla="*/ 1817517 w 4262798"/>
              <a:gd name="connsiteY28" fmla="*/ 2652408 h 3417651"/>
              <a:gd name="connsiteX29" fmla="*/ 3192359 w 4262798"/>
              <a:gd name="connsiteY29" fmla="*/ 2821021 h 3417651"/>
              <a:gd name="connsiteX30" fmla="*/ 3776019 w 4262798"/>
              <a:gd name="connsiteY30" fmla="*/ 2950723 h 3417651"/>
              <a:gd name="connsiteX31" fmla="*/ 3912206 w 4262798"/>
              <a:gd name="connsiteY31" fmla="*/ 3015574 h 3417651"/>
              <a:gd name="connsiteX32" fmla="*/ 3717653 w 4262798"/>
              <a:gd name="connsiteY32" fmla="*/ 3099881 h 3417651"/>
              <a:gd name="connsiteX33" fmla="*/ 3386913 w 4262798"/>
              <a:gd name="connsiteY33" fmla="*/ 3125821 h 3417651"/>
              <a:gd name="connsiteX34" fmla="*/ 3023747 w 4262798"/>
              <a:gd name="connsiteY34" fmla="*/ 3158247 h 3417651"/>
              <a:gd name="connsiteX35" fmla="*/ 2874589 w 4262798"/>
              <a:gd name="connsiteY35" fmla="*/ 3203642 h 3417651"/>
              <a:gd name="connsiteX36" fmla="*/ 2751372 w 4262798"/>
              <a:gd name="connsiteY36" fmla="*/ 3229583 h 3417651"/>
              <a:gd name="connsiteX37" fmla="*/ 2608700 w 4262798"/>
              <a:gd name="connsiteY37" fmla="*/ 3307404 h 3417651"/>
              <a:gd name="connsiteX38" fmla="*/ 2576274 w 4262798"/>
              <a:gd name="connsiteY38" fmla="*/ 3352800 h 3417651"/>
              <a:gd name="connsiteX39" fmla="*/ 2563304 w 4262798"/>
              <a:gd name="connsiteY39" fmla="*/ 3385225 h 3417651"/>
              <a:gd name="connsiteX40" fmla="*/ 2550334 w 4262798"/>
              <a:gd name="connsiteY40" fmla="*/ 3404681 h 3417651"/>
              <a:gd name="connsiteX41" fmla="*/ 2453057 w 4262798"/>
              <a:gd name="connsiteY41" fmla="*/ 3320374 h 3417651"/>
              <a:gd name="connsiteX42" fmla="*/ 2433602 w 4262798"/>
              <a:gd name="connsiteY42" fmla="*/ 3287949 h 3417651"/>
              <a:gd name="connsiteX43" fmla="*/ 2530879 w 4262798"/>
              <a:gd name="connsiteY43" fmla="*/ 3417651 h 3417651"/>
              <a:gd name="connsiteX44" fmla="*/ 2900530 w 4262798"/>
              <a:gd name="connsiteY44" fmla="*/ 3404681 h 3417651"/>
              <a:gd name="connsiteX45" fmla="*/ 2965381 w 4262798"/>
              <a:gd name="connsiteY45" fmla="*/ 3378740 h 3417651"/>
              <a:gd name="connsiteX46" fmla="*/ 2608700 w 4262798"/>
              <a:gd name="connsiteY46" fmla="*/ 3385225 h 3417651"/>
              <a:gd name="connsiteX47" fmla="*/ 2498453 w 4262798"/>
              <a:gd name="connsiteY47" fmla="*/ 3411166 h 3417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262798" h="3417651">
                <a:moveTo>
                  <a:pt x="1966674" y="0"/>
                </a:moveTo>
                <a:cubicBezTo>
                  <a:pt x="2089257" y="73548"/>
                  <a:pt x="1910043" y="-32393"/>
                  <a:pt x="2252019" y="136187"/>
                </a:cubicBezTo>
                <a:cubicBezTo>
                  <a:pt x="2335376" y="177279"/>
                  <a:pt x="2484763" y="254001"/>
                  <a:pt x="2569789" y="317770"/>
                </a:cubicBezTo>
                <a:cubicBezTo>
                  <a:pt x="2586909" y="330610"/>
                  <a:pt x="2600053" y="348034"/>
                  <a:pt x="2615185" y="363166"/>
                </a:cubicBezTo>
                <a:cubicBezTo>
                  <a:pt x="2619508" y="376136"/>
                  <a:pt x="2630287" y="388572"/>
                  <a:pt x="2628155" y="402076"/>
                </a:cubicBezTo>
                <a:cubicBezTo>
                  <a:pt x="2615285" y="483590"/>
                  <a:pt x="2584510" y="516660"/>
                  <a:pt x="2498453" y="531778"/>
                </a:cubicBezTo>
                <a:cubicBezTo>
                  <a:pt x="2241217" y="576968"/>
                  <a:pt x="2047574" y="572054"/>
                  <a:pt x="1791576" y="577174"/>
                </a:cubicBezTo>
                <a:cubicBezTo>
                  <a:pt x="1655734" y="601873"/>
                  <a:pt x="1586994" y="615593"/>
                  <a:pt x="1441381" y="635540"/>
                </a:cubicBezTo>
                <a:cubicBezTo>
                  <a:pt x="1352920" y="647658"/>
                  <a:pt x="1263693" y="654091"/>
                  <a:pt x="1175491" y="667966"/>
                </a:cubicBezTo>
                <a:cubicBezTo>
                  <a:pt x="1071204" y="684371"/>
                  <a:pt x="967968" y="706877"/>
                  <a:pt x="864206" y="726332"/>
                </a:cubicBezTo>
                <a:cubicBezTo>
                  <a:pt x="792870" y="763081"/>
                  <a:pt x="717521" y="792909"/>
                  <a:pt x="650198" y="836578"/>
                </a:cubicBezTo>
                <a:cubicBezTo>
                  <a:pt x="580997" y="881465"/>
                  <a:pt x="665617" y="949497"/>
                  <a:pt x="708564" y="966281"/>
                </a:cubicBezTo>
                <a:cubicBezTo>
                  <a:pt x="863439" y="1026807"/>
                  <a:pt x="1027540" y="1060584"/>
                  <a:pt x="1188461" y="1102468"/>
                </a:cubicBezTo>
                <a:cubicBezTo>
                  <a:pt x="1343227" y="1142750"/>
                  <a:pt x="1497149" y="1189580"/>
                  <a:pt x="1655389" y="1212715"/>
                </a:cubicBezTo>
                <a:cubicBezTo>
                  <a:pt x="2152306" y="1285364"/>
                  <a:pt x="2967150" y="1276346"/>
                  <a:pt x="3406368" y="1284051"/>
                </a:cubicBezTo>
                <a:cubicBezTo>
                  <a:pt x="3527423" y="1309991"/>
                  <a:pt x="3652204" y="1322363"/>
                  <a:pt x="3769534" y="1361872"/>
                </a:cubicBezTo>
                <a:cubicBezTo>
                  <a:pt x="3996195" y="1438197"/>
                  <a:pt x="4039861" y="1496339"/>
                  <a:pt x="4204036" y="1634247"/>
                </a:cubicBezTo>
                <a:cubicBezTo>
                  <a:pt x="4275305" y="1784703"/>
                  <a:pt x="4327960" y="1790346"/>
                  <a:pt x="4074334" y="1822315"/>
                </a:cubicBezTo>
                <a:cubicBezTo>
                  <a:pt x="3855114" y="1849948"/>
                  <a:pt x="3239676" y="1861345"/>
                  <a:pt x="2997806" y="1867710"/>
                </a:cubicBezTo>
                <a:lnTo>
                  <a:pt x="2615185" y="1835285"/>
                </a:lnTo>
                <a:cubicBezTo>
                  <a:pt x="2468068" y="1821384"/>
                  <a:pt x="2321911" y="1794089"/>
                  <a:pt x="2174198" y="1789889"/>
                </a:cubicBezTo>
                <a:cubicBezTo>
                  <a:pt x="1865192" y="1781102"/>
                  <a:pt x="1555951" y="1794212"/>
                  <a:pt x="1246827" y="1796374"/>
                </a:cubicBezTo>
                <a:cubicBezTo>
                  <a:pt x="976446" y="1852316"/>
                  <a:pt x="584275" y="1912766"/>
                  <a:pt x="358368" y="2068749"/>
                </a:cubicBezTo>
                <a:lnTo>
                  <a:pt x="85993" y="2256817"/>
                </a:lnTo>
                <a:cubicBezTo>
                  <a:pt x="57891" y="2297889"/>
                  <a:pt x="14122" y="2331847"/>
                  <a:pt x="1687" y="2380034"/>
                </a:cubicBezTo>
                <a:cubicBezTo>
                  <a:pt x="-5335" y="2407245"/>
                  <a:pt x="10353" y="2442849"/>
                  <a:pt x="34113" y="2457855"/>
                </a:cubicBezTo>
                <a:cubicBezTo>
                  <a:pt x="98291" y="2498388"/>
                  <a:pt x="173610" y="2521188"/>
                  <a:pt x="248121" y="2535676"/>
                </a:cubicBezTo>
                <a:cubicBezTo>
                  <a:pt x="408410" y="2566843"/>
                  <a:pt x="572073" y="2577307"/>
                  <a:pt x="734504" y="2594042"/>
                </a:cubicBezTo>
                <a:cubicBezTo>
                  <a:pt x="1366271" y="2659133"/>
                  <a:pt x="1223176" y="2644689"/>
                  <a:pt x="1817517" y="2652408"/>
                </a:cubicBezTo>
                <a:cubicBezTo>
                  <a:pt x="2358469" y="2704280"/>
                  <a:pt x="2582176" y="2719324"/>
                  <a:pt x="3192359" y="2821021"/>
                </a:cubicBezTo>
                <a:cubicBezTo>
                  <a:pt x="3452045" y="2864302"/>
                  <a:pt x="3532421" y="2865657"/>
                  <a:pt x="3776019" y="2950723"/>
                </a:cubicBezTo>
                <a:cubicBezTo>
                  <a:pt x="3823488" y="2967299"/>
                  <a:pt x="3866810" y="2993957"/>
                  <a:pt x="3912206" y="3015574"/>
                </a:cubicBezTo>
                <a:cubicBezTo>
                  <a:pt x="3973424" y="3097201"/>
                  <a:pt x="3959880" y="3062394"/>
                  <a:pt x="3717653" y="3099881"/>
                </a:cubicBezTo>
                <a:cubicBezTo>
                  <a:pt x="3608369" y="3116794"/>
                  <a:pt x="3496976" y="3115083"/>
                  <a:pt x="3386913" y="3125821"/>
                </a:cubicBezTo>
                <a:cubicBezTo>
                  <a:pt x="2992974" y="3164253"/>
                  <a:pt x="3364859" y="3144601"/>
                  <a:pt x="3023747" y="3158247"/>
                </a:cubicBezTo>
                <a:cubicBezTo>
                  <a:pt x="2974028" y="3173379"/>
                  <a:pt x="2924864" y="3190475"/>
                  <a:pt x="2874589" y="3203642"/>
                </a:cubicBezTo>
                <a:cubicBezTo>
                  <a:pt x="2833986" y="3214276"/>
                  <a:pt x="2791541" y="3217411"/>
                  <a:pt x="2751372" y="3229583"/>
                </a:cubicBezTo>
                <a:cubicBezTo>
                  <a:pt x="2694906" y="3246694"/>
                  <a:pt x="2651341" y="3268640"/>
                  <a:pt x="2608700" y="3307404"/>
                </a:cubicBezTo>
                <a:cubicBezTo>
                  <a:pt x="2606003" y="3309856"/>
                  <a:pt x="2579781" y="3345785"/>
                  <a:pt x="2576274" y="3352800"/>
                </a:cubicBezTo>
                <a:cubicBezTo>
                  <a:pt x="2571068" y="3363212"/>
                  <a:pt x="2568510" y="3374813"/>
                  <a:pt x="2563304" y="3385225"/>
                </a:cubicBezTo>
                <a:cubicBezTo>
                  <a:pt x="2559818" y="3392196"/>
                  <a:pt x="2554657" y="3398196"/>
                  <a:pt x="2550334" y="3404681"/>
                </a:cubicBezTo>
                <a:cubicBezTo>
                  <a:pt x="2517908" y="3376579"/>
                  <a:pt x="2483398" y="3350715"/>
                  <a:pt x="2453057" y="3320374"/>
                </a:cubicBezTo>
                <a:cubicBezTo>
                  <a:pt x="2444144" y="3311461"/>
                  <a:pt x="2426276" y="3277692"/>
                  <a:pt x="2433602" y="3287949"/>
                </a:cubicBezTo>
                <a:cubicBezTo>
                  <a:pt x="2523364" y="3413615"/>
                  <a:pt x="2446427" y="3321135"/>
                  <a:pt x="2530879" y="3417651"/>
                </a:cubicBezTo>
                <a:cubicBezTo>
                  <a:pt x="2654096" y="3413328"/>
                  <a:pt x="2777729" y="3415678"/>
                  <a:pt x="2900530" y="3404681"/>
                </a:cubicBezTo>
                <a:cubicBezTo>
                  <a:pt x="2923719" y="3402604"/>
                  <a:pt x="2988612" y="3380289"/>
                  <a:pt x="2965381" y="3378740"/>
                </a:cubicBezTo>
                <a:cubicBezTo>
                  <a:pt x="2846731" y="3370830"/>
                  <a:pt x="2727594" y="3383063"/>
                  <a:pt x="2608700" y="3385225"/>
                </a:cubicBezTo>
                <a:cubicBezTo>
                  <a:pt x="2511673" y="3412948"/>
                  <a:pt x="2549383" y="3411166"/>
                  <a:pt x="2498453" y="3411166"/>
                </a:cubicBezTo>
              </a:path>
            </a:pathLst>
          </a:custGeom>
          <a:noFill/>
          <a:ln w="127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11" name="tr'">
            <a:extLst>
              <a:ext uri="{FF2B5EF4-FFF2-40B4-BE49-F238E27FC236}">
                <a16:creationId xmlns:a16="http://schemas.microsoft.com/office/drawing/2014/main" id="{1491F9EA-B70A-AD5C-C9D8-E5A992CFE31F}"/>
              </a:ext>
            </a:extLst>
          </p:cNvPr>
          <p:cNvSpPr txBox="1"/>
          <p:nvPr/>
        </p:nvSpPr>
        <p:spPr>
          <a:xfrm>
            <a:off x="9677400" y="5368379"/>
            <a:ext cx="2271776"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 + 1]</a:t>
            </a:r>
            <a:endParaRPr lang="en-US" sz="900" dirty="0">
              <a:latin typeface="Fira Code" pitchFamily="1" charset="0"/>
              <a:ea typeface="Fira Code" pitchFamily="1" charset="0"/>
              <a:cs typeface="Fira Code" pitchFamily="1" charset="0"/>
            </a:endParaRPr>
          </a:p>
        </p:txBody>
      </p:sp>
    </p:spTree>
    <p:extLst>
      <p:ext uri="{BB962C8B-B14F-4D97-AF65-F5344CB8AC3E}">
        <p14:creationId xmlns:p14="http://schemas.microsoft.com/office/powerpoint/2010/main" val="29527997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 calcmode="lin" valueType="num">
                                      <p:cBhvr>
                                        <p:cTn id="12" dur="1500" fill="hold"/>
                                        <p:tgtEl>
                                          <p:spTgt spid="15"/>
                                        </p:tgtEl>
                                        <p:attrNameLst>
                                          <p:attrName>ppt_w</p:attrName>
                                        </p:attrNameLst>
                                      </p:cBhvr>
                                      <p:tavLst>
                                        <p:tav tm="0">
                                          <p:val>
                                            <p:fltVal val="0"/>
                                          </p:val>
                                        </p:tav>
                                        <p:tav tm="100000">
                                          <p:val>
                                            <p:strVal val="#ppt_w"/>
                                          </p:val>
                                        </p:tav>
                                      </p:tavLst>
                                    </p:anim>
                                    <p:anim calcmode="lin" valueType="num">
                                      <p:cBhvr>
                                        <p:cTn id="13" dur="1500" fill="hold"/>
                                        <p:tgtEl>
                                          <p:spTgt spid="15"/>
                                        </p:tgtEl>
                                        <p:attrNameLst>
                                          <p:attrName>ppt_h</p:attrName>
                                        </p:attrNameLst>
                                      </p:cBhvr>
                                      <p:tavLst>
                                        <p:tav tm="0">
                                          <p:val>
                                            <p:fltVal val="0"/>
                                          </p:val>
                                        </p:tav>
                                        <p:tav tm="100000">
                                          <p:val>
                                            <p:strVal val="#ppt_h"/>
                                          </p:val>
                                        </p:tav>
                                      </p:tavLst>
                                    </p:anim>
                                    <p:anim calcmode="lin" valueType="num">
                                      <p:cBhvr>
                                        <p:cTn id="14" dur="1500" fill="hold"/>
                                        <p:tgtEl>
                                          <p:spTgt spid="15"/>
                                        </p:tgtEl>
                                        <p:attrNameLst>
                                          <p:attrName>style.rotation</p:attrName>
                                        </p:attrNameLst>
                                      </p:cBhvr>
                                      <p:tavLst>
                                        <p:tav tm="0">
                                          <p:val>
                                            <p:fltVal val="90"/>
                                          </p:val>
                                        </p:tav>
                                        <p:tav tm="100000">
                                          <p:val>
                                            <p:fltVal val="0"/>
                                          </p:val>
                                        </p:tav>
                                      </p:tavLst>
                                    </p:anim>
                                    <p:animEffect transition="in" filter="fade">
                                      <p:cBhvr>
                                        <p:cTn id="15" dur="1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200" fill="hold"/>
                                        <p:tgtEl>
                                          <p:spTgt spid="3"/>
                                        </p:tgtEl>
                                        <p:attrNameLst>
                                          <p:attrName>ppt_x</p:attrName>
                                        </p:attrNameLst>
                                      </p:cBhvr>
                                      <p:tavLst>
                                        <p:tav tm="0">
                                          <p:val>
                                            <p:strVal val="#ppt_x"/>
                                          </p:val>
                                        </p:tav>
                                        <p:tav tm="100000">
                                          <p:val>
                                            <p:strVal val="#ppt_x"/>
                                          </p:val>
                                        </p:tav>
                                      </p:tavLst>
                                    </p:anim>
                                    <p:anim calcmode="lin" valueType="num">
                                      <p:cBhvr additive="base">
                                        <p:cTn id="21" dur="2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Threads__2</a:t>
            </a:r>
          </a:p>
        </p:txBody>
      </p:sp>
    </p:spTree>
    <p:extLst>
      <p:ext uri="{BB962C8B-B14F-4D97-AF65-F5344CB8AC3E}">
        <p14:creationId xmlns:p14="http://schemas.microsoft.com/office/powerpoint/2010/main" val="281714763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EC55F5F3-57D8-2350-185A-9819AB949A28}"/>
              </a:ext>
            </a:extLst>
          </p:cNvPr>
          <p:cNvGrpSpPr/>
          <p:nvPr/>
        </p:nvGrpSpPr>
        <p:grpSpPr>
          <a:xfrm>
            <a:off x="3113944" y="4629241"/>
            <a:ext cx="1524000" cy="1591062"/>
            <a:chOff x="3113944" y="4629241"/>
            <a:chExt cx="1524000" cy="1591062"/>
          </a:xfrm>
        </p:grpSpPr>
        <p:pic>
          <p:nvPicPr>
            <p:cNvPr id="11" name="Thread" descr="Alterations &amp; Tailoring with solid fill">
              <a:extLst>
                <a:ext uri="{FF2B5EF4-FFF2-40B4-BE49-F238E27FC236}">
                  <a16:creationId xmlns:a16="http://schemas.microsoft.com/office/drawing/2014/main" id="{9804F5A1-D2E7-E35A-FE37-F363CF2DC7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3113944" y="4629241"/>
              <a:ext cx="795531" cy="795531"/>
            </a:xfrm>
            <a:prstGeom prst="rect">
              <a:avLst/>
            </a:prstGeom>
          </p:spPr>
        </p:pic>
        <p:pic>
          <p:nvPicPr>
            <p:cNvPr id="12" name="Thread" descr="Alterations &amp; Tailoring with solid fill">
              <a:extLst>
                <a:ext uri="{FF2B5EF4-FFF2-40B4-BE49-F238E27FC236}">
                  <a16:creationId xmlns:a16="http://schemas.microsoft.com/office/drawing/2014/main" id="{4E7E62C7-4043-4416-0002-7B057B3C36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113944" y="5424772"/>
              <a:ext cx="795531" cy="795531"/>
            </a:xfrm>
            <a:prstGeom prst="rect">
              <a:avLst/>
            </a:prstGeom>
          </p:spPr>
        </p:pic>
        <p:sp>
          <p:nvSpPr>
            <p:cNvPr id="13" name="blue">
              <a:extLst>
                <a:ext uri="{FF2B5EF4-FFF2-40B4-BE49-F238E27FC236}">
                  <a16:creationId xmlns:a16="http://schemas.microsoft.com/office/drawing/2014/main" id="{DAD693F3-C7FC-5181-D2A7-D9A4AE4A268D}"/>
                </a:ext>
              </a:extLst>
            </p:cNvPr>
            <p:cNvSpPr txBox="1"/>
            <p:nvPr/>
          </p:nvSpPr>
          <p:spPr>
            <a:xfrm>
              <a:off x="4174652" y="4692298"/>
              <a:ext cx="463292" cy="669416"/>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0</a:t>
              </a:r>
              <a:endParaRPr lang="en-US" sz="900" dirty="0">
                <a:latin typeface="Fira Code" pitchFamily="1" charset="0"/>
                <a:ea typeface="Fira Code" pitchFamily="1" charset="0"/>
                <a:cs typeface="Fira Code" pitchFamily="1" charset="0"/>
              </a:endParaRPr>
            </a:p>
          </p:txBody>
        </p:sp>
        <p:sp>
          <p:nvSpPr>
            <p:cNvPr id="14" name="blue">
              <a:extLst>
                <a:ext uri="{FF2B5EF4-FFF2-40B4-BE49-F238E27FC236}">
                  <a16:creationId xmlns:a16="http://schemas.microsoft.com/office/drawing/2014/main" id="{DF88990F-69E1-2586-1948-5878AB01842D}"/>
                </a:ext>
              </a:extLst>
            </p:cNvPr>
            <p:cNvSpPr txBox="1"/>
            <p:nvPr/>
          </p:nvSpPr>
          <p:spPr>
            <a:xfrm>
              <a:off x="4174651" y="5487829"/>
              <a:ext cx="463292" cy="669416"/>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0</a:t>
              </a:r>
              <a:endParaRPr lang="en-US" sz="900" dirty="0">
                <a:solidFill>
                  <a:schemeClr val="accent1"/>
                </a:solidFill>
                <a:latin typeface="Fira Code" pitchFamily="1" charset="0"/>
                <a:ea typeface="Fira Code" pitchFamily="1" charset="0"/>
                <a:cs typeface="Fira Code" pitchFamily="1" charset="0"/>
              </a:endParaRPr>
            </a:p>
          </p:txBody>
        </p:sp>
      </p:grpSp>
      <p:grpSp>
        <p:nvGrpSpPr>
          <p:cNvPr id="5" name="Group 4">
            <a:extLst>
              <a:ext uri="{FF2B5EF4-FFF2-40B4-BE49-F238E27FC236}">
                <a16:creationId xmlns:a16="http://schemas.microsoft.com/office/drawing/2014/main" id="{E9CF9AFA-3D8F-C795-8B8F-92DFA6F0CE3D}"/>
              </a:ext>
            </a:extLst>
          </p:cNvPr>
          <p:cNvGrpSpPr>
            <a:grpSpLocks/>
          </p:cNvGrpSpPr>
          <p:nvPr/>
        </p:nvGrpSpPr>
        <p:grpSpPr>
          <a:xfrm>
            <a:off x="9287634" y="4629241"/>
            <a:ext cx="1826633" cy="1591062"/>
            <a:chOff x="8316216" y="1834947"/>
            <a:chExt cx="2099570" cy="1828800"/>
          </a:xfrm>
        </p:grpSpPr>
        <p:pic>
          <p:nvPicPr>
            <p:cNvPr id="7" name="Thread" descr="Alterations &amp; Tailoring with solid fill">
              <a:extLst>
                <a:ext uri="{FF2B5EF4-FFF2-40B4-BE49-F238E27FC236}">
                  <a16:creationId xmlns:a16="http://schemas.microsoft.com/office/drawing/2014/main" id="{400CBBB5-3716-DC1E-DF21-74A3B302521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316216" y="1834947"/>
              <a:ext cx="914400" cy="914400"/>
            </a:xfrm>
            <a:prstGeom prst="rect">
              <a:avLst/>
            </a:prstGeom>
          </p:spPr>
        </p:pic>
        <p:pic>
          <p:nvPicPr>
            <p:cNvPr id="8" name="Thread" descr="Alterations &amp; Tailoring with solid fill">
              <a:extLst>
                <a:ext uri="{FF2B5EF4-FFF2-40B4-BE49-F238E27FC236}">
                  <a16:creationId xmlns:a16="http://schemas.microsoft.com/office/drawing/2014/main" id="{868EEF74-048F-6501-8C62-2DCE72E2CC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316216" y="2749347"/>
              <a:ext cx="914400" cy="914400"/>
            </a:xfrm>
            <a:prstGeom prst="rect">
              <a:avLst/>
            </a:prstGeom>
          </p:spPr>
        </p:pic>
        <p:sp>
          <p:nvSpPr>
            <p:cNvPr id="9" name="blue">
              <a:extLst>
                <a:ext uri="{FF2B5EF4-FFF2-40B4-BE49-F238E27FC236}">
                  <a16:creationId xmlns:a16="http://schemas.microsoft.com/office/drawing/2014/main" id="{5B65FB26-E463-6AB2-774A-28E84D44E8A0}"/>
                </a:ext>
              </a:extLst>
            </p:cNvPr>
            <p:cNvSpPr txBox="1">
              <a:spLocks/>
            </p:cNvSpPr>
            <p:nvPr/>
          </p:nvSpPr>
          <p:spPr>
            <a:xfrm>
              <a:off x="9187565" y="1907426"/>
              <a:ext cx="1228221"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972</a:t>
              </a:r>
              <a:endParaRPr lang="en-US" sz="900" dirty="0">
                <a:latin typeface="Fira Code" pitchFamily="1" charset="0"/>
                <a:ea typeface="Fira Code" pitchFamily="1" charset="0"/>
                <a:cs typeface="Fira Code" pitchFamily="1" charset="0"/>
              </a:endParaRPr>
            </a:p>
          </p:txBody>
        </p:sp>
        <p:sp>
          <p:nvSpPr>
            <p:cNvPr id="10" name="blue">
              <a:extLst>
                <a:ext uri="{FF2B5EF4-FFF2-40B4-BE49-F238E27FC236}">
                  <a16:creationId xmlns:a16="http://schemas.microsoft.com/office/drawing/2014/main" id="{5E941799-AD1C-2AB9-0A72-6F8AE253A7A1}"/>
                </a:ext>
              </a:extLst>
            </p:cNvPr>
            <p:cNvSpPr txBox="1">
              <a:spLocks/>
            </p:cNvSpPr>
            <p:nvPr/>
          </p:nvSpPr>
          <p:spPr>
            <a:xfrm>
              <a:off x="9187564" y="2821826"/>
              <a:ext cx="1228221" cy="769441"/>
            </a:xfrm>
            <a:prstGeom prst="rect">
              <a:avLst/>
            </a:prstGeom>
            <a:noFill/>
          </p:spPr>
          <p:txBody>
            <a:bodyPr wrap="none" rtlCol="0">
              <a:spAutoFit/>
            </a:bodyPr>
            <a:lstStyle/>
            <a:p>
              <a:pPr algn="ctr"/>
              <a:r>
                <a:rPr lang="en-US" sz="4400" dirty="0" err="1">
                  <a:solidFill>
                    <a:schemeClr val="accent1"/>
                  </a:solidFill>
                  <a:latin typeface="Fira Code" pitchFamily="1" charset="0"/>
                  <a:ea typeface="Fira Code" pitchFamily="1" charset="0"/>
                  <a:cs typeface="Fira Code" pitchFamily="1" charset="0"/>
                </a:rPr>
                <a:t>abc</a:t>
              </a:r>
              <a:endParaRPr lang="en-US" sz="900" dirty="0">
                <a:solidFill>
                  <a:schemeClr val="accent1"/>
                </a:solidFill>
                <a:latin typeface="Fira Code" pitchFamily="1" charset="0"/>
                <a:ea typeface="Fira Code" pitchFamily="1" charset="0"/>
                <a:cs typeface="Fira Code" pitchFamily="1" charset="0"/>
              </a:endParaRPr>
            </a:p>
          </p:txBody>
        </p:sp>
      </p:grpSp>
      <p:sp>
        <p:nvSpPr>
          <p:cNvPr id="6" name="Arrow: Right 5">
            <a:extLst>
              <a:ext uri="{FF2B5EF4-FFF2-40B4-BE49-F238E27FC236}">
                <a16:creationId xmlns:a16="http://schemas.microsoft.com/office/drawing/2014/main" id="{1892AC8D-FB6C-A7F3-2D24-A5568C84FFC3}"/>
              </a:ext>
            </a:extLst>
          </p:cNvPr>
          <p:cNvSpPr/>
          <p:nvPr/>
        </p:nvSpPr>
        <p:spPr>
          <a:xfrm>
            <a:off x="5556684" y="5295300"/>
            <a:ext cx="1193297" cy="397766"/>
          </a:xfrm>
          <a:prstGeom prst="rightArrow">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DC6243BF-C1DC-7AA1-7DDF-6E350690487D}"/>
              </a:ext>
            </a:extLst>
          </p:cNvPr>
          <p:cNvSpPr txBox="1"/>
          <p:nvPr/>
        </p:nvSpPr>
        <p:spPr>
          <a:xfrm>
            <a:off x="2895600" y="262117"/>
            <a:ext cx="6096000" cy="2031325"/>
          </a:xfrm>
          <a:prstGeom prst="rect">
            <a:avLst/>
          </a:prstGeom>
          <a:noFill/>
        </p:spPr>
        <p:txBody>
          <a:bodyPr wrap="square">
            <a:spAutoFit/>
          </a:bodyPr>
          <a:lstStyle/>
          <a:p>
            <a:r>
              <a:rPr lang="en-US" sz="1800" dirty="0" err="1">
                <a:latin typeface="Fira Code" pitchFamily="1" charset="0"/>
                <a:ea typeface="Fira Code" pitchFamily="1" charset="0"/>
                <a:cs typeface="Fira Code" pitchFamily="1" charset="0"/>
              </a:rPr>
              <a:t>GetToken</a:t>
            </a:r>
            <a:r>
              <a:rPr lang="en-US" sz="1800" dirty="0">
                <a:latin typeface="Fira Code" pitchFamily="1" charset="0"/>
                <a:ea typeface="Fira Code" pitchFamily="1" charset="0"/>
                <a:cs typeface="Fira Code" pitchFamily="1" charset="0"/>
              </a:rPr>
              <a:t>(t) ==</a:t>
            </a:r>
          </a:p>
          <a:p>
            <a:r>
              <a:rPr lang="en-US" sz="1800" dirty="0">
                <a:latin typeface="Fira Code" pitchFamily="1" charset="0"/>
                <a:ea typeface="Fira Code" pitchFamily="1" charset="0"/>
                <a:cs typeface="Fira Code" pitchFamily="1" charset="0"/>
              </a:rPr>
              <a:t>  /\ t \</a:t>
            </a:r>
            <a:r>
              <a:rPr lang="en-US" sz="1800" dirty="0" err="1">
                <a:latin typeface="Fira Code" pitchFamily="1" charset="0"/>
                <a:ea typeface="Fira Code" pitchFamily="1" charset="0"/>
                <a:cs typeface="Fira Code" pitchFamily="1" charset="0"/>
              </a:rPr>
              <a:t>notin</a:t>
            </a:r>
            <a:r>
              <a:rPr lang="en-US" sz="1800" dirty="0">
                <a:latin typeface="Fira Code" pitchFamily="1" charset="0"/>
                <a:ea typeface="Fira Code" pitchFamily="1" charset="0"/>
                <a:cs typeface="Fira Code" pitchFamily="1" charset="0"/>
              </a:rPr>
              <a:t> </a:t>
            </a:r>
            <a:r>
              <a:rPr lang="en-US" sz="1800" dirty="0" err="1">
                <a:latin typeface="Fira Code" pitchFamily="1" charset="0"/>
                <a:ea typeface="Fira Code" pitchFamily="1" charset="0"/>
                <a:cs typeface="Fira Code" pitchFamily="1" charset="0"/>
              </a:rPr>
              <a:t>has_token</a:t>
            </a:r>
            <a:endParaRPr lang="en-US" sz="1800" dirty="0">
              <a:latin typeface="Fira Code" pitchFamily="1" charset="0"/>
              <a:ea typeface="Fira Code" pitchFamily="1" charset="0"/>
              <a:cs typeface="Fira Code" pitchFamily="1" charset="0"/>
            </a:endParaRPr>
          </a:p>
          <a:p>
            <a:r>
              <a:rPr lang="en-US" sz="1800" dirty="0">
                <a:latin typeface="Fira Code" pitchFamily="1" charset="0"/>
                <a:ea typeface="Fira Code" pitchFamily="1" charset="0"/>
                <a:cs typeface="Fira Code" pitchFamily="1" charset="0"/>
              </a:rPr>
              <a:t>  /\ tokens &gt; 0</a:t>
            </a:r>
          </a:p>
          <a:p>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times_ran</a:t>
            </a:r>
            <a:r>
              <a:rPr lang="en-US" sz="1800" dirty="0">
                <a:latin typeface="Fira Code" pitchFamily="1" charset="0"/>
                <a:ea typeface="Fira Code" pitchFamily="1" charset="0"/>
                <a:cs typeface="Fira Code" pitchFamily="1" charset="0"/>
              </a:rPr>
              <a:t>[t] &lt; 3</a:t>
            </a:r>
          </a:p>
          <a:p>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has_token</a:t>
            </a:r>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has_token</a:t>
            </a:r>
            <a:r>
              <a:rPr lang="en-US" sz="1800" dirty="0">
                <a:latin typeface="Fira Code" pitchFamily="1" charset="0"/>
                <a:ea typeface="Fira Code" pitchFamily="1" charset="0"/>
                <a:cs typeface="Fira Code" pitchFamily="1" charset="0"/>
              </a:rPr>
              <a:t> \union {t}</a:t>
            </a:r>
          </a:p>
          <a:p>
            <a:r>
              <a:rPr lang="en-US" sz="1800" dirty="0">
                <a:latin typeface="Fira Code" pitchFamily="1" charset="0"/>
                <a:ea typeface="Fira Code" pitchFamily="1" charset="0"/>
                <a:cs typeface="Fira Code" pitchFamily="1" charset="0"/>
              </a:rPr>
              <a:t>  /\ tokens' = tokens – 1</a:t>
            </a:r>
          </a:p>
          <a:p>
            <a:r>
              <a:rPr lang="en-US" dirty="0">
                <a:latin typeface="Fira Code" pitchFamily="1" charset="0"/>
                <a:ea typeface="Fira Code" pitchFamily="1" charset="0"/>
                <a:cs typeface="Fira Code" pitchFamily="1" charset="0"/>
              </a:rPr>
              <a:t>  </a:t>
            </a:r>
            <a:r>
              <a:rPr lang="en-US" b="1" dirty="0">
                <a:latin typeface="Fira Code" pitchFamily="1" charset="0"/>
                <a:ea typeface="Fira Code" pitchFamily="1" charset="0"/>
                <a:cs typeface="Fira Code" pitchFamily="1" charset="0"/>
              </a:rPr>
              <a:t>/\ UNCHANGED </a:t>
            </a:r>
            <a:r>
              <a:rPr lang="en-US" b="1" dirty="0" err="1">
                <a:latin typeface="Fira Code" pitchFamily="1" charset="0"/>
                <a:ea typeface="Fira Code" pitchFamily="1" charset="0"/>
                <a:cs typeface="Fira Code" pitchFamily="1" charset="0"/>
              </a:rPr>
              <a:t>times_ran</a:t>
            </a:r>
            <a:endParaRPr lang="en-US" sz="1800" dirty="0">
              <a:latin typeface="Fira Code" pitchFamily="1" charset="0"/>
              <a:ea typeface="Fira Code" pitchFamily="1" charset="0"/>
              <a:cs typeface="Fira Code" pitchFamily="1" charset="0"/>
            </a:endParaRPr>
          </a:p>
        </p:txBody>
      </p:sp>
      <p:sp>
        <p:nvSpPr>
          <p:cNvPr id="20" name="TextBox 19">
            <a:extLst>
              <a:ext uri="{FF2B5EF4-FFF2-40B4-BE49-F238E27FC236}">
                <a16:creationId xmlns:a16="http://schemas.microsoft.com/office/drawing/2014/main" id="{453D3055-B7C5-4949-099A-BABFF1F7C10D}"/>
              </a:ext>
            </a:extLst>
          </p:cNvPr>
          <p:cNvSpPr txBox="1"/>
          <p:nvPr/>
        </p:nvSpPr>
        <p:spPr>
          <a:xfrm>
            <a:off x="5323701" y="4785750"/>
            <a:ext cx="1821570" cy="369332"/>
          </a:xfrm>
          <a:prstGeom prst="rect">
            <a:avLst/>
          </a:prstGeom>
          <a:noFill/>
        </p:spPr>
        <p:txBody>
          <a:bodyPr wrap="square">
            <a:spAutoFit/>
          </a:bodyPr>
          <a:lstStyle/>
          <a:p>
            <a:r>
              <a:rPr lang="en-US" sz="1800" b="1" dirty="0" err="1">
                <a:latin typeface="Fira Code" pitchFamily="1" charset="0"/>
                <a:ea typeface="Fira Code" pitchFamily="1" charset="0"/>
                <a:cs typeface="Fira Code" pitchFamily="1" charset="0"/>
              </a:rPr>
              <a:t>GetToken</a:t>
            </a:r>
            <a:r>
              <a:rPr lang="en-US" sz="1800" b="1" dirty="0">
                <a:latin typeface="Fira Code" pitchFamily="1" charset="0"/>
                <a:ea typeface="Fira Code" pitchFamily="1" charset="0"/>
                <a:cs typeface="Fira Code" pitchFamily="1" charset="0"/>
              </a:rPr>
              <a:t>(1)</a:t>
            </a:r>
            <a:endParaRPr lang="en-US" b="1" dirty="0"/>
          </a:p>
        </p:txBody>
      </p:sp>
      <p:grpSp>
        <p:nvGrpSpPr>
          <p:cNvPr id="28" name="Group 27">
            <a:extLst>
              <a:ext uri="{FF2B5EF4-FFF2-40B4-BE49-F238E27FC236}">
                <a16:creationId xmlns:a16="http://schemas.microsoft.com/office/drawing/2014/main" id="{6234E0F4-CD95-6967-713D-92084FCDDA67}"/>
              </a:ext>
            </a:extLst>
          </p:cNvPr>
          <p:cNvGrpSpPr/>
          <p:nvPr/>
        </p:nvGrpSpPr>
        <p:grpSpPr>
          <a:xfrm>
            <a:off x="1077733" y="4180235"/>
            <a:ext cx="1598514" cy="1972958"/>
            <a:chOff x="1077733" y="4180235"/>
            <a:chExt cx="1598514" cy="1972958"/>
          </a:xfrm>
        </p:grpSpPr>
        <p:sp>
          <p:nvSpPr>
            <p:cNvPr id="17" name="TextBox 16">
              <a:extLst>
                <a:ext uri="{FF2B5EF4-FFF2-40B4-BE49-F238E27FC236}">
                  <a16:creationId xmlns:a16="http://schemas.microsoft.com/office/drawing/2014/main" id="{03E0963D-32FD-5650-7A10-A7AB5812233C}"/>
                </a:ext>
              </a:extLst>
            </p:cNvPr>
            <p:cNvSpPr txBox="1"/>
            <p:nvPr/>
          </p:nvSpPr>
          <p:spPr>
            <a:xfrm>
              <a:off x="1077733" y="4180235"/>
              <a:ext cx="1598514" cy="400110"/>
            </a:xfrm>
            <a:prstGeom prst="rect">
              <a:avLst/>
            </a:prstGeom>
            <a:noFill/>
          </p:spPr>
          <p:txBody>
            <a:bodyPr wrap="none" rtlCol="0">
              <a:spAutoFit/>
            </a:bodyPr>
            <a:lstStyle/>
            <a:p>
              <a:pPr algn="ctr"/>
              <a:r>
                <a:rPr lang="en-US" sz="2000" dirty="0" err="1">
                  <a:latin typeface="Fira Code" pitchFamily="1" charset="0"/>
                  <a:ea typeface="Fira Code" pitchFamily="1" charset="0"/>
                  <a:cs typeface="Fira Code" pitchFamily="1" charset="0"/>
                </a:rPr>
                <a:t>has_token</a:t>
              </a:r>
              <a:endParaRPr lang="en-US" sz="300" dirty="0">
                <a:latin typeface="Fira Code" pitchFamily="1" charset="0"/>
                <a:ea typeface="Fira Code" pitchFamily="1" charset="0"/>
                <a:cs typeface="Fira Code" pitchFamily="1" charset="0"/>
              </a:endParaRPr>
            </a:p>
          </p:txBody>
        </p:sp>
        <p:sp>
          <p:nvSpPr>
            <p:cNvPr id="18" name="Oval 17">
              <a:extLst>
                <a:ext uri="{FF2B5EF4-FFF2-40B4-BE49-F238E27FC236}">
                  <a16:creationId xmlns:a16="http://schemas.microsoft.com/office/drawing/2014/main" id="{996DD927-5B2B-8A3F-DF28-7A5582041F3D}"/>
                </a:ext>
              </a:extLst>
            </p:cNvPr>
            <p:cNvSpPr/>
            <p:nvPr/>
          </p:nvSpPr>
          <p:spPr>
            <a:xfrm>
              <a:off x="1401542" y="5211899"/>
              <a:ext cx="950896" cy="9412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26" name="TextBox 25">
            <a:extLst>
              <a:ext uri="{FF2B5EF4-FFF2-40B4-BE49-F238E27FC236}">
                <a16:creationId xmlns:a16="http://schemas.microsoft.com/office/drawing/2014/main" id="{750953C3-48BF-632B-5868-F7427E18F3EB}"/>
              </a:ext>
            </a:extLst>
          </p:cNvPr>
          <p:cNvSpPr txBox="1"/>
          <p:nvPr/>
        </p:nvSpPr>
        <p:spPr>
          <a:xfrm>
            <a:off x="3276601" y="4180235"/>
            <a:ext cx="1598516" cy="400110"/>
          </a:xfrm>
          <a:prstGeom prst="rect">
            <a:avLst/>
          </a:prstGeom>
          <a:noFill/>
        </p:spPr>
        <p:txBody>
          <a:bodyPr wrap="none" rtlCol="0">
            <a:spAutoFit/>
          </a:bodyPr>
          <a:lstStyle/>
          <a:p>
            <a:pPr algn="ctr"/>
            <a:r>
              <a:rPr lang="en-US" sz="2000" dirty="0" err="1">
                <a:latin typeface="Fira Code" pitchFamily="1" charset="0"/>
                <a:ea typeface="Fira Code" pitchFamily="1" charset="0"/>
                <a:cs typeface="Fira Code" pitchFamily="1" charset="0"/>
              </a:rPr>
              <a:t>times_ran</a:t>
            </a:r>
            <a:endParaRPr lang="en-US" sz="300" dirty="0">
              <a:latin typeface="Fira Code" pitchFamily="1" charset="0"/>
              <a:ea typeface="Fira Code" pitchFamily="1" charset="0"/>
              <a:cs typeface="Fira Code" pitchFamily="1" charset="0"/>
            </a:endParaRPr>
          </a:p>
        </p:txBody>
      </p:sp>
      <p:sp>
        <p:nvSpPr>
          <p:cNvPr id="27" name="TextBox 26">
            <a:extLst>
              <a:ext uri="{FF2B5EF4-FFF2-40B4-BE49-F238E27FC236}">
                <a16:creationId xmlns:a16="http://schemas.microsoft.com/office/drawing/2014/main" id="{01301F43-474E-464B-82D3-4E03CECB5B98}"/>
              </a:ext>
            </a:extLst>
          </p:cNvPr>
          <p:cNvSpPr txBox="1"/>
          <p:nvPr/>
        </p:nvSpPr>
        <p:spPr>
          <a:xfrm>
            <a:off x="9640456" y="4180235"/>
            <a:ext cx="1598516" cy="400110"/>
          </a:xfrm>
          <a:prstGeom prst="rect">
            <a:avLst/>
          </a:prstGeom>
          <a:noFill/>
        </p:spPr>
        <p:txBody>
          <a:bodyPr wrap="none" rtlCol="0">
            <a:spAutoFit/>
          </a:bodyPr>
          <a:lstStyle/>
          <a:p>
            <a:pPr algn="ctr"/>
            <a:r>
              <a:rPr lang="en-US" sz="2000" dirty="0" err="1">
                <a:latin typeface="Fira Code" pitchFamily="1" charset="0"/>
                <a:ea typeface="Fira Code" pitchFamily="1" charset="0"/>
                <a:cs typeface="Fira Code" pitchFamily="1" charset="0"/>
              </a:rPr>
              <a:t>times_ran</a:t>
            </a:r>
            <a:endParaRPr lang="en-US" sz="300" dirty="0">
              <a:latin typeface="Fira Code" pitchFamily="1" charset="0"/>
              <a:ea typeface="Fira Code" pitchFamily="1" charset="0"/>
              <a:cs typeface="Fira Code" pitchFamily="1" charset="0"/>
            </a:endParaRPr>
          </a:p>
        </p:txBody>
      </p:sp>
      <p:grpSp>
        <p:nvGrpSpPr>
          <p:cNvPr id="29" name="Group 28">
            <a:extLst>
              <a:ext uri="{FF2B5EF4-FFF2-40B4-BE49-F238E27FC236}">
                <a16:creationId xmlns:a16="http://schemas.microsoft.com/office/drawing/2014/main" id="{3E7BD570-8C23-E61C-7AEB-05AD3E3C59E0}"/>
              </a:ext>
            </a:extLst>
          </p:cNvPr>
          <p:cNvGrpSpPr/>
          <p:nvPr/>
        </p:nvGrpSpPr>
        <p:grpSpPr>
          <a:xfrm>
            <a:off x="7569050" y="4180235"/>
            <a:ext cx="1598515" cy="1972958"/>
            <a:chOff x="7569050" y="4180235"/>
            <a:chExt cx="1598515" cy="1972958"/>
          </a:xfrm>
        </p:grpSpPr>
        <p:sp>
          <p:nvSpPr>
            <p:cNvPr id="23" name="TextBox 22">
              <a:extLst>
                <a:ext uri="{FF2B5EF4-FFF2-40B4-BE49-F238E27FC236}">
                  <a16:creationId xmlns:a16="http://schemas.microsoft.com/office/drawing/2014/main" id="{08DABFC0-5B0D-A069-4A10-FF138FA1372A}"/>
                </a:ext>
              </a:extLst>
            </p:cNvPr>
            <p:cNvSpPr txBox="1"/>
            <p:nvPr/>
          </p:nvSpPr>
          <p:spPr>
            <a:xfrm>
              <a:off x="7569050" y="4180235"/>
              <a:ext cx="1598515" cy="400110"/>
            </a:xfrm>
            <a:prstGeom prst="rect">
              <a:avLst/>
            </a:prstGeom>
            <a:noFill/>
          </p:spPr>
          <p:txBody>
            <a:bodyPr wrap="none" rtlCol="0">
              <a:spAutoFit/>
            </a:bodyPr>
            <a:lstStyle/>
            <a:p>
              <a:pPr algn="ctr"/>
              <a:r>
                <a:rPr lang="en-US" sz="2000" dirty="0" err="1">
                  <a:latin typeface="Fira Code" pitchFamily="1" charset="0"/>
                  <a:ea typeface="Fira Code" pitchFamily="1" charset="0"/>
                  <a:cs typeface="Fira Code" pitchFamily="1" charset="0"/>
                </a:rPr>
                <a:t>has_token</a:t>
              </a:r>
              <a:endParaRPr lang="en-US" sz="300" dirty="0">
                <a:latin typeface="Fira Code" pitchFamily="1" charset="0"/>
                <a:ea typeface="Fira Code" pitchFamily="1" charset="0"/>
                <a:cs typeface="Fira Code" pitchFamily="1" charset="0"/>
              </a:endParaRPr>
            </a:p>
          </p:txBody>
        </p:sp>
        <p:sp>
          <p:nvSpPr>
            <p:cNvPr id="24" name="Oval 23">
              <a:extLst>
                <a:ext uri="{FF2B5EF4-FFF2-40B4-BE49-F238E27FC236}">
                  <a16:creationId xmlns:a16="http://schemas.microsoft.com/office/drawing/2014/main" id="{0672295C-3B0A-1F51-29D0-369E6FE5C17D}"/>
                </a:ext>
              </a:extLst>
            </p:cNvPr>
            <p:cNvSpPr/>
            <p:nvPr/>
          </p:nvSpPr>
          <p:spPr>
            <a:xfrm>
              <a:off x="7781083" y="5211899"/>
              <a:ext cx="950897" cy="94129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9" name="Chair" descr="Alterations &amp; Tailoring with solid fill">
              <a:extLst>
                <a:ext uri="{FF2B5EF4-FFF2-40B4-BE49-F238E27FC236}">
                  <a16:creationId xmlns:a16="http://schemas.microsoft.com/office/drawing/2014/main" id="{742CA3CE-5513-959C-6B01-56BBA2F5A1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016421" y="5427793"/>
              <a:ext cx="509506" cy="509506"/>
            </a:xfrm>
            <a:prstGeom prst="rect">
              <a:avLst/>
            </a:prstGeom>
          </p:spPr>
        </p:pic>
      </p:grpSp>
      <p:sp>
        <p:nvSpPr>
          <p:cNvPr id="30" name="Rectangle 29">
            <a:extLst>
              <a:ext uri="{FF2B5EF4-FFF2-40B4-BE49-F238E27FC236}">
                <a16:creationId xmlns:a16="http://schemas.microsoft.com/office/drawing/2014/main" id="{B3CADE52-78B8-E49F-394C-3E5BFF22AA1C}"/>
              </a:ext>
            </a:extLst>
          </p:cNvPr>
          <p:cNvSpPr/>
          <p:nvPr/>
        </p:nvSpPr>
        <p:spPr>
          <a:xfrm>
            <a:off x="10016103" y="4629241"/>
            <a:ext cx="1098163" cy="1591062"/>
          </a:xfrm>
          <a:prstGeom prst="rect">
            <a:avLst/>
          </a:prstGeom>
          <a:solidFill>
            <a:schemeClr val="bg1"/>
          </a:solidFill>
          <a:ln w="12700" cap="flat" cmpd="sng" algn="ctr">
            <a:solidFill>
              <a:schemeClr val="bg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33" name="Group 32">
            <a:extLst>
              <a:ext uri="{FF2B5EF4-FFF2-40B4-BE49-F238E27FC236}">
                <a16:creationId xmlns:a16="http://schemas.microsoft.com/office/drawing/2014/main" id="{9594682C-B0C3-CAE5-DD96-6F10876232EB}"/>
              </a:ext>
            </a:extLst>
          </p:cNvPr>
          <p:cNvGrpSpPr/>
          <p:nvPr/>
        </p:nvGrpSpPr>
        <p:grpSpPr>
          <a:xfrm>
            <a:off x="10376749" y="4692298"/>
            <a:ext cx="463293" cy="1464947"/>
            <a:chOff x="10376749" y="4692298"/>
            <a:chExt cx="463293" cy="1464947"/>
          </a:xfrm>
        </p:grpSpPr>
        <p:sp>
          <p:nvSpPr>
            <p:cNvPr id="31" name="blue">
              <a:extLst>
                <a:ext uri="{FF2B5EF4-FFF2-40B4-BE49-F238E27FC236}">
                  <a16:creationId xmlns:a16="http://schemas.microsoft.com/office/drawing/2014/main" id="{025CA1C8-9986-510B-F8BB-64DC04CD5B0C}"/>
                </a:ext>
              </a:extLst>
            </p:cNvPr>
            <p:cNvSpPr txBox="1"/>
            <p:nvPr/>
          </p:nvSpPr>
          <p:spPr>
            <a:xfrm>
              <a:off x="10376750" y="4692298"/>
              <a:ext cx="463292" cy="669416"/>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0</a:t>
              </a:r>
              <a:endParaRPr lang="en-US" sz="900" dirty="0">
                <a:latin typeface="Fira Code" pitchFamily="1" charset="0"/>
                <a:ea typeface="Fira Code" pitchFamily="1" charset="0"/>
                <a:cs typeface="Fira Code" pitchFamily="1" charset="0"/>
              </a:endParaRPr>
            </a:p>
          </p:txBody>
        </p:sp>
        <p:sp>
          <p:nvSpPr>
            <p:cNvPr id="32" name="blue">
              <a:extLst>
                <a:ext uri="{FF2B5EF4-FFF2-40B4-BE49-F238E27FC236}">
                  <a16:creationId xmlns:a16="http://schemas.microsoft.com/office/drawing/2014/main" id="{521A043B-47D3-39ED-5CC9-517C5B320696}"/>
                </a:ext>
              </a:extLst>
            </p:cNvPr>
            <p:cNvSpPr txBox="1"/>
            <p:nvPr/>
          </p:nvSpPr>
          <p:spPr>
            <a:xfrm>
              <a:off x="10376749" y="5487829"/>
              <a:ext cx="463292" cy="669416"/>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0</a:t>
              </a:r>
              <a:endParaRPr lang="en-US" sz="900" dirty="0">
                <a:solidFill>
                  <a:schemeClr val="accent1"/>
                </a:solidFill>
                <a:latin typeface="Fira Code" pitchFamily="1" charset="0"/>
                <a:ea typeface="Fira Code" pitchFamily="1" charset="0"/>
                <a:cs typeface="Fira Code" pitchFamily="1" charset="0"/>
              </a:endParaRPr>
            </a:p>
          </p:txBody>
        </p:sp>
      </p:grpSp>
    </p:spTree>
    <p:extLst>
      <p:ext uri="{BB962C8B-B14F-4D97-AF65-F5344CB8AC3E}">
        <p14:creationId xmlns:p14="http://schemas.microsoft.com/office/powerpoint/2010/main" val="156878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P spid="27" grpId="0"/>
      <p:bldP spid="30"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Threads__3</a:t>
            </a:r>
          </a:p>
        </p:txBody>
      </p:sp>
    </p:spTree>
    <p:extLst>
      <p:ext uri="{BB962C8B-B14F-4D97-AF65-F5344CB8AC3E}">
        <p14:creationId xmlns:p14="http://schemas.microsoft.com/office/powerpoint/2010/main" val="106884267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0A5394-D1A0-E9F9-ED24-A7927E774BAA}"/>
              </a:ext>
            </a:extLst>
          </p:cNvPr>
          <p:cNvSpPr txBox="1"/>
          <p:nvPr/>
        </p:nvSpPr>
        <p:spPr>
          <a:xfrm>
            <a:off x="533400" y="762000"/>
            <a:ext cx="6096000" cy="5078313"/>
          </a:xfrm>
          <a:prstGeom prst="rect">
            <a:avLst/>
          </a:prstGeom>
          <a:noFill/>
        </p:spPr>
        <p:txBody>
          <a:bodyPr wrap="square">
            <a:spAutoFit/>
          </a:bodyPr>
          <a:lstStyle/>
          <a:p>
            <a:r>
              <a:rPr lang="en-US" sz="1800" dirty="0" err="1">
                <a:latin typeface="Fira Code" pitchFamily="1" charset="0"/>
                <a:ea typeface="Fira Code" pitchFamily="1" charset="0"/>
                <a:cs typeface="Fira Code" pitchFamily="1" charset="0"/>
              </a:rPr>
              <a:t>GetToken</a:t>
            </a:r>
            <a:r>
              <a:rPr lang="en-US" sz="1800" dirty="0">
                <a:latin typeface="Fira Code" pitchFamily="1" charset="0"/>
                <a:ea typeface="Fira Code" pitchFamily="1" charset="0"/>
                <a:cs typeface="Fira Code" pitchFamily="1" charset="0"/>
              </a:rPr>
              <a:t>(t) ==</a:t>
            </a:r>
          </a:p>
          <a:p>
            <a:r>
              <a:rPr lang="en-US" sz="1800" dirty="0">
                <a:latin typeface="Fira Code" pitchFamily="1" charset="0"/>
                <a:ea typeface="Fira Code" pitchFamily="1" charset="0"/>
                <a:cs typeface="Fira Code" pitchFamily="1" charset="0"/>
              </a:rPr>
              <a:t>  /\ t \</a:t>
            </a:r>
            <a:r>
              <a:rPr lang="en-US" sz="1800" dirty="0" err="1">
                <a:latin typeface="Fira Code" pitchFamily="1" charset="0"/>
                <a:ea typeface="Fira Code" pitchFamily="1" charset="0"/>
                <a:cs typeface="Fira Code" pitchFamily="1" charset="0"/>
              </a:rPr>
              <a:t>notin</a:t>
            </a:r>
            <a:r>
              <a:rPr lang="en-US" sz="1800" dirty="0">
                <a:latin typeface="Fira Code" pitchFamily="1" charset="0"/>
                <a:ea typeface="Fira Code" pitchFamily="1" charset="0"/>
                <a:cs typeface="Fira Code" pitchFamily="1" charset="0"/>
              </a:rPr>
              <a:t> </a:t>
            </a:r>
            <a:r>
              <a:rPr lang="en-US" sz="1800" dirty="0" err="1">
                <a:latin typeface="Fira Code" pitchFamily="1" charset="0"/>
                <a:ea typeface="Fira Code" pitchFamily="1" charset="0"/>
                <a:cs typeface="Fira Code" pitchFamily="1" charset="0"/>
              </a:rPr>
              <a:t>has_token</a:t>
            </a:r>
            <a:endParaRPr lang="en-US" sz="1800" dirty="0">
              <a:latin typeface="Fira Code" pitchFamily="1" charset="0"/>
              <a:ea typeface="Fira Code" pitchFamily="1" charset="0"/>
              <a:cs typeface="Fira Code" pitchFamily="1" charset="0"/>
            </a:endParaRPr>
          </a:p>
          <a:p>
            <a:r>
              <a:rPr lang="en-US" sz="1800" dirty="0">
                <a:latin typeface="Fira Code" pitchFamily="1" charset="0"/>
                <a:ea typeface="Fira Code" pitchFamily="1" charset="0"/>
                <a:cs typeface="Fira Code" pitchFamily="1" charset="0"/>
              </a:rPr>
              <a:t>  /\ tokens &gt; 0</a:t>
            </a:r>
          </a:p>
          <a:p>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times_ran</a:t>
            </a:r>
            <a:r>
              <a:rPr lang="en-US" sz="1800" dirty="0">
                <a:latin typeface="Fira Code" pitchFamily="1" charset="0"/>
                <a:ea typeface="Fira Code" pitchFamily="1" charset="0"/>
                <a:cs typeface="Fira Code" pitchFamily="1" charset="0"/>
              </a:rPr>
              <a:t>[t] &lt; 3</a:t>
            </a:r>
          </a:p>
          <a:p>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has_token</a:t>
            </a:r>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has_token</a:t>
            </a:r>
            <a:r>
              <a:rPr lang="en-US" sz="1800" dirty="0">
                <a:latin typeface="Fira Code" pitchFamily="1" charset="0"/>
                <a:ea typeface="Fira Code" pitchFamily="1" charset="0"/>
                <a:cs typeface="Fira Code" pitchFamily="1" charset="0"/>
              </a:rPr>
              <a:t> \union {t}</a:t>
            </a:r>
          </a:p>
          <a:p>
            <a:r>
              <a:rPr lang="en-US" sz="1800" dirty="0">
                <a:latin typeface="Fira Code" pitchFamily="1" charset="0"/>
                <a:ea typeface="Fira Code" pitchFamily="1" charset="0"/>
                <a:cs typeface="Fira Code" pitchFamily="1" charset="0"/>
              </a:rPr>
              <a:t>  /\ tokens' = tokens - 1</a:t>
            </a:r>
          </a:p>
          <a:p>
            <a:endParaRPr lang="en-US" sz="1800" dirty="0">
              <a:latin typeface="Fira Code" pitchFamily="1" charset="0"/>
              <a:ea typeface="Fira Code" pitchFamily="1" charset="0"/>
              <a:cs typeface="Fira Code" pitchFamily="1" charset="0"/>
            </a:endParaRPr>
          </a:p>
          <a:p>
            <a:r>
              <a:rPr lang="en-US" sz="1800" dirty="0" err="1">
                <a:latin typeface="Fira Code" pitchFamily="1" charset="0"/>
                <a:ea typeface="Fira Code" pitchFamily="1" charset="0"/>
                <a:cs typeface="Fira Code" pitchFamily="1" charset="0"/>
              </a:rPr>
              <a:t>ReleaseToken</a:t>
            </a:r>
            <a:r>
              <a:rPr lang="en-US" sz="1800" dirty="0">
                <a:latin typeface="Fira Code" pitchFamily="1" charset="0"/>
                <a:ea typeface="Fira Code" pitchFamily="1" charset="0"/>
                <a:cs typeface="Fira Code" pitchFamily="1" charset="0"/>
              </a:rPr>
              <a:t>(t) ==</a:t>
            </a:r>
          </a:p>
          <a:p>
            <a:r>
              <a:rPr lang="en-US" sz="1800" dirty="0">
                <a:latin typeface="Fira Code" pitchFamily="1" charset="0"/>
                <a:ea typeface="Fira Code" pitchFamily="1" charset="0"/>
                <a:cs typeface="Fira Code" pitchFamily="1" charset="0"/>
              </a:rPr>
              <a:t>  /\ t \in </a:t>
            </a:r>
            <a:r>
              <a:rPr lang="en-US" sz="1800" dirty="0" err="1">
                <a:latin typeface="Fira Code" pitchFamily="1" charset="0"/>
                <a:ea typeface="Fira Code" pitchFamily="1" charset="0"/>
                <a:cs typeface="Fira Code" pitchFamily="1" charset="0"/>
              </a:rPr>
              <a:t>has_token</a:t>
            </a:r>
            <a:endParaRPr lang="en-US" sz="1800" dirty="0">
              <a:latin typeface="Fira Code" pitchFamily="1" charset="0"/>
              <a:ea typeface="Fira Code" pitchFamily="1" charset="0"/>
              <a:cs typeface="Fira Code" pitchFamily="1" charset="0"/>
            </a:endParaRPr>
          </a:p>
          <a:p>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has_token</a:t>
            </a:r>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has_token</a:t>
            </a:r>
            <a:r>
              <a:rPr lang="en-US" sz="1800" dirty="0">
                <a:latin typeface="Fira Code" pitchFamily="1" charset="0"/>
                <a:ea typeface="Fira Code" pitchFamily="1" charset="0"/>
                <a:cs typeface="Fira Code" pitchFamily="1" charset="0"/>
              </a:rPr>
              <a:t> \ {t}</a:t>
            </a:r>
          </a:p>
          <a:p>
            <a:r>
              <a:rPr lang="en-US" sz="1800" dirty="0">
                <a:latin typeface="Fira Code" pitchFamily="1" charset="0"/>
                <a:ea typeface="Fira Code" pitchFamily="1" charset="0"/>
                <a:cs typeface="Fira Code" pitchFamily="1" charset="0"/>
              </a:rPr>
              <a:t>  /\ tokens' = tokens + 1</a:t>
            </a:r>
          </a:p>
          <a:p>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times_ran</a:t>
            </a:r>
            <a:r>
              <a:rPr lang="en-US" sz="1800" dirty="0">
                <a:latin typeface="Fira Code" pitchFamily="1" charset="0"/>
                <a:ea typeface="Fira Code" pitchFamily="1" charset="0"/>
                <a:cs typeface="Fira Code" pitchFamily="1" charset="0"/>
              </a:rPr>
              <a:t>' = [</a:t>
            </a:r>
            <a:r>
              <a:rPr lang="en-US" sz="1800" dirty="0" err="1">
                <a:latin typeface="Fira Code" pitchFamily="1" charset="0"/>
                <a:ea typeface="Fira Code" pitchFamily="1" charset="0"/>
                <a:cs typeface="Fira Code" pitchFamily="1" charset="0"/>
              </a:rPr>
              <a:t>times_ran</a:t>
            </a:r>
            <a:r>
              <a:rPr lang="en-US" sz="1800" dirty="0">
                <a:latin typeface="Fira Code" pitchFamily="1" charset="0"/>
                <a:ea typeface="Fira Code" pitchFamily="1" charset="0"/>
                <a:cs typeface="Fira Code" pitchFamily="1" charset="0"/>
              </a:rPr>
              <a:t> EXCEPT ![t] = </a:t>
            </a:r>
            <a:r>
              <a:rPr lang="en-US" sz="1800" dirty="0" err="1">
                <a:latin typeface="Fira Code" pitchFamily="1" charset="0"/>
                <a:ea typeface="Fira Code" pitchFamily="1" charset="0"/>
                <a:cs typeface="Fira Code" pitchFamily="1" charset="0"/>
              </a:rPr>
              <a:t>times_ran</a:t>
            </a:r>
            <a:r>
              <a:rPr lang="en-US" sz="1800" dirty="0">
                <a:latin typeface="Fira Code" pitchFamily="1" charset="0"/>
                <a:ea typeface="Fira Code" pitchFamily="1" charset="0"/>
                <a:cs typeface="Fira Code" pitchFamily="1" charset="0"/>
              </a:rPr>
              <a:t>[t] + 1]</a:t>
            </a:r>
          </a:p>
          <a:p>
            <a:endParaRPr lang="en-US" dirty="0">
              <a:latin typeface="Fira Code" pitchFamily="1" charset="0"/>
              <a:ea typeface="Fira Code" pitchFamily="1" charset="0"/>
              <a:cs typeface="Fira Code" pitchFamily="1" charset="0"/>
            </a:endParaRPr>
          </a:p>
          <a:p>
            <a:r>
              <a:rPr lang="en-US" sz="1800" dirty="0">
                <a:latin typeface="Fira Code" pitchFamily="1" charset="0"/>
                <a:ea typeface="Fira Code" pitchFamily="1" charset="0"/>
                <a:cs typeface="Fira Code" pitchFamily="1" charset="0"/>
              </a:rPr>
              <a:t>Next ==</a:t>
            </a:r>
          </a:p>
          <a:p>
            <a:r>
              <a:rPr lang="en-US" sz="1800" dirty="0">
                <a:latin typeface="Fira Code" pitchFamily="1" charset="0"/>
                <a:ea typeface="Fira Code" pitchFamily="1" charset="0"/>
                <a:cs typeface="Fira Code" pitchFamily="1" charset="0"/>
              </a:rPr>
              <a:t>  \E t \in Threads:</a:t>
            </a:r>
          </a:p>
          <a:p>
            <a:r>
              <a:rPr lang="en-US" sz="1800" dirty="0">
                <a:solidFill>
                  <a:schemeClr val="accent1"/>
                </a:solidFill>
                <a:latin typeface="Fira Code" pitchFamily="1" charset="0"/>
                <a:ea typeface="Fira Code" pitchFamily="1" charset="0"/>
                <a:cs typeface="Fira Code" pitchFamily="1" charset="0"/>
              </a:rPr>
              <a:t>    \/ </a:t>
            </a:r>
            <a:r>
              <a:rPr lang="en-US" sz="1800" dirty="0" err="1">
                <a:solidFill>
                  <a:schemeClr val="accent1"/>
                </a:solidFill>
                <a:latin typeface="Fira Code" pitchFamily="1" charset="0"/>
                <a:ea typeface="Fira Code" pitchFamily="1" charset="0"/>
                <a:cs typeface="Fira Code" pitchFamily="1" charset="0"/>
              </a:rPr>
              <a:t>GetToken</a:t>
            </a:r>
            <a:r>
              <a:rPr lang="en-US" sz="1800" dirty="0">
                <a:solidFill>
                  <a:schemeClr val="accent1"/>
                </a:solidFill>
                <a:latin typeface="Fira Code" pitchFamily="1" charset="0"/>
                <a:ea typeface="Fira Code" pitchFamily="1" charset="0"/>
                <a:cs typeface="Fira Code" pitchFamily="1" charset="0"/>
              </a:rPr>
              <a:t>(t)</a:t>
            </a:r>
          </a:p>
          <a:p>
            <a:r>
              <a:rPr lang="en-US" sz="1800" dirty="0">
                <a:solidFill>
                  <a:srgbClr val="00B050"/>
                </a:solidFill>
                <a:latin typeface="Fira Code" pitchFamily="1" charset="0"/>
                <a:ea typeface="Fira Code" pitchFamily="1" charset="0"/>
                <a:cs typeface="Fira Code" pitchFamily="1" charset="0"/>
              </a:rPr>
              <a:t>    \/ </a:t>
            </a:r>
            <a:r>
              <a:rPr lang="en-US" sz="1800" dirty="0" err="1">
                <a:solidFill>
                  <a:srgbClr val="00B050"/>
                </a:solidFill>
                <a:latin typeface="Fira Code" pitchFamily="1" charset="0"/>
                <a:ea typeface="Fira Code" pitchFamily="1" charset="0"/>
                <a:cs typeface="Fira Code" pitchFamily="1" charset="0"/>
              </a:rPr>
              <a:t>ReleaseToken</a:t>
            </a:r>
            <a:r>
              <a:rPr lang="en-US" sz="1800" dirty="0">
                <a:solidFill>
                  <a:srgbClr val="00B050"/>
                </a:solidFill>
                <a:latin typeface="Fira Code" pitchFamily="1" charset="0"/>
                <a:ea typeface="Fira Code" pitchFamily="1" charset="0"/>
                <a:cs typeface="Fira Code" pitchFamily="1" charset="0"/>
              </a:rPr>
              <a:t>(t)</a:t>
            </a:r>
          </a:p>
        </p:txBody>
      </p:sp>
      <p:grpSp>
        <p:nvGrpSpPr>
          <p:cNvPr id="6" name="Group 5">
            <a:extLst>
              <a:ext uri="{FF2B5EF4-FFF2-40B4-BE49-F238E27FC236}">
                <a16:creationId xmlns:a16="http://schemas.microsoft.com/office/drawing/2014/main" id="{963DA7FC-712A-7541-C28A-7234259A7D5D}"/>
              </a:ext>
            </a:extLst>
          </p:cNvPr>
          <p:cNvGrpSpPr/>
          <p:nvPr/>
        </p:nvGrpSpPr>
        <p:grpSpPr>
          <a:xfrm>
            <a:off x="8839200" y="990600"/>
            <a:ext cx="1751717" cy="1828800"/>
            <a:chOff x="8316216" y="1834947"/>
            <a:chExt cx="1751717" cy="1828800"/>
          </a:xfrm>
        </p:grpSpPr>
        <p:pic>
          <p:nvPicPr>
            <p:cNvPr id="7" name="Thread" descr="Alterations &amp; Tailoring with solid fill">
              <a:extLst>
                <a:ext uri="{FF2B5EF4-FFF2-40B4-BE49-F238E27FC236}">
                  <a16:creationId xmlns:a16="http://schemas.microsoft.com/office/drawing/2014/main" id="{93203BC1-59F6-575D-951D-E15F41FF5A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316216" y="1834947"/>
              <a:ext cx="914400" cy="914400"/>
            </a:xfrm>
            <a:prstGeom prst="rect">
              <a:avLst/>
            </a:prstGeom>
          </p:spPr>
        </p:pic>
        <p:pic>
          <p:nvPicPr>
            <p:cNvPr id="8" name="Thread" descr="Alterations &amp; Tailoring with solid fill">
              <a:extLst>
                <a:ext uri="{FF2B5EF4-FFF2-40B4-BE49-F238E27FC236}">
                  <a16:creationId xmlns:a16="http://schemas.microsoft.com/office/drawing/2014/main" id="{BA6BEA9A-D7AD-9B07-2086-1C29BA97195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8316216" y="2749347"/>
              <a:ext cx="914400" cy="914400"/>
            </a:xfrm>
            <a:prstGeom prst="rect">
              <a:avLst/>
            </a:prstGeom>
          </p:spPr>
        </p:pic>
        <p:sp>
          <p:nvSpPr>
            <p:cNvPr id="9" name="blue">
              <a:extLst>
                <a:ext uri="{FF2B5EF4-FFF2-40B4-BE49-F238E27FC236}">
                  <a16:creationId xmlns:a16="http://schemas.microsoft.com/office/drawing/2014/main" id="{A4118017-B0F3-ED6C-3C78-79C031719317}"/>
                </a:ext>
              </a:extLst>
            </p:cNvPr>
            <p:cNvSpPr txBox="1"/>
            <p:nvPr/>
          </p:nvSpPr>
          <p:spPr>
            <a:xfrm>
              <a:off x="9535416" y="1907426"/>
              <a:ext cx="532517" cy="769441"/>
            </a:xfrm>
            <a:prstGeom prst="rect">
              <a:avLst/>
            </a:prstGeom>
            <a:noFill/>
          </p:spPr>
          <p:txBody>
            <a:bodyPr wrap="none" rtlCol="0">
              <a:spAutoFit/>
            </a:bodyPr>
            <a:lstStyle/>
            <a:p>
              <a:pPr algn="ctr"/>
              <a:r>
                <a:rPr lang="en-US" sz="4400" dirty="0">
                  <a:latin typeface="Fira Code" pitchFamily="1" charset="0"/>
                  <a:ea typeface="Fira Code" pitchFamily="1" charset="0"/>
                  <a:cs typeface="Fira Code" pitchFamily="1" charset="0"/>
                </a:rPr>
                <a:t>3</a:t>
              </a:r>
              <a:endParaRPr lang="en-US" sz="900" dirty="0">
                <a:latin typeface="Fira Code" pitchFamily="1" charset="0"/>
                <a:ea typeface="Fira Code" pitchFamily="1" charset="0"/>
                <a:cs typeface="Fira Code" pitchFamily="1" charset="0"/>
              </a:endParaRPr>
            </a:p>
          </p:txBody>
        </p:sp>
        <p:sp>
          <p:nvSpPr>
            <p:cNvPr id="10" name="blue">
              <a:extLst>
                <a:ext uri="{FF2B5EF4-FFF2-40B4-BE49-F238E27FC236}">
                  <a16:creationId xmlns:a16="http://schemas.microsoft.com/office/drawing/2014/main" id="{77CFB0DE-F806-1402-D0D8-87F1A1C07615}"/>
                </a:ext>
              </a:extLst>
            </p:cNvPr>
            <p:cNvSpPr txBox="1"/>
            <p:nvPr/>
          </p:nvSpPr>
          <p:spPr>
            <a:xfrm>
              <a:off x="9535416" y="2821826"/>
              <a:ext cx="532517" cy="769441"/>
            </a:xfrm>
            <a:prstGeom prst="rect">
              <a:avLst/>
            </a:prstGeom>
            <a:noFill/>
          </p:spPr>
          <p:txBody>
            <a:bodyPr wrap="none" rtlCol="0">
              <a:spAutoFit/>
            </a:bodyPr>
            <a:lstStyle/>
            <a:p>
              <a:pPr algn="ctr"/>
              <a:r>
                <a:rPr lang="en-US" sz="4400" dirty="0">
                  <a:solidFill>
                    <a:schemeClr val="accent1"/>
                  </a:solidFill>
                  <a:latin typeface="Fira Code" pitchFamily="1" charset="0"/>
                  <a:ea typeface="Fira Code" pitchFamily="1" charset="0"/>
                  <a:cs typeface="Fira Code" pitchFamily="1" charset="0"/>
                </a:rPr>
                <a:t>3</a:t>
              </a:r>
              <a:endParaRPr lang="en-US" sz="900" dirty="0">
                <a:solidFill>
                  <a:schemeClr val="accent1"/>
                </a:solidFill>
                <a:latin typeface="Fira Code" pitchFamily="1" charset="0"/>
                <a:ea typeface="Fira Code" pitchFamily="1" charset="0"/>
                <a:cs typeface="Fira Code" pitchFamily="1" charset="0"/>
              </a:endParaRPr>
            </a:p>
          </p:txBody>
        </p:sp>
      </p:grpSp>
      <p:grpSp>
        <p:nvGrpSpPr>
          <p:cNvPr id="19" name="Working Set">
            <a:extLst>
              <a:ext uri="{FF2B5EF4-FFF2-40B4-BE49-F238E27FC236}">
                <a16:creationId xmlns:a16="http://schemas.microsoft.com/office/drawing/2014/main" id="{7AD1B2AC-AEDF-91E2-81B7-4F3A480620F9}"/>
              </a:ext>
            </a:extLst>
          </p:cNvPr>
          <p:cNvGrpSpPr/>
          <p:nvPr/>
        </p:nvGrpSpPr>
        <p:grpSpPr>
          <a:xfrm>
            <a:off x="8191500" y="3276600"/>
            <a:ext cx="3026791" cy="2590800"/>
            <a:chOff x="772605" y="1752600"/>
            <a:chExt cx="3026791" cy="2590800"/>
          </a:xfrm>
        </p:grpSpPr>
        <p:sp>
          <p:nvSpPr>
            <p:cNvPr id="20" name="TextBox 19">
              <a:extLst>
                <a:ext uri="{FF2B5EF4-FFF2-40B4-BE49-F238E27FC236}">
                  <a16:creationId xmlns:a16="http://schemas.microsoft.com/office/drawing/2014/main" id="{F29E0DFD-EFC2-8B35-7CF2-C9E8CA09D860}"/>
                </a:ext>
              </a:extLst>
            </p:cNvPr>
            <p:cNvSpPr txBox="1"/>
            <p:nvPr/>
          </p:nvSpPr>
          <p:spPr>
            <a:xfrm>
              <a:off x="772605" y="1752600"/>
              <a:ext cx="3026791" cy="707886"/>
            </a:xfrm>
            <a:prstGeom prst="rect">
              <a:avLst/>
            </a:prstGeom>
            <a:noFill/>
          </p:spPr>
          <p:txBody>
            <a:bodyPr wrap="none" rtlCol="0">
              <a:spAutoFit/>
            </a:bodyPr>
            <a:lstStyle/>
            <a:p>
              <a:pPr algn="ctr"/>
              <a:r>
                <a:rPr lang="en-US" sz="4000" dirty="0" err="1">
                  <a:latin typeface="Fira Code" pitchFamily="1" charset="0"/>
                  <a:ea typeface="Fira Code" pitchFamily="1" charset="0"/>
                  <a:cs typeface="Fira Code" pitchFamily="1" charset="0"/>
                </a:rPr>
                <a:t>has_token</a:t>
              </a:r>
              <a:endParaRPr lang="en-US" sz="800" dirty="0">
                <a:latin typeface="Fira Code" pitchFamily="1" charset="0"/>
                <a:ea typeface="Fira Code" pitchFamily="1" charset="0"/>
                <a:cs typeface="Fira Code" pitchFamily="1" charset="0"/>
              </a:endParaRPr>
            </a:p>
          </p:txBody>
        </p:sp>
        <p:sp>
          <p:nvSpPr>
            <p:cNvPr id="21" name="Oval 20">
              <a:extLst>
                <a:ext uri="{FF2B5EF4-FFF2-40B4-BE49-F238E27FC236}">
                  <a16:creationId xmlns:a16="http://schemas.microsoft.com/office/drawing/2014/main" id="{47FC9012-7979-EB29-6F04-4C7B45EDB308}"/>
                </a:ext>
              </a:extLst>
            </p:cNvPr>
            <p:cNvSpPr/>
            <p:nvPr/>
          </p:nvSpPr>
          <p:spPr>
            <a:xfrm>
              <a:off x="1066800" y="2743200"/>
              <a:ext cx="2438400" cy="1600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pic>
        <p:nvPicPr>
          <p:cNvPr id="3" name="Graphic 2" descr="Close with solid fill">
            <a:extLst>
              <a:ext uri="{FF2B5EF4-FFF2-40B4-BE49-F238E27FC236}">
                <a16:creationId xmlns:a16="http://schemas.microsoft.com/office/drawing/2014/main" id="{4B27018D-B1A9-9A9A-BB15-15686E44420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6160" y="5470552"/>
            <a:ext cx="331887" cy="331887"/>
          </a:xfrm>
          <a:prstGeom prst="rect">
            <a:avLst/>
          </a:prstGeom>
        </p:spPr>
      </p:pic>
      <p:pic>
        <p:nvPicPr>
          <p:cNvPr id="4" name="Graphic 3" descr="Question Mark with solid fill">
            <a:extLst>
              <a:ext uri="{FF2B5EF4-FFF2-40B4-BE49-F238E27FC236}">
                <a16:creationId xmlns:a16="http://schemas.microsoft.com/office/drawing/2014/main" id="{8CC7B553-9AA7-3918-B863-98A9DAD1B5D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60" y="5470552"/>
            <a:ext cx="331887" cy="331887"/>
          </a:xfrm>
          <a:prstGeom prst="rect">
            <a:avLst/>
          </a:prstGeom>
        </p:spPr>
      </p:pic>
      <p:pic>
        <p:nvPicPr>
          <p:cNvPr id="11" name="Graphic 10" descr="Close with solid fill">
            <a:extLst>
              <a:ext uri="{FF2B5EF4-FFF2-40B4-BE49-F238E27FC236}">
                <a16:creationId xmlns:a16="http://schemas.microsoft.com/office/drawing/2014/main" id="{C68B5861-EE20-C7EA-14DA-823D1DE04E2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6160" y="5155907"/>
            <a:ext cx="331887" cy="331887"/>
          </a:xfrm>
          <a:prstGeom prst="rect">
            <a:avLst/>
          </a:prstGeom>
        </p:spPr>
      </p:pic>
      <p:pic>
        <p:nvPicPr>
          <p:cNvPr id="12" name="Graphic 11" descr="Question Mark with solid fill">
            <a:extLst>
              <a:ext uri="{FF2B5EF4-FFF2-40B4-BE49-F238E27FC236}">
                <a16:creationId xmlns:a16="http://schemas.microsoft.com/office/drawing/2014/main" id="{C3DACDD2-9778-176D-7B62-BAD03778D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75160" y="5155907"/>
            <a:ext cx="331887" cy="331887"/>
          </a:xfrm>
          <a:prstGeom prst="rect">
            <a:avLst/>
          </a:prstGeom>
        </p:spPr>
      </p:pic>
      <p:sp>
        <p:nvSpPr>
          <p:cNvPr id="13" name="TextBox 12">
            <a:extLst>
              <a:ext uri="{FF2B5EF4-FFF2-40B4-BE49-F238E27FC236}">
                <a16:creationId xmlns:a16="http://schemas.microsoft.com/office/drawing/2014/main" id="{AF77BAF7-FBFE-1CA9-8FDF-5E4F200F7DE8}"/>
              </a:ext>
            </a:extLst>
          </p:cNvPr>
          <p:cNvSpPr txBox="1"/>
          <p:nvPr/>
        </p:nvSpPr>
        <p:spPr>
          <a:xfrm>
            <a:off x="3232075" y="5934670"/>
            <a:ext cx="5727850" cy="923330"/>
          </a:xfrm>
          <a:prstGeom prst="rect">
            <a:avLst/>
          </a:prstGeom>
          <a:noFill/>
        </p:spPr>
        <p:txBody>
          <a:bodyPr wrap="none" rtlCol="0">
            <a:spAutoFit/>
          </a:bodyPr>
          <a:lstStyle/>
          <a:p>
            <a:pPr algn="l"/>
            <a:r>
              <a:rPr lang="en-US" sz="5400" dirty="0">
                <a:latin typeface="Fira Code" pitchFamily="1" charset="0"/>
                <a:ea typeface="Fira Code" pitchFamily="1" charset="0"/>
                <a:cs typeface="Fira Code" pitchFamily="1" charset="0"/>
              </a:rPr>
              <a:t>~ENABLED Next</a:t>
            </a:r>
          </a:p>
        </p:txBody>
      </p:sp>
    </p:spTree>
    <p:extLst>
      <p:ext uri="{BB962C8B-B14F-4D97-AF65-F5344CB8AC3E}">
        <p14:creationId xmlns:p14="http://schemas.microsoft.com/office/powerpoint/2010/main" val="371454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9" presetClass="emph" presetSubtype="0" fill="hold" nodeType="clickEffect">
                                  <p:stCondLst>
                                    <p:cond delay="0"/>
                                  </p:stCondLst>
                                  <p:childTnLst>
                                    <p:animClr clrSpc="rgb" dir="cw">
                                      <p:cBhvr override="childStyle">
                                        <p:cTn id="10" dur="200" fill="hold"/>
                                        <p:tgtEl>
                                          <p:spTgt spid="5">
                                            <p:txEl>
                                              <p:pRg st="3" end="3"/>
                                            </p:txEl>
                                          </p:spTgt>
                                        </p:tgtEl>
                                        <p:attrNameLst>
                                          <p:attrName>style.color</p:attrName>
                                        </p:attrNameLst>
                                      </p:cBhvr>
                                      <p:to>
                                        <a:srgbClr val="4472C4"/>
                                      </p:to>
                                    </p:animClr>
                                    <p:animClr clrSpc="rgb" dir="cw">
                                      <p:cBhvr>
                                        <p:cTn id="11" dur="200" fill="hold"/>
                                        <p:tgtEl>
                                          <p:spTgt spid="5">
                                            <p:txEl>
                                              <p:pRg st="3" end="3"/>
                                            </p:txEl>
                                          </p:spTgt>
                                        </p:tgtEl>
                                        <p:attrNameLst>
                                          <p:attrName>fillcolor</p:attrName>
                                        </p:attrNameLst>
                                      </p:cBhvr>
                                      <p:to>
                                        <a:srgbClr val="4472C4"/>
                                      </p:to>
                                    </p:animClr>
                                    <p:set>
                                      <p:cBhvr>
                                        <p:cTn id="12" dur="200" fill="hold"/>
                                        <p:tgtEl>
                                          <p:spTgt spid="5">
                                            <p:txEl>
                                              <p:pRg st="3" end="3"/>
                                            </p:txEl>
                                          </p:spTgt>
                                        </p:tgtEl>
                                        <p:attrNameLst>
                                          <p:attrName>fill.type</p:attrName>
                                        </p:attrNameLst>
                                      </p:cBhvr>
                                      <p:to>
                                        <p:strVal val="solid"/>
                                      </p:to>
                                    </p:set>
                                    <p:set>
                                      <p:cBhvr>
                                        <p:cTn id="13" dur="200" fill="hold"/>
                                        <p:tgtEl>
                                          <p:spTgt spid="5">
                                            <p:txEl>
                                              <p:pRg st="3" end="3"/>
                                            </p:txEl>
                                          </p:spTgt>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iterate type="lt">
                                    <p:tmPct val="0"/>
                                  </p:iterate>
                                  <p:childTnLst>
                                    <p:animClr clrSpc="rgb" dir="cw">
                                      <p:cBhvr override="childStyle">
                                        <p:cTn id="25" dur="200" fill="hold"/>
                                        <p:tgtEl>
                                          <p:spTgt spid="5">
                                            <p:txEl>
                                              <p:pRg st="8" end="8"/>
                                            </p:txEl>
                                          </p:spTgt>
                                        </p:tgtEl>
                                        <p:attrNameLst>
                                          <p:attrName>style.color</p:attrName>
                                        </p:attrNameLst>
                                      </p:cBhvr>
                                      <p:to>
                                        <a:srgbClr val="00B050"/>
                                      </p:to>
                                    </p:animClr>
                                    <p:animClr clrSpc="rgb" dir="cw">
                                      <p:cBhvr>
                                        <p:cTn id="26" dur="200" fill="hold"/>
                                        <p:tgtEl>
                                          <p:spTgt spid="5">
                                            <p:txEl>
                                              <p:pRg st="8" end="8"/>
                                            </p:txEl>
                                          </p:spTgt>
                                        </p:tgtEl>
                                        <p:attrNameLst>
                                          <p:attrName>fillcolor</p:attrName>
                                        </p:attrNameLst>
                                      </p:cBhvr>
                                      <p:to>
                                        <a:srgbClr val="00B050"/>
                                      </p:to>
                                    </p:animClr>
                                    <p:set>
                                      <p:cBhvr>
                                        <p:cTn id="27" dur="200" fill="hold"/>
                                        <p:tgtEl>
                                          <p:spTgt spid="5">
                                            <p:txEl>
                                              <p:pRg st="8" end="8"/>
                                            </p:txEl>
                                          </p:spTgt>
                                        </p:tgtEl>
                                        <p:attrNameLst>
                                          <p:attrName>fill.type</p:attrName>
                                        </p:attrNameLst>
                                      </p:cBhvr>
                                      <p:to>
                                        <p:strVal val="solid"/>
                                      </p:to>
                                    </p:set>
                                    <p:set>
                                      <p:cBhvr>
                                        <p:cTn id="28" dur="200" fill="hold"/>
                                        <p:tgtEl>
                                          <p:spTgt spid="5">
                                            <p:txEl>
                                              <p:pRg st="8" end="8"/>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Threads__4</a:t>
            </a:r>
          </a:p>
        </p:txBody>
      </p:sp>
    </p:spTree>
    <p:extLst>
      <p:ext uri="{BB962C8B-B14F-4D97-AF65-F5344CB8AC3E}">
        <p14:creationId xmlns:p14="http://schemas.microsoft.com/office/powerpoint/2010/main" val="8386350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8D6941A-37E6-26AB-19A8-119069B88084}"/>
              </a:ext>
            </a:extLst>
          </p:cNvPr>
          <p:cNvPicPr>
            <a:picLocks noChangeAspect="1"/>
          </p:cNvPicPr>
          <p:nvPr/>
        </p:nvPicPr>
        <p:blipFill>
          <a:blip r:embed="rId2"/>
          <a:stretch>
            <a:fillRect/>
          </a:stretch>
        </p:blipFill>
        <p:spPr>
          <a:xfrm>
            <a:off x="2084345" y="0"/>
            <a:ext cx="8023309" cy="6858000"/>
          </a:xfrm>
          <a:prstGeom prst="rect">
            <a:avLst/>
          </a:prstGeom>
        </p:spPr>
      </p:pic>
    </p:spTree>
    <p:extLst>
      <p:ext uri="{BB962C8B-B14F-4D97-AF65-F5344CB8AC3E}">
        <p14:creationId xmlns:p14="http://schemas.microsoft.com/office/powerpoint/2010/main" val="11964699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hair" descr="Alterations &amp; Tailoring with solid fill">
            <a:extLst>
              <a:ext uri="{FF2B5EF4-FFF2-40B4-BE49-F238E27FC236}">
                <a16:creationId xmlns:a16="http://schemas.microsoft.com/office/drawing/2014/main" id="{DC6F05C7-E71E-683E-511D-F8069A238D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14400" y="1981200"/>
            <a:ext cx="2438400" cy="2438400"/>
          </a:xfrm>
          <a:prstGeom prst="rect">
            <a:avLst/>
          </a:prstGeom>
        </p:spPr>
      </p:pic>
      <p:pic>
        <p:nvPicPr>
          <p:cNvPr id="3" name="Chair" descr="Alterations &amp; Tailoring with solid fill">
            <a:extLst>
              <a:ext uri="{FF2B5EF4-FFF2-40B4-BE49-F238E27FC236}">
                <a16:creationId xmlns:a16="http://schemas.microsoft.com/office/drawing/2014/main" id="{6868D371-6804-754C-EFC5-9E99D3BF68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382000" y="2032687"/>
            <a:ext cx="2438400" cy="2438400"/>
          </a:xfrm>
          <a:prstGeom prst="rect">
            <a:avLst/>
          </a:prstGeom>
        </p:spPr>
      </p:pic>
    </p:spTree>
    <p:extLst>
      <p:ext uri="{BB962C8B-B14F-4D97-AF65-F5344CB8AC3E}">
        <p14:creationId xmlns:p14="http://schemas.microsoft.com/office/powerpoint/2010/main" val="2909678053"/>
      </p:ext>
    </p:extLst>
  </p:cSld>
  <p:clrMapOvr>
    <a:masterClrMapping/>
  </p:clrMapOvr>
  <p:transition spd="slow">
    <p:pull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646CDE2-B4B0-BC2D-DA0E-4DE7324DE15E}"/>
              </a:ext>
            </a:extLst>
          </p:cNvPr>
          <p:cNvGrpSpPr/>
          <p:nvPr/>
        </p:nvGrpSpPr>
        <p:grpSpPr>
          <a:xfrm>
            <a:off x="2529527" y="2552305"/>
            <a:ext cx="1753387" cy="1753387"/>
            <a:chOff x="2366128" y="2648931"/>
            <a:chExt cx="1753387" cy="1753387"/>
          </a:xfrm>
        </p:grpSpPr>
        <p:sp>
          <p:nvSpPr>
            <p:cNvPr id="9" name="Rectangle 8">
              <a:extLst>
                <a:ext uri="{FF2B5EF4-FFF2-40B4-BE49-F238E27FC236}">
                  <a16:creationId xmlns:a16="http://schemas.microsoft.com/office/drawing/2014/main" id="{BB3F886F-9526-B8F1-3493-2D2189FC4710}"/>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44F56EF-63F5-9666-C346-31261FBF0EC3}"/>
                </a:ext>
              </a:extLst>
            </p:cNvPr>
            <p:cNvCxnSpPr>
              <a:cxnSpLocks/>
              <a:stCxn id="9"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52" name="Content Placeholder 4" descr="User with solid fill">
            <a:extLst>
              <a:ext uri="{FF2B5EF4-FFF2-40B4-BE49-F238E27FC236}">
                <a16:creationId xmlns:a16="http://schemas.microsoft.com/office/drawing/2014/main" id="{04193AAE-ABF1-6A58-D30A-1C7174F837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2642542" y="3115805"/>
            <a:ext cx="626386" cy="626386"/>
          </a:xfrm>
          <a:prstGeom prst="rect">
            <a:avLst/>
          </a:prstGeom>
        </p:spPr>
      </p:pic>
      <p:pic>
        <p:nvPicPr>
          <p:cNvPr id="54" name="Content Placeholder 4">
            <a:extLst>
              <a:ext uri="{FF2B5EF4-FFF2-40B4-BE49-F238E27FC236}">
                <a16:creationId xmlns:a16="http://schemas.microsoft.com/office/drawing/2014/main" id="{DC95E7F2-3749-EE4E-771C-271C692799A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3536308" y="3115805"/>
            <a:ext cx="626386" cy="626386"/>
          </a:xfrm>
          <a:prstGeom prst="rect">
            <a:avLst/>
          </a:prstGeom>
        </p:spPr>
      </p:pic>
      <p:grpSp>
        <p:nvGrpSpPr>
          <p:cNvPr id="15" name="Group 14">
            <a:extLst>
              <a:ext uri="{FF2B5EF4-FFF2-40B4-BE49-F238E27FC236}">
                <a16:creationId xmlns:a16="http://schemas.microsoft.com/office/drawing/2014/main" id="{A863435C-00A4-C0C7-CE56-159186935980}"/>
              </a:ext>
            </a:extLst>
          </p:cNvPr>
          <p:cNvGrpSpPr/>
          <p:nvPr/>
        </p:nvGrpSpPr>
        <p:grpSpPr>
          <a:xfrm>
            <a:off x="4438133" y="486148"/>
            <a:ext cx="2703442" cy="2174207"/>
            <a:chOff x="4438133" y="486148"/>
            <a:chExt cx="2703442" cy="2174207"/>
          </a:xfrm>
        </p:grpSpPr>
        <p:grpSp>
          <p:nvGrpSpPr>
            <p:cNvPr id="24" name="Group 23">
              <a:extLst>
                <a:ext uri="{FF2B5EF4-FFF2-40B4-BE49-F238E27FC236}">
                  <a16:creationId xmlns:a16="http://schemas.microsoft.com/office/drawing/2014/main" id="{BFB8E3DE-FA2F-0E88-C132-CEC350776E3E}"/>
                </a:ext>
              </a:extLst>
            </p:cNvPr>
            <p:cNvGrpSpPr/>
            <p:nvPr/>
          </p:nvGrpSpPr>
          <p:grpSpPr>
            <a:xfrm rot="18903765">
              <a:off x="4438133" y="2444256"/>
              <a:ext cx="868364" cy="216099"/>
              <a:chOff x="4542817" y="2976664"/>
              <a:chExt cx="2587557" cy="849183"/>
            </a:xfrm>
          </p:grpSpPr>
          <p:cxnSp>
            <p:nvCxnSpPr>
              <p:cNvPr id="25" name="Straight Arrow Connector 24">
                <a:extLst>
                  <a:ext uri="{FF2B5EF4-FFF2-40B4-BE49-F238E27FC236}">
                    <a16:creationId xmlns:a16="http://schemas.microsoft.com/office/drawing/2014/main" id="{4D8C8EC7-66D7-A97D-A28C-D0387108D199}"/>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90AA9C3-6848-B5EC-AD2E-A67A93EA12CA}"/>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14" name="Group 13">
              <a:extLst>
                <a:ext uri="{FF2B5EF4-FFF2-40B4-BE49-F238E27FC236}">
                  <a16:creationId xmlns:a16="http://schemas.microsoft.com/office/drawing/2014/main" id="{B6B09F38-3C89-1A77-E3FF-6311D7187419}"/>
                </a:ext>
              </a:extLst>
            </p:cNvPr>
            <p:cNvGrpSpPr/>
            <p:nvPr/>
          </p:nvGrpSpPr>
          <p:grpSpPr>
            <a:xfrm>
              <a:off x="5388188" y="486148"/>
              <a:ext cx="1753387" cy="1753387"/>
              <a:chOff x="5388188" y="486148"/>
              <a:chExt cx="1753387" cy="1753387"/>
            </a:xfrm>
          </p:grpSpPr>
          <p:grpSp>
            <p:nvGrpSpPr>
              <p:cNvPr id="5" name="Group 4">
                <a:extLst>
                  <a:ext uri="{FF2B5EF4-FFF2-40B4-BE49-F238E27FC236}">
                    <a16:creationId xmlns:a16="http://schemas.microsoft.com/office/drawing/2014/main" id="{705B77FF-849C-5187-7F76-CBA598C4D7CB}"/>
                  </a:ext>
                </a:extLst>
              </p:cNvPr>
              <p:cNvGrpSpPr/>
              <p:nvPr/>
            </p:nvGrpSpPr>
            <p:grpSpPr>
              <a:xfrm>
                <a:off x="5388188" y="486148"/>
                <a:ext cx="1753387" cy="1753387"/>
                <a:chOff x="2366128" y="2648931"/>
                <a:chExt cx="1753387" cy="1753387"/>
              </a:xfrm>
            </p:grpSpPr>
            <p:sp>
              <p:nvSpPr>
                <p:cNvPr id="6" name="Rectangle 5">
                  <a:extLst>
                    <a:ext uri="{FF2B5EF4-FFF2-40B4-BE49-F238E27FC236}">
                      <a16:creationId xmlns:a16="http://schemas.microsoft.com/office/drawing/2014/main" id="{9F75F3E4-5F68-9BBA-CFC0-490C77E69A70}"/>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2DA8A77-E81A-3A9E-618E-6971E9A7D4F0}"/>
                    </a:ext>
                  </a:extLst>
                </p:cNvPr>
                <p:cNvCxnSpPr>
                  <a:stCxn id="6"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57" name="Content Placeholder 4">
                <a:extLst>
                  <a:ext uri="{FF2B5EF4-FFF2-40B4-BE49-F238E27FC236}">
                    <a16:creationId xmlns:a16="http://schemas.microsoft.com/office/drawing/2014/main" id="{FA9C83F0-D222-0A71-6907-30FFFF5D37A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486400" y="1066800"/>
                <a:ext cx="626386" cy="626386"/>
              </a:xfrm>
              <a:prstGeom prst="rect">
                <a:avLst/>
              </a:prstGeom>
            </p:spPr>
          </p:pic>
          <p:pic>
            <p:nvPicPr>
              <p:cNvPr id="58" name="Content Placeholder 4">
                <a:extLst>
                  <a:ext uri="{FF2B5EF4-FFF2-40B4-BE49-F238E27FC236}">
                    <a16:creationId xmlns:a16="http://schemas.microsoft.com/office/drawing/2014/main" id="{9F9E66D0-881B-0940-6CCC-D6DBA1B1302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80166" y="1066800"/>
                <a:ext cx="626386" cy="626386"/>
              </a:xfrm>
              <a:prstGeom prst="rect">
                <a:avLst/>
              </a:prstGeom>
            </p:spPr>
          </p:pic>
        </p:grpSp>
      </p:grpSp>
      <p:grpSp>
        <p:nvGrpSpPr>
          <p:cNvPr id="30" name="Group 29">
            <a:extLst>
              <a:ext uri="{FF2B5EF4-FFF2-40B4-BE49-F238E27FC236}">
                <a16:creationId xmlns:a16="http://schemas.microsoft.com/office/drawing/2014/main" id="{85D1EB29-7D81-47B3-9204-18673E639CD5}"/>
              </a:ext>
            </a:extLst>
          </p:cNvPr>
          <p:cNvGrpSpPr/>
          <p:nvPr/>
        </p:nvGrpSpPr>
        <p:grpSpPr>
          <a:xfrm rot="2696235" flipV="1">
            <a:off x="4438133" y="4350619"/>
            <a:ext cx="868364" cy="216099"/>
            <a:chOff x="4542817" y="2976664"/>
            <a:chExt cx="2587557" cy="849183"/>
          </a:xfrm>
        </p:grpSpPr>
        <p:cxnSp>
          <p:nvCxnSpPr>
            <p:cNvPr id="31" name="Straight Arrow Connector 30">
              <a:extLst>
                <a:ext uri="{FF2B5EF4-FFF2-40B4-BE49-F238E27FC236}">
                  <a16:creationId xmlns:a16="http://schemas.microsoft.com/office/drawing/2014/main" id="{72D5B317-0AB2-210E-15EE-F245989C8FF7}"/>
                </a:ext>
              </a:extLst>
            </p:cNvPr>
            <p:cNvCxnSpPr>
              <a:cxnSpLocks/>
            </p:cNvCxnSpPr>
            <p:nvPr/>
          </p:nvCxnSpPr>
          <p:spPr>
            <a:xfrm>
              <a:off x="4542817" y="2976664"/>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F171E6A6-3DC9-E5AD-4D77-F8DB82351712}"/>
                </a:ext>
              </a:extLst>
            </p:cNvPr>
            <p:cNvCxnSpPr>
              <a:cxnSpLocks/>
            </p:cNvCxnSpPr>
            <p:nvPr/>
          </p:nvCxnSpPr>
          <p:spPr>
            <a:xfrm flipH="1">
              <a:off x="4542817" y="3825847"/>
              <a:ext cx="258755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nvGrpSpPr>
          <p:cNvPr id="64" name="Group 63">
            <a:extLst>
              <a:ext uri="{FF2B5EF4-FFF2-40B4-BE49-F238E27FC236}">
                <a16:creationId xmlns:a16="http://schemas.microsoft.com/office/drawing/2014/main" id="{3A0A5037-E872-CD1A-185F-E980B70D7BB1}"/>
              </a:ext>
            </a:extLst>
          </p:cNvPr>
          <p:cNvGrpSpPr/>
          <p:nvPr/>
        </p:nvGrpSpPr>
        <p:grpSpPr>
          <a:xfrm>
            <a:off x="5388188" y="4618466"/>
            <a:ext cx="1753387" cy="1753387"/>
            <a:chOff x="5388188" y="4618466"/>
            <a:chExt cx="1753387" cy="1753387"/>
          </a:xfrm>
        </p:grpSpPr>
        <p:grpSp>
          <p:nvGrpSpPr>
            <p:cNvPr id="11" name="Group 10">
              <a:extLst>
                <a:ext uri="{FF2B5EF4-FFF2-40B4-BE49-F238E27FC236}">
                  <a16:creationId xmlns:a16="http://schemas.microsoft.com/office/drawing/2014/main" id="{FF08C484-F0CC-E8EA-B4E4-3588A1FEEECE}"/>
                </a:ext>
              </a:extLst>
            </p:cNvPr>
            <p:cNvGrpSpPr/>
            <p:nvPr/>
          </p:nvGrpSpPr>
          <p:grpSpPr>
            <a:xfrm>
              <a:off x="5388188" y="4618466"/>
              <a:ext cx="1753387" cy="1753387"/>
              <a:chOff x="2366128" y="2648931"/>
              <a:chExt cx="1753387" cy="1753387"/>
            </a:xfrm>
          </p:grpSpPr>
          <p:sp>
            <p:nvSpPr>
              <p:cNvPr id="12" name="Rectangle 11">
                <a:extLst>
                  <a:ext uri="{FF2B5EF4-FFF2-40B4-BE49-F238E27FC236}">
                    <a16:creationId xmlns:a16="http://schemas.microsoft.com/office/drawing/2014/main" id="{B707A6E2-A9D3-5E52-F205-C6FFB476B437}"/>
                  </a:ext>
                </a:extLst>
              </p:cNvPr>
              <p:cNvSpPr/>
              <p:nvPr/>
            </p:nvSpPr>
            <p:spPr>
              <a:xfrm>
                <a:off x="2366128" y="2648931"/>
                <a:ext cx="1753387" cy="175338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0618CA9A-5898-50C8-C4FE-94913C0032DC}"/>
                  </a:ext>
                </a:extLst>
              </p:cNvPr>
              <p:cNvCxnSpPr>
                <a:stCxn id="12" idx="0"/>
              </p:cNvCxnSpPr>
              <p:nvPr/>
            </p:nvCxnSpPr>
            <p:spPr>
              <a:xfrm flipH="1">
                <a:off x="3231823" y="2648931"/>
                <a:ext cx="10999" cy="1753387"/>
              </a:xfrm>
              <a:prstGeom prst="line">
                <a:avLst/>
              </a:prstGeom>
            </p:spPr>
            <p:style>
              <a:lnRef idx="1">
                <a:schemeClr val="dk1"/>
              </a:lnRef>
              <a:fillRef idx="0">
                <a:schemeClr val="dk1"/>
              </a:fillRef>
              <a:effectRef idx="0">
                <a:schemeClr val="dk1"/>
              </a:effectRef>
              <a:fontRef idx="minor">
                <a:schemeClr val="tx1"/>
              </a:fontRef>
            </p:style>
          </p:cxnSp>
        </p:grpSp>
        <p:pic>
          <p:nvPicPr>
            <p:cNvPr id="60" name="Content Placeholder 4" descr="User with solid fill">
              <a:extLst>
                <a:ext uri="{FF2B5EF4-FFF2-40B4-BE49-F238E27FC236}">
                  <a16:creationId xmlns:a16="http://schemas.microsoft.com/office/drawing/2014/main" id="{814926CF-F520-375E-2424-6CD1A5B3DB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5490407" y="5164814"/>
              <a:ext cx="626386" cy="626386"/>
            </a:xfrm>
            <a:prstGeom prst="rect">
              <a:avLst/>
            </a:prstGeom>
          </p:spPr>
        </p:pic>
        <p:pic>
          <p:nvPicPr>
            <p:cNvPr id="61" name="Content Placeholder 4">
              <a:extLst>
                <a:ext uri="{FF2B5EF4-FFF2-40B4-BE49-F238E27FC236}">
                  <a16:creationId xmlns:a16="http://schemas.microsoft.com/office/drawing/2014/main" id="{79B08EBA-D957-B353-DACA-C46478109E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384173" y="5164814"/>
              <a:ext cx="626386" cy="626386"/>
            </a:xfrm>
            <a:prstGeom prst="rect">
              <a:avLst/>
            </a:prstGeom>
          </p:spPr>
        </p:pic>
      </p:grpSp>
    </p:spTree>
    <p:extLst>
      <p:ext uri="{BB962C8B-B14F-4D97-AF65-F5344CB8AC3E}">
        <p14:creationId xmlns:p14="http://schemas.microsoft.com/office/powerpoint/2010/main" val="3173482959"/>
      </p:ext>
    </p:extLst>
  </p:cSld>
  <p:clrMapOvr>
    <a:masterClrMapping/>
  </p:clrMapOvr>
  <mc:AlternateContent xmlns:mc="http://schemas.openxmlformats.org/markup-compatibility/2006" xmlns:p14="http://schemas.microsoft.com/office/powerpoint/2010/main">
    <mc:Choice Requires="p14">
      <p:transition p14:dur="250">
        <p:cover dir="ld"/>
      </p:transition>
    </mc:Choice>
    <mc:Fallback xmlns="">
      <p:transition>
        <p:cover dir="ld"/>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hair" descr="Office Chair with solid fill">
            <a:extLst>
              <a:ext uri="{FF2B5EF4-FFF2-40B4-BE49-F238E27FC236}">
                <a16:creationId xmlns:a16="http://schemas.microsoft.com/office/drawing/2014/main" id="{874E475A-A981-E20F-BACA-83F5C32DA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72200" y="3205200"/>
            <a:ext cx="914400" cy="914400"/>
          </a:xfrm>
          <a:prstGeom prst="rect">
            <a:avLst/>
          </a:prstGeom>
        </p:spPr>
      </p:pic>
      <p:pic>
        <p:nvPicPr>
          <p:cNvPr id="4" name="Person" descr="User with solid fill">
            <a:extLst>
              <a:ext uri="{FF2B5EF4-FFF2-40B4-BE49-F238E27FC236}">
                <a16:creationId xmlns:a16="http://schemas.microsoft.com/office/drawing/2014/main" id="{6E6A3DC5-50F4-EF20-36AE-13B36FD81D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62468" y="3029494"/>
            <a:ext cx="914400" cy="914400"/>
          </a:xfrm>
          <a:prstGeom prst="rect">
            <a:avLst/>
          </a:prstGeom>
        </p:spPr>
      </p:pic>
      <p:sp>
        <p:nvSpPr>
          <p:cNvPr id="5" name="Arrow: Right 4">
            <a:extLst>
              <a:ext uri="{FF2B5EF4-FFF2-40B4-BE49-F238E27FC236}">
                <a16:creationId xmlns:a16="http://schemas.microsoft.com/office/drawing/2014/main" id="{6372F88B-674B-1E01-24E8-9DF616149710}"/>
              </a:ext>
            </a:extLst>
          </p:cNvPr>
          <p:cNvSpPr/>
          <p:nvPr/>
        </p:nvSpPr>
        <p:spPr>
          <a:xfrm>
            <a:off x="4648200" y="3626480"/>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7" name="Person" descr="Female Profile with solid fill">
            <a:extLst>
              <a:ext uri="{FF2B5EF4-FFF2-40B4-BE49-F238E27FC236}">
                <a16:creationId xmlns:a16="http://schemas.microsoft.com/office/drawing/2014/main" id="{E77FD047-5C67-05B0-2D4E-E385DF59A8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2262468" y="4294278"/>
            <a:ext cx="914400" cy="914400"/>
          </a:xfrm>
          <a:prstGeom prst="rect">
            <a:avLst/>
          </a:prstGeom>
        </p:spPr>
      </p:pic>
      <p:sp>
        <p:nvSpPr>
          <p:cNvPr id="8" name="Arrow: Right 7">
            <a:extLst>
              <a:ext uri="{FF2B5EF4-FFF2-40B4-BE49-F238E27FC236}">
                <a16:creationId xmlns:a16="http://schemas.microsoft.com/office/drawing/2014/main" id="{5674A2BE-9E55-D25E-9EF7-DC5066FC0D54}"/>
              </a:ext>
            </a:extLst>
          </p:cNvPr>
          <p:cNvSpPr/>
          <p:nvPr/>
        </p:nvSpPr>
        <p:spPr>
          <a:xfrm>
            <a:off x="4643194" y="2939696"/>
            <a:ext cx="738468" cy="3810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7F2FE687-DF3B-317F-E9E6-63197C821D19}"/>
              </a:ext>
            </a:extLst>
          </p:cNvPr>
          <p:cNvSpPr>
            <a:spLocks noGrp="1"/>
          </p:cNvSpPr>
          <p:nvPr>
            <p:ph type="title"/>
          </p:nvPr>
        </p:nvSpPr>
        <p:spPr/>
        <p:txBody>
          <a:bodyPr/>
          <a:lstStyle/>
          <a:p>
            <a:endParaRPr lang="en-US"/>
          </a:p>
        </p:txBody>
      </p:sp>
      <p:pic>
        <p:nvPicPr>
          <p:cNvPr id="16" name="Graphic 15" descr="Office worker male with solid fill">
            <a:extLst>
              <a:ext uri="{FF2B5EF4-FFF2-40B4-BE49-F238E27FC236}">
                <a16:creationId xmlns:a16="http://schemas.microsoft.com/office/drawing/2014/main" id="{676DFBE5-BDBB-5A81-FE6F-E856B745B0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43081" y="4002910"/>
            <a:ext cx="914400" cy="914400"/>
          </a:xfrm>
          <a:prstGeom prst="rect">
            <a:avLst/>
          </a:prstGeom>
        </p:spPr>
      </p:pic>
      <p:pic>
        <p:nvPicPr>
          <p:cNvPr id="17" name="Chair" descr="Office Chair with solid fill">
            <a:extLst>
              <a:ext uri="{FF2B5EF4-FFF2-40B4-BE49-F238E27FC236}">
                <a16:creationId xmlns:a16="http://schemas.microsoft.com/office/drawing/2014/main" id="{5A6D9856-8B7A-7333-C9B3-433B541C56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20000" y="4603554"/>
            <a:ext cx="914400" cy="914400"/>
          </a:xfrm>
          <a:prstGeom prst="rect">
            <a:avLst/>
          </a:prstGeom>
        </p:spPr>
      </p:pic>
      <p:pic>
        <p:nvPicPr>
          <p:cNvPr id="18" name="Chair" descr="Office Chair with solid fill">
            <a:extLst>
              <a:ext uri="{FF2B5EF4-FFF2-40B4-BE49-F238E27FC236}">
                <a16:creationId xmlns:a16="http://schemas.microsoft.com/office/drawing/2014/main" id="{B7F0F8C8-792D-6A83-DBE1-F819CE5FA8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91246" y="3212898"/>
            <a:ext cx="914400" cy="914400"/>
          </a:xfrm>
          <a:prstGeom prst="rect">
            <a:avLst/>
          </a:prstGeom>
        </p:spPr>
      </p:pic>
      <p:pic>
        <p:nvPicPr>
          <p:cNvPr id="19" name="Chair" descr="Office Chair with solid fill">
            <a:extLst>
              <a:ext uri="{FF2B5EF4-FFF2-40B4-BE49-F238E27FC236}">
                <a16:creationId xmlns:a16="http://schemas.microsoft.com/office/drawing/2014/main" id="{6F8EDDB4-1D99-DBC0-C3EB-D3179147EE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31723" y="3212898"/>
            <a:ext cx="914400" cy="914400"/>
          </a:xfrm>
          <a:prstGeom prst="rect">
            <a:avLst/>
          </a:prstGeom>
        </p:spPr>
      </p:pic>
      <p:pic>
        <p:nvPicPr>
          <p:cNvPr id="21" name="Graphic 20" descr="Bear with solid fill">
            <a:extLst>
              <a:ext uri="{FF2B5EF4-FFF2-40B4-BE49-F238E27FC236}">
                <a16:creationId xmlns:a16="http://schemas.microsoft.com/office/drawing/2014/main" id="{D9E160EC-12B5-AB6A-4D2E-4FFB7AA1AF6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24000" y="5341716"/>
            <a:ext cx="914400" cy="914400"/>
          </a:xfrm>
          <a:prstGeom prst="rect">
            <a:avLst/>
          </a:prstGeom>
        </p:spPr>
      </p:pic>
      <p:pic>
        <p:nvPicPr>
          <p:cNvPr id="23" name="Graphic 22" descr="School boy with solid fill">
            <a:extLst>
              <a:ext uri="{FF2B5EF4-FFF2-40B4-BE49-F238E27FC236}">
                <a16:creationId xmlns:a16="http://schemas.microsoft.com/office/drawing/2014/main" id="{E89598AE-50E3-3634-268B-21501D57EA1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85881" y="2689921"/>
            <a:ext cx="914400" cy="914400"/>
          </a:xfrm>
          <a:prstGeom prst="rect">
            <a:avLst/>
          </a:prstGeom>
        </p:spPr>
      </p:pic>
    </p:spTree>
    <p:extLst>
      <p:ext uri="{BB962C8B-B14F-4D97-AF65-F5344CB8AC3E}">
        <p14:creationId xmlns:p14="http://schemas.microsoft.com/office/powerpoint/2010/main" val="35665671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8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80000">
                                          <p:cBhvr additive="base">
                                            <p:cTn id="7" dur="1000" fill="hold"/>
                                            <p:tgtEl>
                                              <p:spTgt spid="23"/>
                                            </p:tgtEl>
                                            <p:attrNameLst>
                                              <p:attrName>ppt_x</p:attrName>
                                            </p:attrNameLst>
                                          </p:cBhvr>
                                          <p:tavLst>
                                            <p:tav tm="0">
                                              <p:val>
                                                <p:strVal val="#ppt_x"/>
                                              </p:val>
                                            </p:tav>
                                            <p:tav tm="100000">
                                              <p:val>
                                                <p:strVal val="#ppt_x"/>
                                              </p:val>
                                            </p:tav>
                                          </p:tavLst>
                                        </p:anim>
                                        <p:anim calcmode="lin" valueType="num" p14:bounceEnd="80000">
                                          <p:cBhvr additive="base">
                                            <p:cTn id="8" dur="10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80000">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14:bounceEnd="80000">
                                          <p:cBhvr additive="base">
                                            <p:cTn id="11" dur="1000" fill="hold"/>
                                            <p:tgtEl>
                                              <p:spTgt spid="16"/>
                                            </p:tgtEl>
                                            <p:attrNameLst>
                                              <p:attrName>ppt_x</p:attrName>
                                            </p:attrNameLst>
                                          </p:cBhvr>
                                          <p:tavLst>
                                            <p:tav tm="0">
                                              <p:val>
                                                <p:strVal val="#ppt_x"/>
                                              </p:val>
                                            </p:tav>
                                            <p:tav tm="100000">
                                              <p:val>
                                                <p:strVal val="#ppt_x"/>
                                              </p:val>
                                            </p:tav>
                                          </p:tavLst>
                                        </p:anim>
                                        <p:anim calcmode="lin" valueType="num" p14:bounceEnd="80000">
                                          <p:cBhvr additive="base">
                                            <p:cTn id="12" dur="10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80000">
                                      <p:stCondLst>
                                        <p:cond delay="100"/>
                                      </p:stCondLst>
                                      <p:childTnLst>
                                        <p:set>
                                          <p:cBhvr>
                                            <p:cTn id="14" dur="1" fill="hold">
                                              <p:stCondLst>
                                                <p:cond delay="0"/>
                                              </p:stCondLst>
                                            </p:cTn>
                                            <p:tgtEl>
                                              <p:spTgt spid="4"/>
                                            </p:tgtEl>
                                            <p:attrNameLst>
                                              <p:attrName>style.visibility</p:attrName>
                                            </p:attrNameLst>
                                          </p:cBhvr>
                                          <p:to>
                                            <p:strVal val="visible"/>
                                          </p:to>
                                        </p:set>
                                        <p:anim calcmode="lin" valueType="num" p14:bounceEnd="80000">
                                          <p:cBhvr additive="base">
                                            <p:cTn id="15" dur="1000" fill="hold"/>
                                            <p:tgtEl>
                                              <p:spTgt spid="4"/>
                                            </p:tgtEl>
                                            <p:attrNameLst>
                                              <p:attrName>ppt_x</p:attrName>
                                            </p:attrNameLst>
                                          </p:cBhvr>
                                          <p:tavLst>
                                            <p:tav tm="0">
                                              <p:val>
                                                <p:strVal val="#ppt_x"/>
                                              </p:val>
                                            </p:tav>
                                            <p:tav tm="100000">
                                              <p:val>
                                                <p:strVal val="#ppt_x"/>
                                              </p:val>
                                            </p:tav>
                                          </p:tavLst>
                                        </p:anim>
                                        <p:anim calcmode="lin" valueType="num" p14:bounceEnd="80000">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80000">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14:bounceEnd="80000">
                                          <p:cBhvr additive="base">
                                            <p:cTn id="19" dur="1000" fill="hold"/>
                                            <p:tgtEl>
                                              <p:spTgt spid="7"/>
                                            </p:tgtEl>
                                            <p:attrNameLst>
                                              <p:attrName>ppt_x</p:attrName>
                                            </p:attrNameLst>
                                          </p:cBhvr>
                                          <p:tavLst>
                                            <p:tav tm="0">
                                              <p:val>
                                                <p:strVal val="#ppt_x"/>
                                              </p:val>
                                            </p:tav>
                                            <p:tav tm="100000">
                                              <p:val>
                                                <p:strVal val="#ppt_x"/>
                                              </p:val>
                                            </p:tav>
                                          </p:tavLst>
                                        </p:anim>
                                        <p:anim calcmode="lin" valueType="num" p14:bounceEnd="80000">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80000">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14:bounceEnd="80000">
                                          <p:cBhvr additive="base">
                                            <p:cTn id="23" dur="1000" fill="hold"/>
                                            <p:tgtEl>
                                              <p:spTgt spid="21"/>
                                            </p:tgtEl>
                                            <p:attrNameLst>
                                              <p:attrName>ppt_x</p:attrName>
                                            </p:attrNameLst>
                                          </p:cBhvr>
                                          <p:tavLst>
                                            <p:tav tm="0">
                                              <p:val>
                                                <p:strVal val="#ppt_x"/>
                                              </p:val>
                                            </p:tav>
                                            <p:tav tm="100000">
                                              <p:val>
                                                <p:strVal val="#ppt_x"/>
                                              </p:val>
                                            </p:tav>
                                          </p:tavLst>
                                        </p:anim>
                                        <p:anim calcmode="lin" valueType="num" p14:bounceEnd="80000">
                                          <p:cBhvr additive="base">
                                            <p:cTn id="24"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ppt_x"/>
                                              </p:val>
                                            </p:tav>
                                            <p:tav tm="100000">
                                              <p:val>
                                                <p:strVal val="#ppt_x"/>
                                              </p:val>
                                            </p:tav>
                                          </p:tavLst>
                                        </p:anim>
                                        <p:anim calcmode="lin" valueType="num">
                                          <p:cBhvr additive="base">
                                            <p:cTn id="8" dur="1000" fill="hold"/>
                                            <p:tgtEl>
                                              <p:spTgt spid="23"/>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1000" fill="hold"/>
                                            <p:tgtEl>
                                              <p:spTgt spid="16"/>
                                            </p:tgtEl>
                                            <p:attrNameLst>
                                              <p:attrName>ppt_x</p:attrName>
                                            </p:attrNameLst>
                                          </p:cBhvr>
                                          <p:tavLst>
                                            <p:tav tm="0">
                                              <p:val>
                                                <p:strVal val="#ppt_x"/>
                                              </p:val>
                                            </p:tav>
                                            <p:tav tm="100000">
                                              <p:val>
                                                <p:strVal val="#ppt_x"/>
                                              </p:val>
                                            </p:tav>
                                          </p:tavLst>
                                        </p:anim>
                                        <p:anim calcmode="lin" valueType="num">
                                          <p:cBhvr additive="base">
                                            <p:cTn id="12" dur="1000" fill="hold"/>
                                            <p:tgtEl>
                                              <p:spTgt spid="16"/>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1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2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ppt_x"/>
                                              </p:val>
                                            </p:tav>
                                            <p:tav tm="100000">
                                              <p:val>
                                                <p:strVal val="#ppt_x"/>
                                              </p:val>
                                            </p:tav>
                                          </p:tavLst>
                                        </p:anim>
                                        <p:anim calcmode="lin" valueType="num">
                                          <p:cBhvr additive="base">
                                            <p:cTn id="20" dur="1000" fill="hold"/>
                                            <p:tgtEl>
                                              <p:spTgt spid="7"/>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40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1000" fill="hold"/>
                                            <p:tgtEl>
                                              <p:spTgt spid="21"/>
                                            </p:tgtEl>
                                            <p:attrNameLst>
                                              <p:attrName>ppt_x</p:attrName>
                                            </p:attrNameLst>
                                          </p:cBhvr>
                                          <p:tavLst>
                                            <p:tav tm="0">
                                              <p:val>
                                                <p:strVal val="#ppt_x"/>
                                              </p:val>
                                            </p:tav>
                                            <p:tav tm="100000">
                                              <p:val>
                                                <p:strVal val="#ppt_x"/>
                                              </p:val>
                                            </p:tav>
                                          </p:tavLst>
                                        </p:anim>
                                        <p:anim calcmode="lin" valueType="num">
                                          <p:cBhvr additive="base">
                                            <p:cTn id="24"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hair" descr="Office Chair with solid fill">
            <a:extLst>
              <a:ext uri="{FF2B5EF4-FFF2-40B4-BE49-F238E27FC236}">
                <a16:creationId xmlns:a16="http://schemas.microsoft.com/office/drawing/2014/main" id="{874E475A-A981-E20F-BACA-83F5C32DA0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1969" y="4146354"/>
            <a:ext cx="914400" cy="914400"/>
          </a:xfrm>
          <a:prstGeom prst="rect">
            <a:avLst/>
          </a:prstGeom>
        </p:spPr>
      </p:pic>
      <p:pic>
        <p:nvPicPr>
          <p:cNvPr id="4" name="Person" descr="User with solid fill">
            <a:extLst>
              <a:ext uri="{FF2B5EF4-FFF2-40B4-BE49-F238E27FC236}">
                <a16:creationId xmlns:a16="http://schemas.microsoft.com/office/drawing/2014/main" id="{6E6A3DC5-50F4-EF20-36AE-13B36FD81D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88465" y="1988344"/>
            <a:ext cx="914400" cy="914400"/>
          </a:xfrm>
          <a:prstGeom prst="rect">
            <a:avLst/>
          </a:prstGeom>
        </p:spPr>
      </p:pic>
      <p:pic>
        <p:nvPicPr>
          <p:cNvPr id="6" name="Chair" descr="Office Chair with solid fill">
            <a:extLst>
              <a:ext uri="{FF2B5EF4-FFF2-40B4-BE49-F238E27FC236}">
                <a16:creationId xmlns:a16="http://schemas.microsoft.com/office/drawing/2014/main" id="{745984FC-A0F2-C585-F85B-3CFD7785B4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7558" y="4146354"/>
            <a:ext cx="914400" cy="914400"/>
          </a:xfrm>
          <a:prstGeom prst="rect">
            <a:avLst/>
          </a:prstGeom>
        </p:spPr>
      </p:pic>
      <p:pic>
        <p:nvPicPr>
          <p:cNvPr id="7" name="Person" descr="Female Profile with solid fill">
            <a:extLst>
              <a:ext uri="{FF2B5EF4-FFF2-40B4-BE49-F238E27FC236}">
                <a16:creationId xmlns:a16="http://schemas.microsoft.com/office/drawing/2014/main" id="{E77FD047-5C67-05B0-2D4E-E385DF59A86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26374" y="2024523"/>
            <a:ext cx="914400" cy="914400"/>
          </a:xfrm>
          <a:prstGeom prst="rect">
            <a:avLst/>
          </a:prstGeom>
        </p:spPr>
      </p:pic>
      <p:sp>
        <p:nvSpPr>
          <p:cNvPr id="10" name="Title 9">
            <a:extLst>
              <a:ext uri="{FF2B5EF4-FFF2-40B4-BE49-F238E27FC236}">
                <a16:creationId xmlns:a16="http://schemas.microsoft.com/office/drawing/2014/main" id="{7F2FE687-DF3B-317F-E9E6-63197C821D19}"/>
              </a:ext>
            </a:extLst>
          </p:cNvPr>
          <p:cNvSpPr>
            <a:spLocks noGrp="1"/>
          </p:cNvSpPr>
          <p:nvPr>
            <p:ph type="title"/>
          </p:nvPr>
        </p:nvSpPr>
        <p:spPr/>
        <p:txBody>
          <a:bodyPr/>
          <a:lstStyle/>
          <a:p>
            <a:endParaRPr lang="en-US" dirty="0"/>
          </a:p>
        </p:txBody>
      </p:sp>
      <p:pic>
        <p:nvPicPr>
          <p:cNvPr id="16" name="Graphic 15" descr="Office worker male with solid fill">
            <a:extLst>
              <a:ext uri="{FF2B5EF4-FFF2-40B4-BE49-F238E27FC236}">
                <a16:creationId xmlns:a16="http://schemas.microsoft.com/office/drawing/2014/main" id="{676DFBE5-BDBB-5A81-FE6F-E856B745B0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78594" y="2026924"/>
            <a:ext cx="914400" cy="914400"/>
          </a:xfrm>
          <a:prstGeom prst="rect">
            <a:avLst/>
          </a:prstGeom>
        </p:spPr>
      </p:pic>
      <p:pic>
        <p:nvPicPr>
          <p:cNvPr id="17" name="Chair" descr="Office Chair with solid fill">
            <a:extLst>
              <a:ext uri="{FF2B5EF4-FFF2-40B4-BE49-F238E27FC236}">
                <a16:creationId xmlns:a16="http://schemas.microsoft.com/office/drawing/2014/main" id="{5A6D9856-8B7A-7333-C9B3-433B541C560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91400" y="4146354"/>
            <a:ext cx="914400" cy="914400"/>
          </a:xfrm>
          <a:prstGeom prst="rect">
            <a:avLst/>
          </a:prstGeom>
        </p:spPr>
      </p:pic>
      <p:pic>
        <p:nvPicPr>
          <p:cNvPr id="18" name="Chair" descr="Office Chair with solid fill">
            <a:extLst>
              <a:ext uri="{FF2B5EF4-FFF2-40B4-BE49-F238E27FC236}">
                <a16:creationId xmlns:a16="http://schemas.microsoft.com/office/drawing/2014/main" id="{B7F0F8C8-792D-6A83-DBE1-F819CE5FA8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91200" y="4114801"/>
            <a:ext cx="914400" cy="914400"/>
          </a:xfrm>
          <a:prstGeom prst="rect">
            <a:avLst/>
          </a:prstGeom>
        </p:spPr>
      </p:pic>
      <p:pic>
        <p:nvPicPr>
          <p:cNvPr id="23" name="Graphic 22" descr="School boy with solid fill">
            <a:extLst>
              <a:ext uri="{FF2B5EF4-FFF2-40B4-BE49-F238E27FC236}">
                <a16:creationId xmlns:a16="http://schemas.microsoft.com/office/drawing/2014/main" id="{E89598AE-50E3-3634-268B-21501D57EA1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924800" y="1988344"/>
            <a:ext cx="914400" cy="914400"/>
          </a:xfrm>
          <a:prstGeom prst="rect">
            <a:avLst/>
          </a:prstGeom>
        </p:spPr>
      </p:pic>
      <p:pic>
        <p:nvPicPr>
          <p:cNvPr id="2" name="Graphic 1" descr="Close with solid fill">
            <a:extLst>
              <a:ext uri="{FF2B5EF4-FFF2-40B4-BE49-F238E27FC236}">
                <a16:creationId xmlns:a16="http://schemas.microsoft.com/office/drawing/2014/main" id="{B63FB7F4-2F83-1357-06F8-F09A3BE6288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629400" y="5410200"/>
            <a:ext cx="914400" cy="914400"/>
          </a:xfrm>
          <a:prstGeom prst="rect">
            <a:avLst/>
          </a:prstGeom>
        </p:spPr>
      </p:pic>
      <p:pic>
        <p:nvPicPr>
          <p:cNvPr id="9" name="Graphic 8" descr="Checkmark with solid fill">
            <a:extLst>
              <a:ext uri="{FF2B5EF4-FFF2-40B4-BE49-F238E27FC236}">
                <a16:creationId xmlns:a16="http://schemas.microsoft.com/office/drawing/2014/main" id="{E27ACB38-6DD3-270F-9926-3E98B6D6069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752600" y="5410200"/>
            <a:ext cx="914400" cy="914400"/>
          </a:xfrm>
          <a:prstGeom prst="rect">
            <a:avLst/>
          </a:prstGeom>
        </p:spPr>
      </p:pic>
      <p:cxnSp>
        <p:nvCxnSpPr>
          <p:cNvPr id="8" name="Straight Arrow Connector 7">
            <a:extLst>
              <a:ext uri="{FF2B5EF4-FFF2-40B4-BE49-F238E27FC236}">
                <a16:creationId xmlns:a16="http://schemas.microsoft.com/office/drawing/2014/main" id="{5B45F0F4-A3C4-4023-F59A-7904E93D79A3}"/>
              </a:ext>
            </a:extLst>
          </p:cNvPr>
          <p:cNvCxnSpPr>
            <a:stCxn id="7" idx="2"/>
            <a:endCxn id="3" idx="0"/>
          </p:cNvCxnSpPr>
          <p:nvPr/>
        </p:nvCxnSpPr>
        <p:spPr>
          <a:xfrm>
            <a:off x="1083574" y="2938923"/>
            <a:ext cx="545595" cy="1207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2785AF84-2479-AEE1-6D97-87F08FF2D669}"/>
              </a:ext>
            </a:extLst>
          </p:cNvPr>
          <p:cNvCxnSpPr>
            <a:cxnSpLocks/>
            <a:stCxn id="4" idx="2"/>
            <a:endCxn id="6" idx="0"/>
          </p:cNvCxnSpPr>
          <p:nvPr/>
        </p:nvCxnSpPr>
        <p:spPr>
          <a:xfrm flipH="1">
            <a:off x="2964758" y="2902744"/>
            <a:ext cx="480907" cy="12436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858B02B3-55AB-85C3-315C-F91F1A71918A}"/>
              </a:ext>
            </a:extLst>
          </p:cNvPr>
          <p:cNvCxnSpPr>
            <a:cxnSpLocks/>
            <a:stCxn id="16" idx="2"/>
            <a:endCxn id="18" idx="0"/>
          </p:cNvCxnSpPr>
          <p:nvPr/>
        </p:nvCxnSpPr>
        <p:spPr>
          <a:xfrm>
            <a:off x="5735794" y="2941324"/>
            <a:ext cx="512606" cy="11734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1BA7234-F7FF-9E11-851F-0A8495326694}"/>
              </a:ext>
            </a:extLst>
          </p:cNvPr>
          <p:cNvCxnSpPr>
            <a:cxnSpLocks/>
            <a:stCxn id="23" idx="2"/>
            <a:endCxn id="18" idx="0"/>
          </p:cNvCxnSpPr>
          <p:nvPr/>
        </p:nvCxnSpPr>
        <p:spPr>
          <a:xfrm flipH="1">
            <a:off x="6248400" y="2902744"/>
            <a:ext cx="2133600" cy="12120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7759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2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20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B3173-9B51-0395-1BA1-D62E96C5CF2C}"/>
              </a:ext>
            </a:extLst>
          </p:cNvPr>
          <p:cNvSpPr>
            <a:spLocks noGrp="1"/>
          </p:cNvSpPr>
          <p:nvPr>
            <p:ph type="title"/>
          </p:nvPr>
        </p:nvSpPr>
        <p:spPr>
          <a:xfrm>
            <a:off x="3581400" y="2514600"/>
            <a:ext cx="5181600" cy="1325563"/>
          </a:xfrm>
        </p:spPr>
        <p:txBody>
          <a:bodyPr/>
          <a:lstStyle/>
          <a:p>
            <a:r>
              <a:rPr lang="en-US" dirty="0"/>
              <a:t>{FILE} Seating__8?</a:t>
            </a:r>
          </a:p>
        </p:txBody>
      </p:sp>
    </p:spTree>
    <p:extLst>
      <p:ext uri="{BB962C8B-B14F-4D97-AF65-F5344CB8AC3E}">
        <p14:creationId xmlns:p14="http://schemas.microsoft.com/office/powerpoint/2010/main" val="172973754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8FF6-5A5A-DC18-DC2C-474B149A3CAD}"/>
              </a:ext>
            </a:extLst>
          </p:cNvPr>
          <p:cNvSpPr>
            <a:spLocks noGrp="1"/>
          </p:cNvSpPr>
          <p:nvPr>
            <p:ph type="title"/>
          </p:nvPr>
        </p:nvSpPr>
        <p:spPr/>
        <p:txBody>
          <a:bodyPr/>
          <a:lstStyle/>
          <a:p>
            <a:r>
              <a:rPr lang="en-US"/>
              <a:t>New Invariant</a:t>
            </a:r>
            <a:endParaRPr lang="en-US" dirty="0"/>
          </a:p>
        </p:txBody>
      </p:sp>
      <p:sp>
        <p:nvSpPr>
          <p:cNvPr id="5" name="TextBox 4">
            <a:extLst>
              <a:ext uri="{FF2B5EF4-FFF2-40B4-BE49-F238E27FC236}">
                <a16:creationId xmlns:a16="http://schemas.microsoft.com/office/drawing/2014/main" id="{38B5B8BD-385E-9E6C-A153-2AF34C9A2991}"/>
              </a:ext>
            </a:extLst>
          </p:cNvPr>
          <p:cNvSpPr txBox="1"/>
          <p:nvPr/>
        </p:nvSpPr>
        <p:spPr>
          <a:xfrm>
            <a:off x="2514600" y="2438400"/>
            <a:ext cx="7337265" cy="2800767"/>
          </a:xfrm>
          <a:prstGeom prst="rect">
            <a:avLst/>
          </a:prstGeom>
          <a:noFill/>
        </p:spPr>
        <p:txBody>
          <a:bodyPr wrap="none" rtlCol="0">
            <a:spAutoFit/>
          </a:bodyPr>
          <a:lstStyle/>
          <a:p>
            <a:r>
              <a:rPr lang="en-US" sz="4400" b="0" dirty="0" err="1">
                <a:effectLst/>
                <a:latin typeface="Consolas" panose="020B0609020204030204" pitchFamily="49" charset="0"/>
              </a:rPr>
              <a:t>TypeInv</a:t>
            </a:r>
            <a:r>
              <a:rPr lang="en-US" sz="4400" b="0" dirty="0">
                <a:effectLst/>
                <a:latin typeface="Consolas" panose="020B0609020204030204" pitchFamily="49" charset="0"/>
              </a:rPr>
              <a:t> ==</a:t>
            </a:r>
          </a:p>
          <a:p>
            <a:r>
              <a:rPr lang="en-US" sz="4400" b="0" dirty="0">
                <a:effectLst/>
                <a:latin typeface="Consolas" panose="020B0609020204030204" pitchFamily="49" charset="0"/>
              </a:rPr>
              <a:t>  \A p \in Person:</a:t>
            </a:r>
          </a:p>
          <a:p>
            <a:r>
              <a:rPr lang="en-US" sz="4400" b="0" dirty="0">
                <a:effectLst/>
                <a:latin typeface="Consolas" panose="020B0609020204030204" pitchFamily="49" charset="0"/>
              </a:rPr>
              <a:t>    </a:t>
            </a:r>
            <a:r>
              <a:rPr lang="en-US" sz="4400" b="0" dirty="0" err="1">
                <a:effectLst/>
                <a:latin typeface="Consolas" panose="020B0609020204030204" pitchFamily="49" charset="0"/>
              </a:rPr>
              <a:t>sitting_in</a:t>
            </a:r>
            <a:r>
              <a:rPr lang="en-US" sz="4400" b="0" dirty="0">
                <a:effectLst/>
                <a:latin typeface="Consolas" panose="020B0609020204030204" pitchFamily="49" charset="0"/>
              </a:rPr>
              <a:t>[p] \in </a:t>
            </a:r>
          </a:p>
          <a:p>
            <a:r>
              <a:rPr lang="en-US" sz="4400" dirty="0">
                <a:latin typeface="Consolas" panose="020B0609020204030204" pitchFamily="49" charset="0"/>
              </a:rPr>
              <a:t>      </a:t>
            </a:r>
            <a:r>
              <a:rPr lang="en-US" sz="4400" b="0" dirty="0">
                <a:effectLst/>
                <a:latin typeface="Consolas" panose="020B0609020204030204" pitchFamily="49" charset="0"/>
              </a:rPr>
              <a:t>Chairs \union {0}</a:t>
            </a:r>
          </a:p>
        </p:txBody>
      </p:sp>
    </p:spTree>
    <p:extLst>
      <p:ext uri="{BB962C8B-B14F-4D97-AF65-F5344CB8AC3E}">
        <p14:creationId xmlns:p14="http://schemas.microsoft.com/office/powerpoint/2010/main" val="24511589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CD5E491D-9144-DBAD-0ADB-E92E3B37EDA2}"/>
              </a:ext>
            </a:extLst>
          </p:cNvPr>
          <p:cNvSpPr txBox="1"/>
          <p:nvPr/>
        </p:nvSpPr>
        <p:spPr>
          <a:xfrm>
            <a:off x="914400" y="2590800"/>
            <a:ext cx="8185254" cy="2800767"/>
          </a:xfrm>
          <a:prstGeom prst="rect">
            <a:avLst/>
          </a:prstGeom>
          <a:noFill/>
        </p:spPr>
        <p:txBody>
          <a:bodyPr wrap="none" rtlCol="0">
            <a:spAutoFit/>
          </a:bodyPr>
          <a:lstStyle/>
          <a:p>
            <a:r>
              <a:rPr lang="en-US" sz="4400" dirty="0" err="1">
                <a:latin typeface="Fira Code" pitchFamily="1" charset="0"/>
                <a:ea typeface="Fira Code" pitchFamily="1" charset="0"/>
                <a:cs typeface="Fira Code" pitchFamily="1" charset="0"/>
              </a:rPr>
              <a:t>ChairInv</a:t>
            </a:r>
            <a:r>
              <a:rPr lang="en-US" sz="4400" dirty="0">
                <a:latin typeface="Fira Code" pitchFamily="1" charset="0"/>
                <a:ea typeface="Fira Code" pitchFamily="1" charset="0"/>
                <a:cs typeface="Fira Code" pitchFamily="1" charset="0"/>
              </a:rPr>
              <a:t> ==</a:t>
            </a:r>
          </a:p>
          <a:p>
            <a:r>
              <a:rPr lang="en-US" sz="4400" dirty="0">
                <a:latin typeface="Fira Code" pitchFamily="1" charset="0"/>
                <a:ea typeface="Fira Code" pitchFamily="1" charset="0"/>
                <a:cs typeface="Fira Code" pitchFamily="1" charset="0"/>
              </a:rPr>
              <a:t>  \A p1, p2 \in Person:</a:t>
            </a:r>
          </a:p>
          <a:p>
            <a:r>
              <a:rPr lang="en-US" sz="4400" dirty="0">
                <a:latin typeface="Fira Code" pitchFamily="1" charset="0"/>
                <a:ea typeface="Fira Code" pitchFamily="1" charset="0"/>
                <a:cs typeface="Fira Code" pitchFamily="1" charset="0"/>
              </a:rPr>
              <a:t>    </a:t>
            </a:r>
            <a:r>
              <a:rPr lang="en-US" sz="4400" dirty="0" err="1">
                <a:latin typeface="Fira Code" pitchFamily="1" charset="0"/>
                <a:ea typeface="Fira Code" pitchFamily="1" charset="0"/>
                <a:cs typeface="Fira Code" pitchFamily="1" charset="0"/>
              </a:rPr>
              <a:t>sitting_in</a:t>
            </a:r>
            <a:r>
              <a:rPr lang="en-US" sz="4400" dirty="0">
                <a:latin typeface="Fira Code" pitchFamily="1" charset="0"/>
                <a:ea typeface="Fira Code" pitchFamily="1" charset="0"/>
                <a:cs typeface="Fira Code" pitchFamily="1" charset="0"/>
              </a:rPr>
              <a:t>[p1] # </a:t>
            </a:r>
          </a:p>
          <a:p>
            <a:r>
              <a:rPr lang="en-US" sz="4400" dirty="0">
                <a:latin typeface="Fira Code" pitchFamily="1" charset="0"/>
                <a:ea typeface="Fira Code" pitchFamily="1" charset="0"/>
                <a:cs typeface="Fira Code" pitchFamily="1" charset="0"/>
              </a:rPr>
              <a:t>    </a:t>
            </a:r>
            <a:r>
              <a:rPr lang="en-US" sz="4400" dirty="0" err="1">
                <a:latin typeface="Fira Code" pitchFamily="1" charset="0"/>
                <a:ea typeface="Fira Code" pitchFamily="1" charset="0"/>
                <a:cs typeface="Fira Code" pitchFamily="1" charset="0"/>
              </a:rPr>
              <a:t>sitting_in</a:t>
            </a:r>
            <a:r>
              <a:rPr lang="en-US" sz="4400" dirty="0">
                <a:latin typeface="Fira Code" pitchFamily="1" charset="0"/>
                <a:ea typeface="Fira Code" pitchFamily="1" charset="0"/>
                <a:cs typeface="Fira Code" pitchFamily="1" charset="0"/>
              </a:rPr>
              <a:t>[p2]</a:t>
            </a:r>
            <a:endParaRPr lang="en-US" sz="900" dirty="0">
              <a:latin typeface="Fira Code" pitchFamily="1" charset="0"/>
              <a:ea typeface="Fira Code" pitchFamily="1" charset="0"/>
              <a:cs typeface="Fira Code" pitchFamily="1" charset="0"/>
            </a:endParaRPr>
          </a:p>
        </p:txBody>
      </p:sp>
      <p:sp>
        <p:nvSpPr>
          <p:cNvPr id="5" name="Title 4">
            <a:extLst>
              <a:ext uri="{FF2B5EF4-FFF2-40B4-BE49-F238E27FC236}">
                <a16:creationId xmlns:a16="http://schemas.microsoft.com/office/drawing/2014/main" id="{61E232BC-0929-3616-5246-44D3FFF4BE1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26575856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CD5E491D-9144-DBAD-0ADB-E92E3B37EDA2}"/>
              </a:ext>
            </a:extLst>
          </p:cNvPr>
          <p:cNvSpPr txBox="1"/>
          <p:nvPr/>
        </p:nvSpPr>
        <p:spPr>
          <a:xfrm>
            <a:off x="609600" y="228600"/>
            <a:ext cx="10115270" cy="1754326"/>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ChairInv</a:t>
            </a:r>
            <a:r>
              <a:rPr lang="en-US" sz="3600" dirty="0">
                <a:latin typeface="Fira Code" pitchFamily="1" charset="0"/>
                <a:ea typeface="Fira Code" pitchFamily="1" charset="0"/>
                <a:cs typeface="Fira Code" pitchFamily="1" charset="0"/>
              </a:rPr>
              <a:t> ==</a:t>
            </a:r>
          </a:p>
          <a:p>
            <a:r>
              <a:rPr lang="en-US" sz="3600" dirty="0">
                <a:latin typeface="Fira Code" pitchFamily="1" charset="0"/>
                <a:ea typeface="Fira Code" pitchFamily="1" charset="0"/>
                <a:cs typeface="Fira Code" pitchFamily="1" charset="0"/>
              </a:rPr>
              <a:t>  \A p1, p2 \in Person:</a:t>
            </a:r>
          </a:p>
          <a:p>
            <a:r>
              <a:rPr lang="en-US" sz="3600" dirty="0">
                <a:latin typeface="Fira Code" pitchFamily="1" charset="0"/>
                <a:ea typeface="Fira Code" pitchFamily="1" charset="0"/>
                <a:cs typeface="Fira Code" pitchFamily="1" charset="0"/>
              </a:rPr>
              <a: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[p2]</a:t>
            </a:r>
            <a:endParaRPr lang="en-US" sz="700" dirty="0">
              <a:latin typeface="Fira Code" pitchFamily="1" charset="0"/>
              <a:ea typeface="Fira Code" pitchFamily="1" charset="0"/>
              <a:cs typeface="Fira Code" pitchFamily="1" charset="0"/>
            </a:endParaRPr>
          </a:p>
        </p:txBody>
      </p:sp>
      <p:grpSp>
        <p:nvGrpSpPr>
          <p:cNvPr id="9" name="Group 8">
            <a:extLst>
              <a:ext uri="{FF2B5EF4-FFF2-40B4-BE49-F238E27FC236}">
                <a16:creationId xmlns:a16="http://schemas.microsoft.com/office/drawing/2014/main" id="{53C3C182-82CA-84D2-E1A2-754068BE9707}"/>
              </a:ext>
            </a:extLst>
          </p:cNvPr>
          <p:cNvGrpSpPr/>
          <p:nvPr/>
        </p:nvGrpSpPr>
        <p:grpSpPr>
          <a:xfrm>
            <a:off x="516685" y="3352800"/>
            <a:ext cx="2683715" cy="3040940"/>
            <a:chOff x="516685" y="3352800"/>
            <a:chExt cx="2683715" cy="3040940"/>
          </a:xfrm>
        </p:grpSpPr>
        <p:pic>
          <p:nvPicPr>
            <p:cNvPr id="2" name="Chair" descr="Office Chair with solid fill">
              <a:extLst>
                <a:ext uri="{FF2B5EF4-FFF2-40B4-BE49-F238E27FC236}">
                  <a16:creationId xmlns:a16="http://schemas.microsoft.com/office/drawing/2014/main" id="{1688C656-8452-1B4C-6FCC-F462CD06D6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685" y="5479340"/>
              <a:ext cx="914400" cy="914400"/>
            </a:xfrm>
            <a:prstGeom prst="rect">
              <a:avLst/>
            </a:prstGeom>
          </p:spPr>
        </p:pic>
        <p:pic>
          <p:nvPicPr>
            <p:cNvPr id="4" name="Person" descr="User with solid fill">
              <a:extLst>
                <a:ext uri="{FF2B5EF4-FFF2-40B4-BE49-F238E27FC236}">
                  <a16:creationId xmlns:a16="http://schemas.microsoft.com/office/drawing/2014/main" id="{09046D6C-DE3D-37B7-A094-1058977D0B9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286000" y="3352800"/>
              <a:ext cx="914400" cy="914400"/>
            </a:xfrm>
            <a:prstGeom prst="rect">
              <a:avLst/>
            </a:prstGeom>
          </p:spPr>
        </p:pic>
        <p:pic>
          <p:nvPicPr>
            <p:cNvPr id="6" name="Chair" descr="Office Chair with solid fill">
              <a:extLst>
                <a:ext uri="{FF2B5EF4-FFF2-40B4-BE49-F238E27FC236}">
                  <a16:creationId xmlns:a16="http://schemas.microsoft.com/office/drawing/2014/main" id="{4EC1B95C-3AEB-DE1E-B53C-BAF761D7E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3600" y="5410200"/>
              <a:ext cx="914400" cy="914400"/>
            </a:xfrm>
            <a:prstGeom prst="rect">
              <a:avLst/>
            </a:prstGeom>
          </p:spPr>
        </p:pic>
        <p:pic>
          <p:nvPicPr>
            <p:cNvPr id="7" name="Person" descr="Female Profile with solid fill">
              <a:extLst>
                <a:ext uri="{FF2B5EF4-FFF2-40B4-BE49-F238E27FC236}">
                  <a16:creationId xmlns:a16="http://schemas.microsoft.com/office/drawing/2014/main" id="{B9E30E59-2771-6B29-2D00-D26A996BEB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533400" y="3352800"/>
              <a:ext cx="914400" cy="914400"/>
            </a:xfrm>
            <a:prstGeom prst="rect">
              <a:avLst/>
            </a:prstGeom>
          </p:spPr>
        </p:pic>
      </p:grpSp>
      <p:grpSp>
        <p:nvGrpSpPr>
          <p:cNvPr id="32" name="Group 31">
            <a:extLst>
              <a:ext uri="{FF2B5EF4-FFF2-40B4-BE49-F238E27FC236}">
                <a16:creationId xmlns:a16="http://schemas.microsoft.com/office/drawing/2014/main" id="{24B45786-5377-9EC0-7F82-57488C2B36C4}"/>
              </a:ext>
            </a:extLst>
          </p:cNvPr>
          <p:cNvGrpSpPr/>
          <p:nvPr/>
        </p:nvGrpSpPr>
        <p:grpSpPr>
          <a:xfrm>
            <a:off x="988907" y="4191000"/>
            <a:ext cx="3583093" cy="838200"/>
            <a:chOff x="988907" y="4267200"/>
            <a:chExt cx="3583093" cy="838200"/>
          </a:xfrm>
        </p:grpSpPr>
        <p:cxnSp>
          <p:nvCxnSpPr>
            <p:cNvPr id="11" name="Straight Connector 10">
              <a:extLst>
                <a:ext uri="{FF2B5EF4-FFF2-40B4-BE49-F238E27FC236}">
                  <a16:creationId xmlns:a16="http://schemas.microsoft.com/office/drawing/2014/main" id="{6B3BC5A8-A2FE-3A06-EA35-C1C4A2F7B16B}"/>
                </a:ext>
              </a:extLst>
            </p:cNvPr>
            <p:cNvCxnSpPr>
              <a:cxnSpLocks/>
            </p:cNvCxnSpPr>
            <p:nvPr/>
          </p:nvCxnSpPr>
          <p:spPr>
            <a:xfrm>
              <a:off x="990600" y="4267200"/>
              <a:ext cx="0" cy="8382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9B2AE48F-F6CA-657C-9C60-1FFCF35E8636}"/>
                </a:ext>
              </a:extLst>
            </p:cNvPr>
            <p:cNvCxnSpPr>
              <a:cxnSpLocks/>
            </p:cNvCxnSpPr>
            <p:nvPr/>
          </p:nvCxnSpPr>
          <p:spPr>
            <a:xfrm flipH="1">
              <a:off x="988907" y="5105400"/>
              <a:ext cx="3583093"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18" name="tr'">
            <a:extLst>
              <a:ext uri="{FF2B5EF4-FFF2-40B4-BE49-F238E27FC236}">
                <a16:creationId xmlns:a16="http://schemas.microsoft.com/office/drawing/2014/main" id="{32FC1F3C-770C-F399-B3BC-2A1A2B4BC556}"/>
              </a:ext>
            </a:extLst>
          </p:cNvPr>
          <p:cNvSpPr txBox="1"/>
          <p:nvPr/>
        </p:nvSpPr>
        <p:spPr>
          <a:xfrm>
            <a:off x="4800600" y="4885235"/>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[p1] = 0</a:t>
            </a:r>
          </a:p>
        </p:txBody>
      </p:sp>
      <p:grpSp>
        <p:nvGrpSpPr>
          <p:cNvPr id="33" name="Group 32">
            <a:extLst>
              <a:ext uri="{FF2B5EF4-FFF2-40B4-BE49-F238E27FC236}">
                <a16:creationId xmlns:a16="http://schemas.microsoft.com/office/drawing/2014/main" id="{565E2928-5C63-62ED-CD9A-26EEDCB1BC90}"/>
              </a:ext>
            </a:extLst>
          </p:cNvPr>
          <p:cNvGrpSpPr/>
          <p:nvPr/>
        </p:nvGrpSpPr>
        <p:grpSpPr>
          <a:xfrm>
            <a:off x="2743200" y="4191000"/>
            <a:ext cx="1828800" cy="495300"/>
            <a:chOff x="2743200" y="4191000"/>
            <a:chExt cx="1828800" cy="495300"/>
          </a:xfrm>
        </p:grpSpPr>
        <p:cxnSp>
          <p:nvCxnSpPr>
            <p:cNvPr id="20" name="Straight Connector 19">
              <a:extLst>
                <a:ext uri="{FF2B5EF4-FFF2-40B4-BE49-F238E27FC236}">
                  <a16:creationId xmlns:a16="http://schemas.microsoft.com/office/drawing/2014/main" id="{4C70335C-B35A-1B35-29BD-64B18DAC43B8}"/>
                </a:ext>
              </a:extLst>
            </p:cNvPr>
            <p:cNvCxnSpPr>
              <a:cxnSpLocks/>
            </p:cNvCxnSpPr>
            <p:nvPr/>
          </p:nvCxnSpPr>
          <p:spPr>
            <a:xfrm>
              <a:off x="2744893" y="4191000"/>
              <a:ext cx="0" cy="4953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FF58AA18-40DE-0F87-20C7-386660E534D2}"/>
                </a:ext>
              </a:extLst>
            </p:cNvPr>
            <p:cNvCxnSpPr>
              <a:cxnSpLocks/>
            </p:cNvCxnSpPr>
            <p:nvPr/>
          </p:nvCxnSpPr>
          <p:spPr>
            <a:xfrm flipH="1">
              <a:off x="2743200" y="4686300"/>
              <a:ext cx="1828800"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31" name="tr'">
            <a:extLst>
              <a:ext uri="{FF2B5EF4-FFF2-40B4-BE49-F238E27FC236}">
                <a16:creationId xmlns:a16="http://schemas.microsoft.com/office/drawing/2014/main" id="{D2B477FF-8016-E3D8-0E4C-36F1CAAD4104}"/>
              </a:ext>
            </a:extLst>
          </p:cNvPr>
          <p:cNvSpPr txBox="1"/>
          <p:nvPr/>
        </p:nvSpPr>
        <p:spPr>
          <a:xfrm>
            <a:off x="4800600" y="4413410"/>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[p2] = 0</a:t>
            </a:r>
          </a:p>
        </p:txBody>
      </p:sp>
    </p:spTree>
    <p:extLst>
      <p:ext uri="{BB962C8B-B14F-4D97-AF65-F5344CB8AC3E}">
        <p14:creationId xmlns:p14="http://schemas.microsoft.com/office/powerpoint/2010/main" val="231146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 fill="hold"/>
                                        <p:tgtEl>
                                          <p:spTgt spid="9"/>
                                        </p:tgtEl>
                                        <p:attrNameLst>
                                          <p:attrName>ppt_x</p:attrName>
                                        </p:attrNameLst>
                                      </p:cBhvr>
                                      <p:tavLst>
                                        <p:tav tm="0">
                                          <p:val>
                                            <p:strVal val="0-#ppt_w/2"/>
                                          </p:val>
                                        </p:tav>
                                        <p:tav tm="100000">
                                          <p:val>
                                            <p:strVal val="#ppt_x"/>
                                          </p:val>
                                        </p:tav>
                                      </p:tavLst>
                                    </p:anim>
                                    <p:anim calcmode="lin" valueType="num">
                                      <p:cBhvr additive="base">
                                        <p:cTn id="8"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00"/>
                                        <p:tgtEl>
                                          <p:spTgt spid="32"/>
                                        </p:tgtEl>
                                      </p:cBhvr>
                                    </p:animEffect>
                                  </p:childTnLst>
                                </p:cTn>
                              </p:par>
                            </p:childTnLst>
                          </p:cTn>
                        </p:par>
                        <p:par>
                          <p:cTn id="14" fill="hold">
                            <p:stCondLst>
                              <p:cond delay="2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2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childTnLst>
                          </p:cTn>
                        </p:par>
                        <p:par>
                          <p:cTn id="23" fill="hold">
                            <p:stCondLst>
                              <p:cond delay="200"/>
                            </p:stCondLst>
                            <p:childTnLst>
                              <p:par>
                                <p:cTn id="24" presetID="10"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xit" presetSubtype="8" fill="hold" nodeType="clickEffect">
                                  <p:stCondLst>
                                    <p:cond delay="0"/>
                                  </p:stCondLst>
                                  <p:childTnLst>
                                    <p:anim calcmode="lin" valueType="num">
                                      <p:cBhvr additive="base">
                                        <p:cTn id="30" dur="200"/>
                                        <p:tgtEl>
                                          <p:spTgt spid="9"/>
                                        </p:tgtEl>
                                        <p:attrNameLst>
                                          <p:attrName>ppt_x</p:attrName>
                                        </p:attrNameLst>
                                      </p:cBhvr>
                                      <p:tavLst>
                                        <p:tav tm="0">
                                          <p:val>
                                            <p:strVal val="ppt_x"/>
                                          </p:val>
                                        </p:tav>
                                        <p:tav tm="100000">
                                          <p:val>
                                            <p:strVal val="0-ppt_w/2"/>
                                          </p:val>
                                        </p:tav>
                                      </p:tavLst>
                                    </p:anim>
                                    <p:anim calcmode="lin" valueType="num">
                                      <p:cBhvr additive="base">
                                        <p:cTn id="31" dur="200"/>
                                        <p:tgtEl>
                                          <p:spTgt spid="9"/>
                                        </p:tgtEl>
                                        <p:attrNameLst>
                                          <p:attrName>ppt_y</p:attrName>
                                        </p:attrNameLst>
                                      </p:cBhvr>
                                      <p:tavLst>
                                        <p:tav tm="0">
                                          <p:val>
                                            <p:strVal val="ppt_y"/>
                                          </p:val>
                                        </p:tav>
                                        <p:tav tm="100000">
                                          <p:val>
                                            <p:strVal val="ppt_y"/>
                                          </p:val>
                                        </p:tav>
                                      </p:tavLst>
                                    </p:anim>
                                    <p:set>
                                      <p:cBhvr>
                                        <p:cTn id="32" dur="1" fill="hold">
                                          <p:stCondLst>
                                            <p:cond delay="199"/>
                                          </p:stCondLst>
                                        </p:cTn>
                                        <p:tgtEl>
                                          <p:spTgt spid="9"/>
                                        </p:tgtEl>
                                        <p:attrNameLst>
                                          <p:attrName>style.visibility</p:attrName>
                                        </p:attrNameLst>
                                      </p:cBhvr>
                                      <p:to>
                                        <p:strVal val="hidden"/>
                                      </p:to>
                                    </p:set>
                                  </p:childTnLst>
                                </p:cTn>
                              </p:par>
                              <p:par>
                                <p:cTn id="33" presetID="2" presetClass="exit" presetSubtype="8" fill="hold" nodeType="withEffect">
                                  <p:stCondLst>
                                    <p:cond delay="0"/>
                                  </p:stCondLst>
                                  <p:childTnLst>
                                    <p:anim calcmode="lin" valueType="num">
                                      <p:cBhvr additive="base">
                                        <p:cTn id="34" dur="200"/>
                                        <p:tgtEl>
                                          <p:spTgt spid="32"/>
                                        </p:tgtEl>
                                        <p:attrNameLst>
                                          <p:attrName>ppt_x</p:attrName>
                                        </p:attrNameLst>
                                      </p:cBhvr>
                                      <p:tavLst>
                                        <p:tav tm="0">
                                          <p:val>
                                            <p:strVal val="ppt_x"/>
                                          </p:val>
                                        </p:tav>
                                        <p:tav tm="100000">
                                          <p:val>
                                            <p:strVal val="0-ppt_w/2"/>
                                          </p:val>
                                        </p:tav>
                                      </p:tavLst>
                                    </p:anim>
                                    <p:anim calcmode="lin" valueType="num">
                                      <p:cBhvr additive="base">
                                        <p:cTn id="35" dur="200"/>
                                        <p:tgtEl>
                                          <p:spTgt spid="32"/>
                                        </p:tgtEl>
                                        <p:attrNameLst>
                                          <p:attrName>ppt_y</p:attrName>
                                        </p:attrNameLst>
                                      </p:cBhvr>
                                      <p:tavLst>
                                        <p:tav tm="0">
                                          <p:val>
                                            <p:strVal val="ppt_y"/>
                                          </p:val>
                                        </p:tav>
                                        <p:tav tm="100000">
                                          <p:val>
                                            <p:strVal val="ppt_y"/>
                                          </p:val>
                                        </p:tav>
                                      </p:tavLst>
                                    </p:anim>
                                    <p:set>
                                      <p:cBhvr>
                                        <p:cTn id="36" dur="1" fill="hold">
                                          <p:stCondLst>
                                            <p:cond delay="199"/>
                                          </p:stCondLst>
                                        </p:cTn>
                                        <p:tgtEl>
                                          <p:spTgt spid="32"/>
                                        </p:tgtEl>
                                        <p:attrNameLst>
                                          <p:attrName>style.visibility</p:attrName>
                                        </p:attrNameLst>
                                      </p:cBhvr>
                                      <p:to>
                                        <p:strVal val="hidden"/>
                                      </p:to>
                                    </p:set>
                                  </p:childTnLst>
                                </p:cTn>
                              </p:par>
                              <p:par>
                                <p:cTn id="37" presetID="2" presetClass="exit" presetSubtype="8" fill="hold" grpId="1" nodeType="withEffect">
                                  <p:stCondLst>
                                    <p:cond delay="0"/>
                                  </p:stCondLst>
                                  <p:childTnLst>
                                    <p:anim calcmode="lin" valueType="num">
                                      <p:cBhvr additive="base">
                                        <p:cTn id="38" dur="200"/>
                                        <p:tgtEl>
                                          <p:spTgt spid="18"/>
                                        </p:tgtEl>
                                        <p:attrNameLst>
                                          <p:attrName>ppt_x</p:attrName>
                                        </p:attrNameLst>
                                      </p:cBhvr>
                                      <p:tavLst>
                                        <p:tav tm="0">
                                          <p:val>
                                            <p:strVal val="ppt_x"/>
                                          </p:val>
                                        </p:tav>
                                        <p:tav tm="100000">
                                          <p:val>
                                            <p:strVal val="0-ppt_w/2"/>
                                          </p:val>
                                        </p:tav>
                                      </p:tavLst>
                                    </p:anim>
                                    <p:anim calcmode="lin" valueType="num">
                                      <p:cBhvr additive="base">
                                        <p:cTn id="39" dur="200"/>
                                        <p:tgtEl>
                                          <p:spTgt spid="18"/>
                                        </p:tgtEl>
                                        <p:attrNameLst>
                                          <p:attrName>ppt_y</p:attrName>
                                        </p:attrNameLst>
                                      </p:cBhvr>
                                      <p:tavLst>
                                        <p:tav tm="0">
                                          <p:val>
                                            <p:strVal val="ppt_y"/>
                                          </p:val>
                                        </p:tav>
                                        <p:tav tm="100000">
                                          <p:val>
                                            <p:strVal val="ppt_y"/>
                                          </p:val>
                                        </p:tav>
                                      </p:tavLst>
                                    </p:anim>
                                    <p:set>
                                      <p:cBhvr>
                                        <p:cTn id="40" dur="1" fill="hold">
                                          <p:stCondLst>
                                            <p:cond delay="199"/>
                                          </p:stCondLst>
                                        </p:cTn>
                                        <p:tgtEl>
                                          <p:spTgt spid="18"/>
                                        </p:tgtEl>
                                        <p:attrNameLst>
                                          <p:attrName>style.visibility</p:attrName>
                                        </p:attrNameLst>
                                      </p:cBhvr>
                                      <p:to>
                                        <p:strVal val="hidden"/>
                                      </p:to>
                                    </p:set>
                                  </p:childTnLst>
                                </p:cTn>
                              </p:par>
                              <p:par>
                                <p:cTn id="41" presetID="2" presetClass="exit" presetSubtype="8" fill="hold" nodeType="withEffect">
                                  <p:stCondLst>
                                    <p:cond delay="0"/>
                                  </p:stCondLst>
                                  <p:childTnLst>
                                    <p:anim calcmode="lin" valueType="num">
                                      <p:cBhvr additive="base">
                                        <p:cTn id="42" dur="200"/>
                                        <p:tgtEl>
                                          <p:spTgt spid="33"/>
                                        </p:tgtEl>
                                        <p:attrNameLst>
                                          <p:attrName>ppt_x</p:attrName>
                                        </p:attrNameLst>
                                      </p:cBhvr>
                                      <p:tavLst>
                                        <p:tav tm="0">
                                          <p:val>
                                            <p:strVal val="ppt_x"/>
                                          </p:val>
                                        </p:tav>
                                        <p:tav tm="100000">
                                          <p:val>
                                            <p:strVal val="0-ppt_w/2"/>
                                          </p:val>
                                        </p:tav>
                                      </p:tavLst>
                                    </p:anim>
                                    <p:anim calcmode="lin" valueType="num">
                                      <p:cBhvr additive="base">
                                        <p:cTn id="43" dur="200"/>
                                        <p:tgtEl>
                                          <p:spTgt spid="33"/>
                                        </p:tgtEl>
                                        <p:attrNameLst>
                                          <p:attrName>ppt_y</p:attrName>
                                        </p:attrNameLst>
                                      </p:cBhvr>
                                      <p:tavLst>
                                        <p:tav tm="0">
                                          <p:val>
                                            <p:strVal val="ppt_y"/>
                                          </p:val>
                                        </p:tav>
                                        <p:tav tm="100000">
                                          <p:val>
                                            <p:strVal val="ppt_y"/>
                                          </p:val>
                                        </p:tav>
                                      </p:tavLst>
                                    </p:anim>
                                    <p:set>
                                      <p:cBhvr>
                                        <p:cTn id="44" dur="1" fill="hold">
                                          <p:stCondLst>
                                            <p:cond delay="199"/>
                                          </p:stCondLst>
                                        </p:cTn>
                                        <p:tgtEl>
                                          <p:spTgt spid="33"/>
                                        </p:tgtEl>
                                        <p:attrNameLst>
                                          <p:attrName>style.visibility</p:attrName>
                                        </p:attrNameLst>
                                      </p:cBhvr>
                                      <p:to>
                                        <p:strVal val="hidden"/>
                                      </p:to>
                                    </p:set>
                                  </p:childTnLst>
                                </p:cTn>
                              </p:par>
                              <p:par>
                                <p:cTn id="45" presetID="2" presetClass="exit" presetSubtype="8" fill="hold" grpId="1" nodeType="withEffect">
                                  <p:stCondLst>
                                    <p:cond delay="0"/>
                                  </p:stCondLst>
                                  <p:childTnLst>
                                    <p:anim calcmode="lin" valueType="num">
                                      <p:cBhvr additive="base">
                                        <p:cTn id="46" dur="200"/>
                                        <p:tgtEl>
                                          <p:spTgt spid="31"/>
                                        </p:tgtEl>
                                        <p:attrNameLst>
                                          <p:attrName>ppt_x</p:attrName>
                                        </p:attrNameLst>
                                      </p:cBhvr>
                                      <p:tavLst>
                                        <p:tav tm="0">
                                          <p:val>
                                            <p:strVal val="ppt_x"/>
                                          </p:val>
                                        </p:tav>
                                        <p:tav tm="100000">
                                          <p:val>
                                            <p:strVal val="0-ppt_w/2"/>
                                          </p:val>
                                        </p:tav>
                                      </p:tavLst>
                                    </p:anim>
                                    <p:anim calcmode="lin" valueType="num">
                                      <p:cBhvr additive="base">
                                        <p:cTn id="47" dur="200"/>
                                        <p:tgtEl>
                                          <p:spTgt spid="31"/>
                                        </p:tgtEl>
                                        <p:attrNameLst>
                                          <p:attrName>ppt_y</p:attrName>
                                        </p:attrNameLst>
                                      </p:cBhvr>
                                      <p:tavLst>
                                        <p:tav tm="0">
                                          <p:val>
                                            <p:strVal val="ppt_y"/>
                                          </p:val>
                                        </p:tav>
                                        <p:tav tm="100000">
                                          <p:val>
                                            <p:strVal val="ppt_y"/>
                                          </p:val>
                                        </p:tav>
                                      </p:tavLst>
                                    </p:anim>
                                    <p:set>
                                      <p:cBhvr>
                                        <p:cTn id="48" dur="1" fill="hold">
                                          <p:stCondLst>
                                            <p:cond delay="1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1" grpId="0"/>
      <p:bldP spid="31"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CD5E491D-9144-DBAD-0ADB-E92E3B37EDA2}"/>
              </a:ext>
            </a:extLst>
          </p:cNvPr>
          <p:cNvSpPr txBox="1"/>
          <p:nvPr/>
        </p:nvSpPr>
        <p:spPr>
          <a:xfrm>
            <a:off x="609600" y="228600"/>
            <a:ext cx="10399001" cy="2308324"/>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ChairInv</a:t>
            </a:r>
            <a:r>
              <a:rPr lang="en-US" sz="3600" dirty="0">
                <a:latin typeface="Fira Code" pitchFamily="1" charset="0"/>
                <a:ea typeface="Fira Code" pitchFamily="1" charset="0"/>
                <a:cs typeface="Fira Code" pitchFamily="1" charset="0"/>
              </a:rPr>
              <a:t> ==</a:t>
            </a:r>
          </a:p>
          <a:p>
            <a:r>
              <a:rPr lang="en-US" sz="3600" dirty="0">
                <a:latin typeface="Fira Code" pitchFamily="1" charset="0"/>
                <a:ea typeface="Fira Code" pitchFamily="1" charset="0"/>
                <a:cs typeface="Fira Code" pitchFamily="1" charset="0"/>
              </a:rPr>
              <a:t>  \A p1, p2 \in Person:</a:t>
            </a:r>
          </a:p>
          <a:p>
            <a:r>
              <a:rPr lang="en-US" sz="3600" dirty="0">
                <a:latin typeface="Fira Code" pitchFamily="1" charset="0"/>
                <a:ea typeface="Fira Code" pitchFamily="1" charset="0"/>
                <a:cs typeface="Fira Code" pitchFamily="1" charset="0"/>
              </a:rPr>
              <a: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[p2] </a:t>
            </a:r>
          </a:p>
          <a:p>
            <a:r>
              <a:rPr lang="en-US" sz="3600" dirty="0">
                <a:latin typeface="Fira Code" pitchFamily="1" charset="0"/>
                <a:ea typeface="Fira Code" pitchFamily="1" charset="0"/>
                <a:cs typeface="Fira Code" pitchFamily="1" charset="0"/>
              </a:rPr>
              <a:t>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0</a:t>
            </a:r>
          </a:p>
        </p:txBody>
      </p:sp>
      <p:sp>
        <p:nvSpPr>
          <p:cNvPr id="8" name="TextBox 7">
            <a:extLst>
              <a:ext uri="{FF2B5EF4-FFF2-40B4-BE49-F238E27FC236}">
                <a16:creationId xmlns:a16="http://schemas.microsoft.com/office/drawing/2014/main" id="{E768043A-CA9E-2C91-603D-6B3D48A1A5F4}"/>
              </a:ext>
            </a:extLst>
          </p:cNvPr>
          <p:cNvSpPr txBox="1"/>
          <p:nvPr/>
        </p:nvSpPr>
        <p:spPr>
          <a:xfrm>
            <a:off x="2514600" y="4136411"/>
            <a:ext cx="6096000" cy="461665"/>
          </a:xfrm>
          <a:prstGeom prst="rect">
            <a:avLst/>
          </a:prstGeom>
          <a:noFill/>
        </p:spPr>
        <p:txBody>
          <a:bodyPr wrap="square">
            <a:spAutoFit/>
          </a:bodyPr>
          <a:lstStyle/>
          <a:p>
            <a:r>
              <a:rPr lang="en-US" sz="2400" dirty="0">
                <a:latin typeface="+mj-lt"/>
                <a:ea typeface="Fira Code" pitchFamily="1" charset="0"/>
                <a:cs typeface="Fira Code" pitchFamily="1" charset="0"/>
              </a:rPr>
              <a:t> Why </a:t>
            </a:r>
            <a:r>
              <a:rPr lang="en-US" sz="2400" dirty="0">
                <a:latin typeface="+mj-lt"/>
                <a:ea typeface="Fira Code" pitchFamily="1" charset="0"/>
                <a:cs typeface="Calibri" panose="020F0502020204030204" pitchFamily="34" charset="0"/>
              </a:rPr>
              <a:t>not</a:t>
            </a:r>
            <a:r>
              <a:rPr lang="en-US" sz="2400" dirty="0">
                <a:latin typeface="+mj-lt"/>
                <a:ea typeface="Fira Code" pitchFamily="1" charset="0"/>
                <a:cs typeface="Fira Code" pitchFamily="1" charset="0"/>
              </a:rPr>
              <a:t> </a:t>
            </a:r>
            <a:r>
              <a:rPr lang="en-US" sz="2400" dirty="0" err="1">
                <a:latin typeface="+mj-lt"/>
                <a:ea typeface="Fira Code" pitchFamily="1" charset="0"/>
                <a:cs typeface="Fira Code" pitchFamily="1" charset="0"/>
              </a:rPr>
              <a:t>sitting_in</a:t>
            </a:r>
            <a:r>
              <a:rPr lang="en-US" sz="2400" dirty="0">
                <a:latin typeface="+mj-lt"/>
                <a:ea typeface="Fira Code" pitchFamily="1" charset="0"/>
                <a:cs typeface="Fira Code" pitchFamily="1" charset="0"/>
              </a:rPr>
              <a:t>[p2] = 0?</a:t>
            </a:r>
            <a:endParaRPr lang="en-US" sz="2400" dirty="0">
              <a:latin typeface="+mj-lt"/>
            </a:endParaRPr>
          </a:p>
        </p:txBody>
      </p:sp>
    </p:spTree>
    <p:extLst>
      <p:ext uri="{BB962C8B-B14F-4D97-AF65-F5344CB8AC3E}">
        <p14:creationId xmlns:p14="http://schemas.microsoft.com/office/powerpoint/2010/main" val="3268714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CD5E491D-9144-DBAD-0ADB-E92E3B37EDA2}"/>
              </a:ext>
            </a:extLst>
          </p:cNvPr>
          <p:cNvSpPr txBox="1"/>
          <p:nvPr/>
        </p:nvSpPr>
        <p:spPr>
          <a:xfrm>
            <a:off x="609600" y="228600"/>
            <a:ext cx="10399001" cy="2308324"/>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ChairInv</a:t>
            </a:r>
            <a:r>
              <a:rPr lang="en-US" sz="3600" dirty="0">
                <a:latin typeface="Fira Code" pitchFamily="1" charset="0"/>
                <a:ea typeface="Fira Code" pitchFamily="1" charset="0"/>
                <a:cs typeface="Fira Code" pitchFamily="1" charset="0"/>
              </a:rPr>
              <a:t> ==</a:t>
            </a:r>
          </a:p>
          <a:p>
            <a:r>
              <a:rPr lang="en-US" sz="3600" dirty="0">
                <a:latin typeface="Fira Code" pitchFamily="1" charset="0"/>
                <a:ea typeface="Fira Code" pitchFamily="1" charset="0"/>
                <a:cs typeface="Fira Code" pitchFamily="1" charset="0"/>
              </a:rPr>
              <a:t>  \A p1, p2 \in Person:</a:t>
            </a:r>
          </a:p>
          <a:p>
            <a:r>
              <a:rPr lang="en-US" sz="3600" dirty="0">
                <a:latin typeface="Fira Code" pitchFamily="1" charset="0"/>
                <a:ea typeface="Fira Code" pitchFamily="1" charset="0"/>
                <a:cs typeface="Fira Code" pitchFamily="1" charset="0"/>
              </a:rPr>
              <a: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[p2] </a:t>
            </a:r>
          </a:p>
          <a:p>
            <a:r>
              <a:rPr lang="en-US" sz="3600" dirty="0">
                <a:latin typeface="Fira Code" pitchFamily="1" charset="0"/>
                <a:ea typeface="Fira Code" pitchFamily="1" charset="0"/>
                <a:cs typeface="Fira Code" pitchFamily="1" charset="0"/>
              </a:rPr>
              <a:t>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0)</a:t>
            </a:r>
          </a:p>
        </p:txBody>
      </p:sp>
    </p:spTree>
    <p:extLst>
      <p:ext uri="{BB962C8B-B14F-4D97-AF65-F5344CB8AC3E}">
        <p14:creationId xmlns:p14="http://schemas.microsoft.com/office/powerpoint/2010/main" val="291761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9EB526-F3FD-18E5-F570-170B4705AC12}"/>
              </a:ext>
            </a:extLst>
          </p:cNvPr>
          <p:cNvPicPr>
            <a:picLocks noGrp="1" noRot="1" noChangeAspect="1" noMove="1" noResize="1" noEditPoints="1" noAdjustHandles="1" noChangeArrowheads="1" noChangeShapeType="1" noCrop="1"/>
          </p:cNvPicPr>
          <p:nvPr/>
        </p:nvPicPr>
        <p:blipFill>
          <a:blip r:embed="rId2"/>
          <a:stretch>
            <a:fillRect/>
          </a:stretch>
        </p:blipFill>
        <p:spPr>
          <a:xfrm>
            <a:off x="643467" y="920834"/>
            <a:ext cx="10905066" cy="5016331"/>
          </a:xfrm>
          <a:prstGeom prst="rect">
            <a:avLst/>
          </a:prstGeom>
        </p:spPr>
      </p:pic>
      <p:sp>
        <p:nvSpPr>
          <p:cNvPr id="5" name="Oval 4">
            <a:extLst>
              <a:ext uri="{FF2B5EF4-FFF2-40B4-BE49-F238E27FC236}">
                <a16:creationId xmlns:a16="http://schemas.microsoft.com/office/drawing/2014/main" id="{729364FF-5710-BC9E-7650-DAAA3C4EAB36}"/>
              </a:ext>
            </a:extLst>
          </p:cNvPr>
          <p:cNvSpPr/>
          <p:nvPr/>
        </p:nvSpPr>
        <p:spPr>
          <a:xfrm>
            <a:off x="7543800" y="3581400"/>
            <a:ext cx="2154832" cy="550324"/>
          </a:xfrm>
          <a:custGeom>
            <a:avLst/>
            <a:gdLst>
              <a:gd name="connsiteX0" fmla="*/ 1085953 w 2154832"/>
              <a:gd name="connsiteY0" fmla="*/ 60 h 550324"/>
              <a:gd name="connsiteX1" fmla="*/ 2152753 w 2154832"/>
              <a:gd name="connsiteY1" fmla="*/ 269214 h 550324"/>
              <a:gd name="connsiteX2" fmla="*/ 1085953 w 2154832"/>
              <a:gd name="connsiteY2" fmla="*/ 538368 h 550324"/>
              <a:gd name="connsiteX3" fmla="*/ 19153 w 2154832"/>
              <a:gd name="connsiteY3" fmla="*/ 269214 h 550324"/>
              <a:gd name="connsiteX4" fmla="*/ 811633 w 2154832"/>
              <a:gd name="connsiteY4" fmla="*/ 56044 h 5503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4832" h="550324" extrusionOk="0">
                <a:moveTo>
                  <a:pt x="1085953" y="60"/>
                </a:moveTo>
                <a:cubicBezTo>
                  <a:pt x="1684742" y="-17280"/>
                  <a:pt x="2060158" y="136031"/>
                  <a:pt x="2152753" y="269214"/>
                </a:cubicBezTo>
                <a:cubicBezTo>
                  <a:pt x="2218960" y="469060"/>
                  <a:pt x="1438565" y="593872"/>
                  <a:pt x="1085953" y="538368"/>
                </a:cubicBezTo>
                <a:cubicBezTo>
                  <a:pt x="416447" y="557362"/>
                  <a:pt x="26811" y="452966"/>
                  <a:pt x="19153" y="269214"/>
                </a:cubicBezTo>
                <a:cubicBezTo>
                  <a:pt x="-135959" y="49466"/>
                  <a:pt x="237911" y="63716"/>
                  <a:pt x="811633" y="56044"/>
                </a:cubicBezTo>
              </a:path>
            </a:pathLst>
          </a:custGeom>
          <a:noFill/>
          <a:ln w="28575">
            <a:solidFill>
              <a:srgbClr val="C00000"/>
            </a:solidFill>
            <a:extLst>
              <a:ext uri="{C807C97D-BFC1-408E-A445-0C87EB9F89A2}">
                <ask:lineSketchStyleProps xmlns:ask="http://schemas.microsoft.com/office/drawing/2018/sketchyshapes" sd="1219033472">
                  <a:custGeom>
                    <a:avLst/>
                    <a:gdLst>
                      <a:gd name="connsiteX0" fmla="*/ 1068100 w 2134900"/>
                      <a:gd name="connsiteY0" fmla="*/ 0 h 776502"/>
                      <a:gd name="connsiteX1" fmla="*/ 2134900 w 2134900"/>
                      <a:gd name="connsiteY1" fmla="*/ 381000 h 776502"/>
                      <a:gd name="connsiteX2" fmla="*/ 1068100 w 2134900"/>
                      <a:gd name="connsiteY2" fmla="*/ 762000 h 776502"/>
                      <a:gd name="connsiteX3" fmla="*/ 1300 w 2134900"/>
                      <a:gd name="connsiteY3" fmla="*/ 381000 h 776502"/>
                      <a:gd name="connsiteX4" fmla="*/ 1159540 w 2134900"/>
                      <a:gd name="connsiteY4" fmla="*/ 91440 h 776502"/>
                      <a:gd name="connsiteX0" fmla="*/ 1085953 w 2154832"/>
                      <a:gd name="connsiteY0" fmla="*/ 86 h 779010"/>
                      <a:gd name="connsiteX1" fmla="*/ 2152753 w 2154832"/>
                      <a:gd name="connsiteY1" fmla="*/ 381086 h 779010"/>
                      <a:gd name="connsiteX2" fmla="*/ 1085953 w 2154832"/>
                      <a:gd name="connsiteY2" fmla="*/ 762086 h 779010"/>
                      <a:gd name="connsiteX3" fmla="*/ 19153 w 2154832"/>
                      <a:gd name="connsiteY3" fmla="*/ 381086 h 779010"/>
                      <a:gd name="connsiteX4" fmla="*/ 811633 w 2154832"/>
                      <a:gd name="connsiteY4" fmla="*/ 79334 h 779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54832" h="779010" extrusionOk="0">
                        <a:moveTo>
                          <a:pt x="1085953" y="86"/>
                        </a:moveTo>
                        <a:cubicBezTo>
                          <a:pt x="1707422" y="-4657"/>
                          <a:pt x="2072579" y="185960"/>
                          <a:pt x="2152753" y="381086"/>
                        </a:cubicBezTo>
                        <a:cubicBezTo>
                          <a:pt x="2196844" y="657387"/>
                          <a:pt x="1530076" y="836536"/>
                          <a:pt x="1085953" y="762086"/>
                        </a:cubicBezTo>
                        <a:cubicBezTo>
                          <a:pt x="418839" y="785667"/>
                          <a:pt x="31739" y="602638"/>
                          <a:pt x="19153" y="381086"/>
                        </a:cubicBezTo>
                        <a:cubicBezTo>
                          <a:pt x="-75464" y="116874"/>
                          <a:pt x="179185" y="50473"/>
                          <a:pt x="811633" y="79334"/>
                        </a:cubicBez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56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7B74-17E0-1628-D792-72027648EC20}"/>
              </a:ext>
            </a:extLst>
          </p:cNvPr>
          <p:cNvSpPr>
            <a:spLocks noGrp="1"/>
          </p:cNvSpPr>
          <p:nvPr>
            <p:ph type="title"/>
          </p:nvPr>
        </p:nvSpPr>
        <p:spPr/>
        <p:txBody>
          <a:bodyPr/>
          <a:lstStyle/>
          <a:p>
            <a:r>
              <a:rPr lang="en-US" dirty="0"/>
              <a:t>Implication</a:t>
            </a:r>
          </a:p>
        </p:txBody>
      </p:sp>
      <p:sp>
        <p:nvSpPr>
          <p:cNvPr id="4" name="TextBox 3">
            <a:extLst>
              <a:ext uri="{FF2B5EF4-FFF2-40B4-BE49-F238E27FC236}">
                <a16:creationId xmlns:a16="http://schemas.microsoft.com/office/drawing/2014/main" id="{5E1A5D67-51BE-BE15-9C38-86F7546429C0}"/>
              </a:ext>
            </a:extLst>
          </p:cNvPr>
          <p:cNvSpPr txBox="1"/>
          <p:nvPr/>
        </p:nvSpPr>
        <p:spPr>
          <a:xfrm>
            <a:off x="2209800" y="2819400"/>
            <a:ext cx="7007046" cy="923330"/>
          </a:xfrm>
          <a:prstGeom prst="rect">
            <a:avLst/>
          </a:prstGeom>
          <a:noFill/>
        </p:spPr>
        <p:txBody>
          <a:bodyPr wrap="none" rtlCol="0">
            <a:spAutoFit/>
          </a:bodyPr>
          <a:lstStyle/>
          <a:p>
            <a:pPr algn="l"/>
            <a:r>
              <a:rPr lang="en-US" sz="5400" dirty="0">
                <a:latin typeface="Fira Code" pitchFamily="1" charset="0"/>
                <a:ea typeface="Fira Code" pitchFamily="1" charset="0"/>
                <a:cs typeface="Fira Code" pitchFamily="1" charset="0"/>
              </a:rPr>
              <a:t>A =&gt; B ≡ ~A \/ B</a:t>
            </a:r>
          </a:p>
        </p:txBody>
      </p:sp>
    </p:spTree>
    <p:extLst>
      <p:ext uri="{BB962C8B-B14F-4D97-AF65-F5344CB8AC3E}">
        <p14:creationId xmlns:p14="http://schemas.microsoft.com/office/powerpoint/2010/main" val="39699367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CD5E491D-9144-DBAD-0ADB-E92E3B37EDA2}"/>
              </a:ext>
            </a:extLst>
          </p:cNvPr>
          <p:cNvSpPr txBox="1"/>
          <p:nvPr/>
        </p:nvSpPr>
        <p:spPr>
          <a:xfrm>
            <a:off x="609600" y="228600"/>
            <a:ext cx="9264075" cy="3970318"/>
          </a:xfrm>
          <a:prstGeom prst="rect">
            <a:avLst/>
          </a:prstGeom>
          <a:noFill/>
        </p:spPr>
        <p:txBody>
          <a:bodyPr wrap="none" rtlCol="0">
            <a:spAutoFit/>
          </a:bodyPr>
          <a:lstStyle/>
          <a:p>
            <a:endParaRPr lang="en-US" sz="3600" dirty="0">
              <a:latin typeface="Fira Code" pitchFamily="1" charset="0"/>
              <a:ea typeface="Fira Code" pitchFamily="1" charset="0"/>
              <a:cs typeface="Fira Code" pitchFamily="1" charset="0"/>
            </a:endParaRPr>
          </a:p>
          <a:p>
            <a:r>
              <a:rPr lang="en-US" sz="3600" dirty="0">
                <a:latin typeface="Fira Code" pitchFamily="1" charset="0"/>
                <a:ea typeface="Fira Code" pitchFamily="1" charset="0"/>
                <a:cs typeface="Fira Code" pitchFamily="1" charset="0"/>
              </a:rPr>
              <a:t>~(</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0)</a:t>
            </a:r>
          </a:p>
          <a:p>
            <a:endParaRPr lang="en-US" sz="3600" dirty="0">
              <a:latin typeface="Fira Code" pitchFamily="1" charset="0"/>
              <a:ea typeface="Fira Code" pitchFamily="1" charset="0"/>
              <a:cs typeface="Fira Code" pitchFamily="1" charset="0"/>
            </a:endParaRPr>
          </a:p>
          <a:p>
            <a:r>
              <a:rPr lang="en-US" sz="3600" dirty="0">
                <a:latin typeface="Fira Code" pitchFamily="1" charset="0"/>
                <a:ea typeface="Fira Code" pitchFamily="1" charset="0"/>
                <a:cs typeface="Fira Code" pitchFamily="1" charset="0"/>
              </a:rPr>
              <a:t>          \/</a:t>
            </a:r>
          </a:p>
          <a:p>
            <a:endParaRPr lang="en-US" sz="3600" dirty="0">
              <a:latin typeface="Fira Code" pitchFamily="1" charset="0"/>
              <a:ea typeface="Fira Code" pitchFamily="1" charset="0"/>
              <a:cs typeface="Fira Code" pitchFamily="1" charset="0"/>
            </a:endParaRPr>
          </a:p>
          <a:p>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[p2] </a:t>
            </a:r>
          </a:p>
          <a:p>
            <a:endParaRPr lang="en-US" sz="3600" dirty="0">
              <a:latin typeface="Fira Code" pitchFamily="1" charset="0"/>
              <a:ea typeface="Fira Code" pitchFamily="1" charset="0"/>
              <a:cs typeface="Fira Code" pitchFamily="1" charset="0"/>
            </a:endParaRPr>
          </a:p>
        </p:txBody>
      </p:sp>
    </p:spTree>
    <p:extLst>
      <p:ext uri="{BB962C8B-B14F-4D97-AF65-F5344CB8AC3E}">
        <p14:creationId xmlns:p14="http://schemas.microsoft.com/office/powerpoint/2010/main" val="9335602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CD5E491D-9144-DBAD-0ADB-E92E3B37EDA2}"/>
              </a:ext>
            </a:extLst>
          </p:cNvPr>
          <p:cNvSpPr txBox="1"/>
          <p:nvPr/>
        </p:nvSpPr>
        <p:spPr>
          <a:xfrm>
            <a:off x="609600" y="228600"/>
            <a:ext cx="9264075" cy="4031873"/>
          </a:xfrm>
          <a:prstGeom prst="rect">
            <a:avLst/>
          </a:prstGeom>
          <a:noFill/>
        </p:spPr>
        <p:txBody>
          <a:bodyPr wrap="none" rtlCol="0">
            <a:spAutoFit/>
          </a:bodyPr>
          <a:lstStyle/>
          <a:p>
            <a:endParaRPr lang="en-US" sz="3600" dirty="0">
              <a:latin typeface="Fira Code" pitchFamily="1" charset="0"/>
              <a:ea typeface="Fira Code" pitchFamily="1" charset="0"/>
              <a:cs typeface="Fira Code" pitchFamily="1" charset="0"/>
            </a:endParaRPr>
          </a:p>
          <a:p>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0</a:t>
            </a:r>
          </a:p>
          <a:p>
            <a:endParaRPr lang="en-US" sz="3600" dirty="0">
              <a:latin typeface="Fira Code" pitchFamily="1" charset="0"/>
              <a:ea typeface="Fira Code" pitchFamily="1" charset="0"/>
              <a:cs typeface="Fira Code" pitchFamily="1" charset="0"/>
            </a:endParaRPr>
          </a:p>
          <a:p>
            <a:r>
              <a:rPr lang="en-US" sz="4000" dirty="0">
                <a:latin typeface="Fira Code" pitchFamily="1" charset="0"/>
                <a:ea typeface="Fira Code" pitchFamily="1" charset="0"/>
                <a:cs typeface="Fira Code" pitchFamily="1" charset="0"/>
              </a:rPr>
              <a:t>         </a:t>
            </a:r>
            <a:r>
              <a:rPr lang="en-US" sz="3600" dirty="0">
                <a:latin typeface="Fira Code" pitchFamily="1" charset="0"/>
                <a:ea typeface="Fira Code" pitchFamily="1" charset="0"/>
                <a:cs typeface="Fira Code" pitchFamily="1" charset="0"/>
              </a:rPr>
              <a:t>=&gt;</a:t>
            </a:r>
            <a:endParaRPr lang="en-US" sz="4000" dirty="0">
              <a:latin typeface="Fira Code" pitchFamily="1" charset="0"/>
              <a:ea typeface="Fira Code" pitchFamily="1" charset="0"/>
              <a:cs typeface="Fira Code" pitchFamily="1" charset="0"/>
            </a:endParaRPr>
          </a:p>
          <a:p>
            <a:endParaRPr lang="en-US" sz="3600" dirty="0">
              <a:latin typeface="Fira Code" pitchFamily="1" charset="0"/>
              <a:ea typeface="Fira Code" pitchFamily="1" charset="0"/>
              <a:cs typeface="Fira Code" pitchFamily="1" charset="0"/>
            </a:endParaRPr>
          </a:p>
          <a:p>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[p2] </a:t>
            </a:r>
          </a:p>
          <a:p>
            <a:endParaRPr lang="en-US" sz="3600" dirty="0">
              <a:latin typeface="Fira Code" pitchFamily="1" charset="0"/>
              <a:ea typeface="Fira Code" pitchFamily="1" charset="0"/>
              <a:cs typeface="Fira Code" pitchFamily="1" charset="0"/>
            </a:endParaRPr>
          </a:p>
        </p:txBody>
      </p:sp>
    </p:spTree>
    <p:extLst>
      <p:ext uri="{BB962C8B-B14F-4D97-AF65-F5344CB8AC3E}">
        <p14:creationId xmlns:p14="http://schemas.microsoft.com/office/powerpoint/2010/main" val="37734308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CD5E491D-9144-DBAD-0ADB-E92E3B37EDA2}"/>
              </a:ext>
            </a:extLst>
          </p:cNvPr>
          <p:cNvSpPr txBox="1"/>
          <p:nvPr/>
        </p:nvSpPr>
        <p:spPr>
          <a:xfrm>
            <a:off x="609600" y="228600"/>
            <a:ext cx="10966464" cy="2308324"/>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ChairInv</a:t>
            </a:r>
            <a:r>
              <a:rPr lang="en-US" sz="3600" dirty="0">
                <a:latin typeface="Fira Code" pitchFamily="1" charset="0"/>
                <a:ea typeface="Fira Code" pitchFamily="1" charset="0"/>
                <a:cs typeface="Fira Code" pitchFamily="1" charset="0"/>
              </a:rPr>
              <a:t> ==</a:t>
            </a:r>
          </a:p>
          <a:p>
            <a:r>
              <a:rPr lang="en-US" sz="3600" dirty="0">
                <a:latin typeface="Fira Code" pitchFamily="1" charset="0"/>
                <a:ea typeface="Fira Code" pitchFamily="1" charset="0"/>
                <a:cs typeface="Fira Code" pitchFamily="1" charset="0"/>
              </a:rPr>
              <a:t>  \A p1, p2 \in Person:</a:t>
            </a:r>
          </a:p>
          <a:p>
            <a:r>
              <a:rPr lang="en-US" sz="3600" dirty="0">
                <a:latin typeface="Fira Code" pitchFamily="1" charset="0"/>
                <a:ea typeface="Fira Code" pitchFamily="1" charset="0"/>
                <a:cs typeface="Fira Code" pitchFamily="1" charset="0"/>
              </a:rPr>
              <a: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0</a:t>
            </a:r>
          </a:p>
          <a:p>
            <a:r>
              <a:rPr lang="en-US" sz="3600" dirty="0">
                <a:latin typeface="Fira Code" pitchFamily="1" charset="0"/>
                <a:ea typeface="Fira Code" pitchFamily="1" charset="0"/>
                <a:cs typeface="Fira Code" pitchFamily="1" charset="0"/>
              </a:rPr>
              <a:t>    =&gt;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[p2]</a:t>
            </a:r>
            <a:endParaRPr lang="en-US" sz="700" dirty="0">
              <a:latin typeface="Fira Code" pitchFamily="1" charset="0"/>
              <a:ea typeface="Fira Code" pitchFamily="1" charset="0"/>
              <a:cs typeface="Fira Code" pitchFamily="1" charset="0"/>
            </a:endParaRPr>
          </a:p>
        </p:txBody>
      </p:sp>
      <p:grpSp>
        <p:nvGrpSpPr>
          <p:cNvPr id="9" name="Group 8">
            <a:extLst>
              <a:ext uri="{FF2B5EF4-FFF2-40B4-BE49-F238E27FC236}">
                <a16:creationId xmlns:a16="http://schemas.microsoft.com/office/drawing/2014/main" id="{53C3C182-82CA-84D2-E1A2-754068BE9707}"/>
              </a:ext>
            </a:extLst>
          </p:cNvPr>
          <p:cNvGrpSpPr/>
          <p:nvPr/>
        </p:nvGrpSpPr>
        <p:grpSpPr>
          <a:xfrm>
            <a:off x="516685" y="3352800"/>
            <a:ext cx="2683715" cy="3040940"/>
            <a:chOff x="516685" y="3352800"/>
            <a:chExt cx="2683715" cy="3040940"/>
          </a:xfrm>
        </p:grpSpPr>
        <p:pic>
          <p:nvPicPr>
            <p:cNvPr id="2" name="Chair" descr="Office Chair with solid fill">
              <a:extLst>
                <a:ext uri="{FF2B5EF4-FFF2-40B4-BE49-F238E27FC236}">
                  <a16:creationId xmlns:a16="http://schemas.microsoft.com/office/drawing/2014/main" id="{1688C656-8452-1B4C-6FCC-F462CD06D6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685" y="5479340"/>
              <a:ext cx="914400" cy="914400"/>
            </a:xfrm>
            <a:prstGeom prst="rect">
              <a:avLst/>
            </a:prstGeom>
          </p:spPr>
        </p:pic>
        <p:pic>
          <p:nvPicPr>
            <p:cNvPr id="4" name="Person" descr="User with solid fill">
              <a:hlinkClick r:id="rId4" action="ppaction://hlinksldjump"/>
              <a:extLst>
                <a:ext uri="{FF2B5EF4-FFF2-40B4-BE49-F238E27FC236}">
                  <a16:creationId xmlns:a16="http://schemas.microsoft.com/office/drawing/2014/main" id="{09046D6C-DE3D-37B7-A094-1058977D0B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3352800"/>
              <a:ext cx="914400" cy="914400"/>
            </a:xfrm>
            <a:prstGeom prst="rect">
              <a:avLst/>
            </a:prstGeom>
          </p:spPr>
        </p:pic>
        <p:pic>
          <p:nvPicPr>
            <p:cNvPr id="6" name="Chair" descr="Office Chair with solid fill">
              <a:extLst>
                <a:ext uri="{FF2B5EF4-FFF2-40B4-BE49-F238E27FC236}">
                  <a16:creationId xmlns:a16="http://schemas.microsoft.com/office/drawing/2014/main" id="{4EC1B95C-3AEB-DE1E-B53C-BAF761D7E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3600" y="5410200"/>
              <a:ext cx="914400" cy="914400"/>
            </a:xfrm>
            <a:prstGeom prst="rect">
              <a:avLst/>
            </a:prstGeom>
          </p:spPr>
        </p:pic>
        <p:pic>
          <p:nvPicPr>
            <p:cNvPr id="7" name="Person" descr="Female Profile with solid fill">
              <a:extLst>
                <a:ext uri="{FF2B5EF4-FFF2-40B4-BE49-F238E27FC236}">
                  <a16:creationId xmlns:a16="http://schemas.microsoft.com/office/drawing/2014/main" id="{B9E30E59-2771-6B29-2D00-D26A996BEB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33400" y="3352800"/>
              <a:ext cx="914400" cy="914400"/>
            </a:xfrm>
            <a:prstGeom prst="rect">
              <a:avLst/>
            </a:prstGeom>
          </p:spPr>
        </p:pic>
      </p:grpSp>
      <p:grpSp>
        <p:nvGrpSpPr>
          <p:cNvPr id="32" name="Group 31">
            <a:extLst>
              <a:ext uri="{FF2B5EF4-FFF2-40B4-BE49-F238E27FC236}">
                <a16:creationId xmlns:a16="http://schemas.microsoft.com/office/drawing/2014/main" id="{24B45786-5377-9EC0-7F82-57488C2B36C4}"/>
              </a:ext>
            </a:extLst>
          </p:cNvPr>
          <p:cNvGrpSpPr/>
          <p:nvPr/>
        </p:nvGrpSpPr>
        <p:grpSpPr>
          <a:xfrm>
            <a:off x="988907" y="4191000"/>
            <a:ext cx="3583093" cy="838200"/>
            <a:chOff x="988907" y="4267200"/>
            <a:chExt cx="3583093" cy="838200"/>
          </a:xfrm>
        </p:grpSpPr>
        <p:cxnSp>
          <p:nvCxnSpPr>
            <p:cNvPr id="11" name="Straight Connector 10">
              <a:extLst>
                <a:ext uri="{FF2B5EF4-FFF2-40B4-BE49-F238E27FC236}">
                  <a16:creationId xmlns:a16="http://schemas.microsoft.com/office/drawing/2014/main" id="{6B3BC5A8-A2FE-3A06-EA35-C1C4A2F7B16B}"/>
                </a:ext>
              </a:extLst>
            </p:cNvPr>
            <p:cNvCxnSpPr>
              <a:cxnSpLocks/>
            </p:cNvCxnSpPr>
            <p:nvPr/>
          </p:nvCxnSpPr>
          <p:spPr>
            <a:xfrm>
              <a:off x="990600" y="4267200"/>
              <a:ext cx="0" cy="8382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9B2AE48F-F6CA-657C-9C60-1FFCF35E8636}"/>
                </a:ext>
              </a:extLst>
            </p:cNvPr>
            <p:cNvCxnSpPr>
              <a:cxnSpLocks/>
            </p:cNvCxnSpPr>
            <p:nvPr/>
          </p:nvCxnSpPr>
          <p:spPr>
            <a:xfrm flipH="1">
              <a:off x="988907" y="5105400"/>
              <a:ext cx="3583093"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18" name="tr'">
            <a:extLst>
              <a:ext uri="{FF2B5EF4-FFF2-40B4-BE49-F238E27FC236}">
                <a16:creationId xmlns:a16="http://schemas.microsoft.com/office/drawing/2014/main" id="{32FC1F3C-770C-F399-B3BC-2A1A2B4BC556}"/>
              </a:ext>
            </a:extLst>
          </p:cNvPr>
          <p:cNvSpPr txBox="1"/>
          <p:nvPr/>
        </p:nvSpPr>
        <p:spPr>
          <a:xfrm>
            <a:off x="4800600" y="4885235"/>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[p1] = 1</a:t>
            </a:r>
          </a:p>
        </p:txBody>
      </p:sp>
      <p:grpSp>
        <p:nvGrpSpPr>
          <p:cNvPr id="33" name="Group 32">
            <a:extLst>
              <a:ext uri="{FF2B5EF4-FFF2-40B4-BE49-F238E27FC236}">
                <a16:creationId xmlns:a16="http://schemas.microsoft.com/office/drawing/2014/main" id="{565E2928-5C63-62ED-CD9A-26EEDCB1BC90}"/>
              </a:ext>
            </a:extLst>
          </p:cNvPr>
          <p:cNvGrpSpPr/>
          <p:nvPr/>
        </p:nvGrpSpPr>
        <p:grpSpPr>
          <a:xfrm>
            <a:off x="1066800" y="4185208"/>
            <a:ext cx="3505200" cy="495300"/>
            <a:chOff x="2743200" y="4191000"/>
            <a:chExt cx="3505200" cy="495300"/>
          </a:xfrm>
        </p:grpSpPr>
        <p:cxnSp>
          <p:nvCxnSpPr>
            <p:cNvPr id="20" name="Straight Connector 19">
              <a:extLst>
                <a:ext uri="{FF2B5EF4-FFF2-40B4-BE49-F238E27FC236}">
                  <a16:creationId xmlns:a16="http://schemas.microsoft.com/office/drawing/2014/main" id="{4C70335C-B35A-1B35-29BD-64B18DAC43B8}"/>
                </a:ext>
              </a:extLst>
            </p:cNvPr>
            <p:cNvCxnSpPr>
              <a:cxnSpLocks/>
            </p:cNvCxnSpPr>
            <p:nvPr/>
          </p:nvCxnSpPr>
          <p:spPr>
            <a:xfrm>
              <a:off x="2744893" y="4191000"/>
              <a:ext cx="0" cy="4953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FF58AA18-40DE-0F87-20C7-386660E534D2}"/>
                </a:ext>
              </a:extLst>
            </p:cNvPr>
            <p:cNvCxnSpPr>
              <a:cxnSpLocks/>
            </p:cNvCxnSpPr>
            <p:nvPr/>
          </p:nvCxnSpPr>
          <p:spPr>
            <a:xfrm flipH="1">
              <a:off x="2743200" y="4686300"/>
              <a:ext cx="3505200"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31" name="tr'">
            <a:extLst>
              <a:ext uri="{FF2B5EF4-FFF2-40B4-BE49-F238E27FC236}">
                <a16:creationId xmlns:a16="http://schemas.microsoft.com/office/drawing/2014/main" id="{D2B477FF-8016-E3D8-0E4C-36F1CAAD4104}"/>
              </a:ext>
            </a:extLst>
          </p:cNvPr>
          <p:cNvSpPr txBox="1"/>
          <p:nvPr/>
        </p:nvSpPr>
        <p:spPr>
          <a:xfrm>
            <a:off x="4800600" y="4413410"/>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[p2] = 1</a:t>
            </a:r>
          </a:p>
        </p:txBody>
      </p:sp>
      <p:sp>
        <p:nvSpPr>
          <p:cNvPr id="10" name="tr'">
            <a:extLst>
              <a:ext uri="{FF2B5EF4-FFF2-40B4-BE49-F238E27FC236}">
                <a16:creationId xmlns:a16="http://schemas.microsoft.com/office/drawing/2014/main" id="{F61AA892-0950-CAC8-B020-2713407D1E01}"/>
              </a:ext>
            </a:extLst>
          </p:cNvPr>
          <p:cNvSpPr txBox="1"/>
          <p:nvPr/>
        </p:nvSpPr>
        <p:spPr>
          <a:xfrm>
            <a:off x="533400" y="-3874037"/>
            <a:ext cx="5575565" cy="1754326"/>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IsPrime</a:t>
            </a:r>
            <a:r>
              <a:rPr lang="en-US" sz="3600" dirty="0">
                <a:latin typeface="Fira Code" pitchFamily="1" charset="0"/>
                <a:ea typeface="Fira Code" pitchFamily="1" charset="0"/>
                <a:cs typeface="Fira Code" pitchFamily="1" charset="0"/>
              </a:rPr>
              <a:t>(x) ==</a:t>
            </a:r>
          </a:p>
          <a:p>
            <a:r>
              <a:rPr lang="en-US" sz="3600" dirty="0">
                <a:latin typeface="Fira Code" pitchFamily="1" charset="0"/>
                <a:ea typeface="Fira Code" pitchFamily="1" charset="0"/>
                <a:cs typeface="Fira Code" pitchFamily="1" charset="0"/>
              </a:rPr>
              <a:t>  \A m, n \in 2..x:</a:t>
            </a:r>
          </a:p>
          <a:p>
            <a:r>
              <a:rPr lang="en-US" sz="3600" dirty="0">
                <a:latin typeface="Fira Code" pitchFamily="1" charset="0"/>
                <a:ea typeface="Fira Code" pitchFamily="1" charset="0"/>
                <a:cs typeface="Fira Code" pitchFamily="1" charset="0"/>
              </a:rPr>
              <a:t>     m*n # x</a:t>
            </a:r>
            <a:endParaRPr lang="en-US" sz="700" dirty="0">
              <a:latin typeface="Fira Code" pitchFamily="1" charset="0"/>
              <a:ea typeface="Fira Code" pitchFamily="1" charset="0"/>
              <a:cs typeface="Fira Code" pitchFamily="1" charset="0"/>
            </a:endParaRPr>
          </a:p>
        </p:txBody>
      </p:sp>
    </p:spTree>
    <p:extLst>
      <p:ext uri="{BB962C8B-B14F-4D97-AF65-F5344CB8AC3E}">
        <p14:creationId xmlns:p14="http://schemas.microsoft.com/office/powerpoint/2010/main" val="4009523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200" fill="hold"/>
                                        <p:tgtEl>
                                          <p:spTgt spid="9"/>
                                        </p:tgtEl>
                                        <p:attrNameLst>
                                          <p:attrName>ppt_x</p:attrName>
                                        </p:attrNameLst>
                                      </p:cBhvr>
                                      <p:tavLst>
                                        <p:tav tm="0">
                                          <p:val>
                                            <p:strVal val="0-#ppt_w/2"/>
                                          </p:val>
                                        </p:tav>
                                        <p:tav tm="100000">
                                          <p:val>
                                            <p:strVal val="#ppt_x"/>
                                          </p:val>
                                        </p:tav>
                                      </p:tavLst>
                                    </p:anim>
                                    <p:anim calcmode="lin" valueType="num">
                                      <p:cBhvr additive="base">
                                        <p:cTn id="8"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200"/>
                                        <p:tgtEl>
                                          <p:spTgt spid="32"/>
                                        </p:tgtEl>
                                      </p:cBhvr>
                                    </p:animEffect>
                                  </p:childTnLst>
                                </p:cTn>
                              </p:par>
                            </p:childTnLst>
                          </p:cTn>
                        </p:par>
                        <p:par>
                          <p:cTn id="14" fill="hold">
                            <p:stCondLst>
                              <p:cond delay="200"/>
                            </p:stCondLst>
                            <p:childTnLst>
                              <p:par>
                                <p:cTn id="15" presetID="10"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2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200"/>
                                        <p:tgtEl>
                                          <p:spTgt spid="33"/>
                                        </p:tgtEl>
                                      </p:cBhvr>
                                    </p:animEffect>
                                  </p:childTnLst>
                                </p:cTn>
                              </p:par>
                            </p:childTnLst>
                          </p:cTn>
                        </p:par>
                        <p:par>
                          <p:cTn id="23" fill="hold">
                            <p:stCondLst>
                              <p:cond delay="200"/>
                            </p:stCondLst>
                            <p:childTnLst>
                              <p:par>
                                <p:cTn id="24" presetID="10" presetClass="entr" presetSubtype="0" fill="hold" grpId="0" nodeType="after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2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E82E355E-A48F-C53F-5418-365C47AC7F96}"/>
              </a:ext>
            </a:extLst>
          </p:cNvPr>
          <p:cNvSpPr txBox="1"/>
          <p:nvPr/>
        </p:nvSpPr>
        <p:spPr>
          <a:xfrm>
            <a:off x="533400" y="1076812"/>
            <a:ext cx="5575565" cy="1754326"/>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IsPrime</a:t>
            </a:r>
            <a:r>
              <a:rPr lang="en-US" sz="3600" dirty="0">
                <a:latin typeface="Fira Code" pitchFamily="1" charset="0"/>
                <a:ea typeface="Fira Code" pitchFamily="1" charset="0"/>
                <a:cs typeface="Fira Code" pitchFamily="1" charset="0"/>
              </a:rPr>
              <a:t>(x) ==</a:t>
            </a:r>
          </a:p>
          <a:p>
            <a:r>
              <a:rPr lang="en-US" sz="3600" dirty="0">
                <a:latin typeface="Fira Code" pitchFamily="1" charset="0"/>
                <a:ea typeface="Fira Code" pitchFamily="1" charset="0"/>
                <a:cs typeface="Fira Code" pitchFamily="1" charset="0"/>
              </a:rPr>
              <a:t>  \A m, n \in 2..x:</a:t>
            </a:r>
          </a:p>
          <a:p>
            <a:r>
              <a:rPr lang="en-US" sz="3600" dirty="0">
                <a:latin typeface="Fira Code" pitchFamily="1" charset="0"/>
                <a:ea typeface="Fira Code" pitchFamily="1" charset="0"/>
                <a:cs typeface="Fira Code" pitchFamily="1" charset="0"/>
              </a:rPr>
              <a:t>     m*n # x</a:t>
            </a:r>
            <a:endParaRPr lang="en-US" sz="700" dirty="0">
              <a:latin typeface="Fira Code" pitchFamily="1" charset="0"/>
              <a:ea typeface="Fira Code" pitchFamily="1" charset="0"/>
              <a:cs typeface="Fira Code" pitchFamily="1" charset="0"/>
            </a:endParaRPr>
          </a:p>
        </p:txBody>
      </p:sp>
      <p:sp>
        <p:nvSpPr>
          <p:cNvPr id="4" name="tr'">
            <a:extLst>
              <a:ext uri="{FF2B5EF4-FFF2-40B4-BE49-F238E27FC236}">
                <a16:creationId xmlns:a16="http://schemas.microsoft.com/office/drawing/2014/main" id="{16A05A76-5C5B-11B8-5CB9-B216C6872B2C}"/>
              </a:ext>
            </a:extLst>
          </p:cNvPr>
          <p:cNvSpPr txBox="1"/>
          <p:nvPr/>
        </p:nvSpPr>
        <p:spPr>
          <a:xfrm>
            <a:off x="609600" y="4343400"/>
            <a:ext cx="10966464" cy="2308324"/>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ChairInv</a:t>
            </a:r>
            <a:r>
              <a:rPr lang="en-US" sz="3600" dirty="0">
                <a:latin typeface="Fira Code" pitchFamily="1" charset="0"/>
                <a:ea typeface="Fira Code" pitchFamily="1" charset="0"/>
                <a:cs typeface="Fira Code" pitchFamily="1" charset="0"/>
              </a:rPr>
              <a:t> ==</a:t>
            </a:r>
          </a:p>
          <a:p>
            <a:r>
              <a:rPr lang="en-US" sz="3600" dirty="0">
                <a:latin typeface="Fira Code" pitchFamily="1" charset="0"/>
                <a:ea typeface="Fira Code" pitchFamily="1" charset="0"/>
                <a:cs typeface="Fira Code" pitchFamily="1" charset="0"/>
              </a:rPr>
              <a:t>  \A p1, p2 \in Person:</a:t>
            </a:r>
          </a:p>
          <a:p>
            <a:r>
              <a:rPr lang="en-US" sz="3600" dirty="0">
                <a:latin typeface="Fira Code" pitchFamily="1" charset="0"/>
                <a:ea typeface="Fira Code" pitchFamily="1" charset="0"/>
                <a:cs typeface="Fira Code" pitchFamily="1" charset="0"/>
              </a:rPr>
              <a: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0</a:t>
            </a:r>
          </a:p>
          <a:p>
            <a:r>
              <a:rPr lang="en-US" sz="3600" dirty="0">
                <a:latin typeface="Fira Code" pitchFamily="1" charset="0"/>
                <a:ea typeface="Fira Code" pitchFamily="1" charset="0"/>
                <a:cs typeface="Fira Code" pitchFamily="1" charset="0"/>
              </a:rPr>
              <a:t>    =&gt;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[p2]</a:t>
            </a:r>
            <a:endParaRPr lang="en-US" sz="700" dirty="0">
              <a:latin typeface="Fira Code" pitchFamily="1" charset="0"/>
              <a:ea typeface="Fira Code" pitchFamily="1" charset="0"/>
              <a:cs typeface="Fira Code" pitchFamily="1" charset="0"/>
            </a:endParaRPr>
          </a:p>
        </p:txBody>
      </p:sp>
      <p:grpSp>
        <p:nvGrpSpPr>
          <p:cNvPr id="5" name="Group 4">
            <a:extLst>
              <a:ext uri="{FF2B5EF4-FFF2-40B4-BE49-F238E27FC236}">
                <a16:creationId xmlns:a16="http://schemas.microsoft.com/office/drawing/2014/main" id="{0600448F-A232-9E3A-0A9F-9C8BA520FD33}"/>
              </a:ext>
            </a:extLst>
          </p:cNvPr>
          <p:cNvGrpSpPr/>
          <p:nvPr/>
        </p:nvGrpSpPr>
        <p:grpSpPr>
          <a:xfrm>
            <a:off x="516685" y="7467600"/>
            <a:ext cx="2683715" cy="3040940"/>
            <a:chOff x="516685" y="3352800"/>
            <a:chExt cx="2683715" cy="3040940"/>
          </a:xfrm>
        </p:grpSpPr>
        <p:pic>
          <p:nvPicPr>
            <p:cNvPr id="6" name="Chair" descr="Office Chair with solid fill">
              <a:extLst>
                <a:ext uri="{FF2B5EF4-FFF2-40B4-BE49-F238E27FC236}">
                  <a16:creationId xmlns:a16="http://schemas.microsoft.com/office/drawing/2014/main" id="{7B7C5E83-37DD-8390-F8DD-79C3AD399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685" y="5479340"/>
              <a:ext cx="914400" cy="914400"/>
            </a:xfrm>
            <a:prstGeom prst="rect">
              <a:avLst/>
            </a:prstGeom>
          </p:spPr>
        </p:pic>
        <p:pic>
          <p:nvPicPr>
            <p:cNvPr id="7" name="Person" descr="User with solid fill">
              <a:extLst>
                <a:ext uri="{FF2B5EF4-FFF2-40B4-BE49-F238E27FC236}">
                  <a16:creationId xmlns:a16="http://schemas.microsoft.com/office/drawing/2014/main" id="{00717038-6982-5427-8605-4DB51DA438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3352800"/>
              <a:ext cx="914400" cy="914400"/>
            </a:xfrm>
            <a:prstGeom prst="rect">
              <a:avLst/>
            </a:prstGeom>
          </p:spPr>
        </p:pic>
        <p:pic>
          <p:nvPicPr>
            <p:cNvPr id="8" name="Chair" descr="Office Chair with solid fill">
              <a:extLst>
                <a:ext uri="{FF2B5EF4-FFF2-40B4-BE49-F238E27FC236}">
                  <a16:creationId xmlns:a16="http://schemas.microsoft.com/office/drawing/2014/main" id="{09BFF731-5431-18F6-BBEE-FBA9A13D429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33600" y="5410200"/>
              <a:ext cx="914400" cy="914400"/>
            </a:xfrm>
            <a:prstGeom prst="rect">
              <a:avLst/>
            </a:prstGeom>
          </p:spPr>
        </p:pic>
        <p:pic>
          <p:nvPicPr>
            <p:cNvPr id="9" name="Person" descr="Female Profile with solid fill">
              <a:extLst>
                <a:ext uri="{FF2B5EF4-FFF2-40B4-BE49-F238E27FC236}">
                  <a16:creationId xmlns:a16="http://schemas.microsoft.com/office/drawing/2014/main" id="{B356DE6F-41A0-48D9-6DBF-8FDCABA6F5A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33400" y="3352800"/>
              <a:ext cx="914400" cy="914400"/>
            </a:xfrm>
            <a:prstGeom prst="rect">
              <a:avLst/>
            </a:prstGeom>
          </p:spPr>
        </p:pic>
      </p:grpSp>
      <p:grpSp>
        <p:nvGrpSpPr>
          <p:cNvPr id="10" name="Group 9">
            <a:extLst>
              <a:ext uri="{FF2B5EF4-FFF2-40B4-BE49-F238E27FC236}">
                <a16:creationId xmlns:a16="http://schemas.microsoft.com/office/drawing/2014/main" id="{B6143AD7-5699-02EC-6CC1-4875FB60AE54}"/>
              </a:ext>
            </a:extLst>
          </p:cNvPr>
          <p:cNvGrpSpPr/>
          <p:nvPr/>
        </p:nvGrpSpPr>
        <p:grpSpPr>
          <a:xfrm>
            <a:off x="988907" y="8305800"/>
            <a:ext cx="3583093" cy="838200"/>
            <a:chOff x="988907" y="4267200"/>
            <a:chExt cx="3583093" cy="838200"/>
          </a:xfrm>
        </p:grpSpPr>
        <p:cxnSp>
          <p:nvCxnSpPr>
            <p:cNvPr id="11" name="Straight Connector 10">
              <a:extLst>
                <a:ext uri="{FF2B5EF4-FFF2-40B4-BE49-F238E27FC236}">
                  <a16:creationId xmlns:a16="http://schemas.microsoft.com/office/drawing/2014/main" id="{95D28DC5-3904-4EB6-1E6F-A658381574A8}"/>
                </a:ext>
              </a:extLst>
            </p:cNvPr>
            <p:cNvCxnSpPr>
              <a:cxnSpLocks/>
            </p:cNvCxnSpPr>
            <p:nvPr/>
          </p:nvCxnSpPr>
          <p:spPr>
            <a:xfrm>
              <a:off x="990600" y="4267200"/>
              <a:ext cx="0" cy="8382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2" name="Straight Connector 11">
              <a:extLst>
                <a:ext uri="{FF2B5EF4-FFF2-40B4-BE49-F238E27FC236}">
                  <a16:creationId xmlns:a16="http://schemas.microsoft.com/office/drawing/2014/main" id="{BCECAF43-CA1E-C2D1-233C-8142C358AA5E}"/>
                </a:ext>
              </a:extLst>
            </p:cNvPr>
            <p:cNvCxnSpPr>
              <a:cxnSpLocks/>
            </p:cNvCxnSpPr>
            <p:nvPr/>
          </p:nvCxnSpPr>
          <p:spPr>
            <a:xfrm flipH="1">
              <a:off x="988907" y="5105400"/>
              <a:ext cx="3583093"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13" name="tr'">
            <a:extLst>
              <a:ext uri="{FF2B5EF4-FFF2-40B4-BE49-F238E27FC236}">
                <a16:creationId xmlns:a16="http://schemas.microsoft.com/office/drawing/2014/main" id="{9659511C-0FAC-2D7E-A4A7-6679C683925B}"/>
              </a:ext>
            </a:extLst>
          </p:cNvPr>
          <p:cNvSpPr txBox="1"/>
          <p:nvPr/>
        </p:nvSpPr>
        <p:spPr>
          <a:xfrm>
            <a:off x="4800600" y="9000035"/>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[p1] = 1</a:t>
            </a:r>
          </a:p>
        </p:txBody>
      </p:sp>
      <p:grpSp>
        <p:nvGrpSpPr>
          <p:cNvPr id="14" name="Group 13">
            <a:extLst>
              <a:ext uri="{FF2B5EF4-FFF2-40B4-BE49-F238E27FC236}">
                <a16:creationId xmlns:a16="http://schemas.microsoft.com/office/drawing/2014/main" id="{148E9786-97F4-5189-3102-49F605142840}"/>
              </a:ext>
            </a:extLst>
          </p:cNvPr>
          <p:cNvGrpSpPr/>
          <p:nvPr/>
        </p:nvGrpSpPr>
        <p:grpSpPr>
          <a:xfrm>
            <a:off x="1066800" y="8300008"/>
            <a:ext cx="3505200" cy="495300"/>
            <a:chOff x="2743200" y="4191000"/>
            <a:chExt cx="3505200" cy="495300"/>
          </a:xfrm>
        </p:grpSpPr>
        <p:cxnSp>
          <p:nvCxnSpPr>
            <p:cNvPr id="15" name="Straight Connector 14">
              <a:extLst>
                <a:ext uri="{FF2B5EF4-FFF2-40B4-BE49-F238E27FC236}">
                  <a16:creationId xmlns:a16="http://schemas.microsoft.com/office/drawing/2014/main" id="{ECAE57ED-BE2C-0255-06A7-5481B6A49110}"/>
                </a:ext>
              </a:extLst>
            </p:cNvPr>
            <p:cNvCxnSpPr>
              <a:cxnSpLocks/>
            </p:cNvCxnSpPr>
            <p:nvPr/>
          </p:nvCxnSpPr>
          <p:spPr>
            <a:xfrm>
              <a:off x="2744893" y="4191000"/>
              <a:ext cx="0" cy="4953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51642BC0-85C7-901B-62C5-6C11E476E776}"/>
                </a:ext>
              </a:extLst>
            </p:cNvPr>
            <p:cNvCxnSpPr>
              <a:cxnSpLocks/>
            </p:cNvCxnSpPr>
            <p:nvPr/>
          </p:nvCxnSpPr>
          <p:spPr>
            <a:xfrm flipH="1">
              <a:off x="2743200" y="4686300"/>
              <a:ext cx="3505200"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17" name="tr'">
            <a:extLst>
              <a:ext uri="{FF2B5EF4-FFF2-40B4-BE49-F238E27FC236}">
                <a16:creationId xmlns:a16="http://schemas.microsoft.com/office/drawing/2014/main" id="{3C907BAF-A614-559F-7F2F-46896B841588}"/>
              </a:ext>
            </a:extLst>
          </p:cNvPr>
          <p:cNvSpPr txBox="1"/>
          <p:nvPr/>
        </p:nvSpPr>
        <p:spPr>
          <a:xfrm>
            <a:off x="4800600" y="8528210"/>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[p2] = 1</a:t>
            </a:r>
          </a:p>
        </p:txBody>
      </p:sp>
    </p:spTree>
    <p:extLst>
      <p:ext uri="{BB962C8B-B14F-4D97-AF65-F5344CB8AC3E}">
        <p14:creationId xmlns:p14="http://schemas.microsoft.com/office/powerpoint/2010/main" val="1616599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CD5E491D-9144-DBAD-0ADB-E92E3B37EDA2}"/>
              </a:ext>
            </a:extLst>
          </p:cNvPr>
          <p:cNvSpPr txBox="1"/>
          <p:nvPr/>
        </p:nvSpPr>
        <p:spPr>
          <a:xfrm>
            <a:off x="609600" y="228600"/>
            <a:ext cx="10966464" cy="2308324"/>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ChairInv</a:t>
            </a:r>
            <a:r>
              <a:rPr lang="en-US" sz="3600" dirty="0">
                <a:latin typeface="Fira Code" pitchFamily="1" charset="0"/>
                <a:ea typeface="Fira Code" pitchFamily="1" charset="0"/>
                <a:cs typeface="Fira Code" pitchFamily="1" charset="0"/>
              </a:rPr>
              <a:t> ==</a:t>
            </a:r>
          </a:p>
          <a:p>
            <a:r>
              <a:rPr lang="en-US" sz="3600" dirty="0">
                <a:latin typeface="Fira Code" pitchFamily="1" charset="0"/>
                <a:ea typeface="Fira Code" pitchFamily="1" charset="0"/>
                <a:cs typeface="Fira Code" pitchFamily="1" charset="0"/>
              </a:rPr>
              <a:t>  \A p1, p2 \in Person:</a:t>
            </a:r>
          </a:p>
          <a:p>
            <a:r>
              <a:rPr lang="en-US" sz="3600" dirty="0">
                <a:latin typeface="Fira Code" pitchFamily="1" charset="0"/>
                <a:ea typeface="Fira Code" pitchFamily="1" charset="0"/>
                <a:cs typeface="Fira Code" pitchFamily="1" charset="0"/>
              </a:rPr>
              <a: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0</a:t>
            </a:r>
          </a:p>
          <a:p>
            <a:r>
              <a:rPr lang="en-US" sz="3600" dirty="0">
                <a:latin typeface="Fira Code" pitchFamily="1" charset="0"/>
                <a:ea typeface="Fira Code" pitchFamily="1" charset="0"/>
                <a:cs typeface="Fira Code" pitchFamily="1" charset="0"/>
              </a:rPr>
              <a:t>    =&gt;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[p2]</a:t>
            </a:r>
            <a:endParaRPr lang="en-US" sz="700" dirty="0">
              <a:latin typeface="Fira Code" pitchFamily="1" charset="0"/>
              <a:ea typeface="Fira Code" pitchFamily="1" charset="0"/>
              <a:cs typeface="Fira Code" pitchFamily="1" charset="0"/>
            </a:endParaRPr>
          </a:p>
        </p:txBody>
      </p:sp>
      <p:grpSp>
        <p:nvGrpSpPr>
          <p:cNvPr id="9" name="Group 8">
            <a:extLst>
              <a:ext uri="{FF2B5EF4-FFF2-40B4-BE49-F238E27FC236}">
                <a16:creationId xmlns:a16="http://schemas.microsoft.com/office/drawing/2014/main" id="{53C3C182-82CA-84D2-E1A2-754068BE9707}"/>
              </a:ext>
            </a:extLst>
          </p:cNvPr>
          <p:cNvGrpSpPr/>
          <p:nvPr/>
        </p:nvGrpSpPr>
        <p:grpSpPr>
          <a:xfrm>
            <a:off x="516685" y="3352800"/>
            <a:ext cx="2683715" cy="3040940"/>
            <a:chOff x="516685" y="3352800"/>
            <a:chExt cx="2683715" cy="3040940"/>
          </a:xfrm>
        </p:grpSpPr>
        <p:pic>
          <p:nvPicPr>
            <p:cNvPr id="2" name="Chair" descr="Office Chair with solid fill">
              <a:extLst>
                <a:ext uri="{FF2B5EF4-FFF2-40B4-BE49-F238E27FC236}">
                  <a16:creationId xmlns:a16="http://schemas.microsoft.com/office/drawing/2014/main" id="{1688C656-8452-1B4C-6FCC-F462CD06D6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685" y="5479340"/>
              <a:ext cx="914400" cy="914400"/>
            </a:xfrm>
            <a:prstGeom prst="rect">
              <a:avLst/>
            </a:prstGeom>
          </p:spPr>
        </p:pic>
        <p:pic>
          <p:nvPicPr>
            <p:cNvPr id="4" name="Person" descr="User with solid fill">
              <a:hlinkClick r:id="rId4" action="ppaction://hlinksldjump"/>
              <a:extLst>
                <a:ext uri="{FF2B5EF4-FFF2-40B4-BE49-F238E27FC236}">
                  <a16:creationId xmlns:a16="http://schemas.microsoft.com/office/drawing/2014/main" id="{09046D6C-DE3D-37B7-A094-1058977D0B9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3352800"/>
              <a:ext cx="914400" cy="914400"/>
            </a:xfrm>
            <a:prstGeom prst="rect">
              <a:avLst/>
            </a:prstGeom>
          </p:spPr>
        </p:pic>
        <p:pic>
          <p:nvPicPr>
            <p:cNvPr id="6" name="Chair" descr="Office Chair with solid fill">
              <a:extLst>
                <a:ext uri="{FF2B5EF4-FFF2-40B4-BE49-F238E27FC236}">
                  <a16:creationId xmlns:a16="http://schemas.microsoft.com/office/drawing/2014/main" id="{4EC1B95C-3AEB-DE1E-B53C-BAF761D7E4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3600" y="5410200"/>
              <a:ext cx="914400" cy="914400"/>
            </a:xfrm>
            <a:prstGeom prst="rect">
              <a:avLst/>
            </a:prstGeom>
          </p:spPr>
        </p:pic>
        <p:pic>
          <p:nvPicPr>
            <p:cNvPr id="7" name="Person" descr="Female Profile with solid fill">
              <a:extLst>
                <a:ext uri="{FF2B5EF4-FFF2-40B4-BE49-F238E27FC236}">
                  <a16:creationId xmlns:a16="http://schemas.microsoft.com/office/drawing/2014/main" id="{B9E30E59-2771-6B29-2D00-D26A996BEB4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33400" y="3352800"/>
              <a:ext cx="914400" cy="914400"/>
            </a:xfrm>
            <a:prstGeom prst="rect">
              <a:avLst/>
            </a:prstGeom>
          </p:spPr>
        </p:pic>
      </p:grpSp>
      <p:grpSp>
        <p:nvGrpSpPr>
          <p:cNvPr id="32" name="Group 31">
            <a:extLst>
              <a:ext uri="{FF2B5EF4-FFF2-40B4-BE49-F238E27FC236}">
                <a16:creationId xmlns:a16="http://schemas.microsoft.com/office/drawing/2014/main" id="{24B45786-5377-9EC0-7F82-57488C2B36C4}"/>
              </a:ext>
            </a:extLst>
          </p:cNvPr>
          <p:cNvGrpSpPr/>
          <p:nvPr/>
        </p:nvGrpSpPr>
        <p:grpSpPr>
          <a:xfrm>
            <a:off x="988907" y="4191000"/>
            <a:ext cx="3583093" cy="838200"/>
            <a:chOff x="988907" y="4267200"/>
            <a:chExt cx="3583093" cy="838200"/>
          </a:xfrm>
        </p:grpSpPr>
        <p:cxnSp>
          <p:nvCxnSpPr>
            <p:cNvPr id="11" name="Straight Connector 10">
              <a:extLst>
                <a:ext uri="{FF2B5EF4-FFF2-40B4-BE49-F238E27FC236}">
                  <a16:creationId xmlns:a16="http://schemas.microsoft.com/office/drawing/2014/main" id="{6B3BC5A8-A2FE-3A06-EA35-C1C4A2F7B16B}"/>
                </a:ext>
              </a:extLst>
            </p:cNvPr>
            <p:cNvCxnSpPr>
              <a:cxnSpLocks/>
            </p:cNvCxnSpPr>
            <p:nvPr/>
          </p:nvCxnSpPr>
          <p:spPr>
            <a:xfrm>
              <a:off x="990600" y="4267200"/>
              <a:ext cx="0" cy="8382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9B2AE48F-F6CA-657C-9C60-1FFCF35E8636}"/>
                </a:ext>
              </a:extLst>
            </p:cNvPr>
            <p:cNvCxnSpPr>
              <a:cxnSpLocks/>
            </p:cNvCxnSpPr>
            <p:nvPr/>
          </p:nvCxnSpPr>
          <p:spPr>
            <a:xfrm flipH="1">
              <a:off x="988907" y="5105400"/>
              <a:ext cx="3583093"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18" name="tr'">
            <a:extLst>
              <a:ext uri="{FF2B5EF4-FFF2-40B4-BE49-F238E27FC236}">
                <a16:creationId xmlns:a16="http://schemas.microsoft.com/office/drawing/2014/main" id="{32FC1F3C-770C-F399-B3BC-2A1A2B4BC556}"/>
              </a:ext>
            </a:extLst>
          </p:cNvPr>
          <p:cNvSpPr txBox="1"/>
          <p:nvPr/>
        </p:nvSpPr>
        <p:spPr>
          <a:xfrm>
            <a:off x="4800600" y="4885235"/>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[p1] = 1</a:t>
            </a:r>
          </a:p>
        </p:txBody>
      </p:sp>
      <p:grpSp>
        <p:nvGrpSpPr>
          <p:cNvPr id="33" name="Group 32">
            <a:extLst>
              <a:ext uri="{FF2B5EF4-FFF2-40B4-BE49-F238E27FC236}">
                <a16:creationId xmlns:a16="http://schemas.microsoft.com/office/drawing/2014/main" id="{565E2928-5C63-62ED-CD9A-26EEDCB1BC90}"/>
              </a:ext>
            </a:extLst>
          </p:cNvPr>
          <p:cNvGrpSpPr/>
          <p:nvPr/>
        </p:nvGrpSpPr>
        <p:grpSpPr>
          <a:xfrm>
            <a:off x="1066800" y="4185208"/>
            <a:ext cx="3505200" cy="495300"/>
            <a:chOff x="2743200" y="4191000"/>
            <a:chExt cx="3505200" cy="495300"/>
          </a:xfrm>
        </p:grpSpPr>
        <p:cxnSp>
          <p:nvCxnSpPr>
            <p:cNvPr id="20" name="Straight Connector 19">
              <a:extLst>
                <a:ext uri="{FF2B5EF4-FFF2-40B4-BE49-F238E27FC236}">
                  <a16:creationId xmlns:a16="http://schemas.microsoft.com/office/drawing/2014/main" id="{4C70335C-B35A-1B35-29BD-64B18DAC43B8}"/>
                </a:ext>
              </a:extLst>
            </p:cNvPr>
            <p:cNvCxnSpPr>
              <a:cxnSpLocks/>
            </p:cNvCxnSpPr>
            <p:nvPr/>
          </p:nvCxnSpPr>
          <p:spPr>
            <a:xfrm>
              <a:off x="2744893" y="4191000"/>
              <a:ext cx="0" cy="4953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FF58AA18-40DE-0F87-20C7-386660E534D2}"/>
                </a:ext>
              </a:extLst>
            </p:cNvPr>
            <p:cNvCxnSpPr>
              <a:cxnSpLocks/>
            </p:cNvCxnSpPr>
            <p:nvPr/>
          </p:nvCxnSpPr>
          <p:spPr>
            <a:xfrm flipH="1">
              <a:off x="2743200" y="4686300"/>
              <a:ext cx="3505200"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31" name="tr'">
            <a:extLst>
              <a:ext uri="{FF2B5EF4-FFF2-40B4-BE49-F238E27FC236}">
                <a16:creationId xmlns:a16="http://schemas.microsoft.com/office/drawing/2014/main" id="{D2B477FF-8016-E3D8-0E4C-36F1CAAD4104}"/>
              </a:ext>
            </a:extLst>
          </p:cNvPr>
          <p:cNvSpPr txBox="1"/>
          <p:nvPr/>
        </p:nvSpPr>
        <p:spPr>
          <a:xfrm>
            <a:off x="4800600" y="4413410"/>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[p2] = 1</a:t>
            </a:r>
          </a:p>
        </p:txBody>
      </p:sp>
      <p:sp>
        <p:nvSpPr>
          <p:cNvPr id="10" name="tr'">
            <a:extLst>
              <a:ext uri="{FF2B5EF4-FFF2-40B4-BE49-F238E27FC236}">
                <a16:creationId xmlns:a16="http://schemas.microsoft.com/office/drawing/2014/main" id="{F61AA892-0950-CAC8-B020-2713407D1E01}"/>
              </a:ext>
            </a:extLst>
          </p:cNvPr>
          <p:cNvSpPr txBox="1"/>
          <p:nvPr/>
        </p:nvSpPr>
        <p:spPr>
          <a:xfrm>
            <a:off x="533400" y="-3874037"/>
            <a:ext cx="5575565" cy="1754326"/>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IsPrime</a:t>
            </a:r>
            <a:r>
              <a:rPr lang="en-US" sz="3600" dirty="0">
                <a:latin typeface="Fira Code" pitchFamily="1" charset="0"/>
                <a:ea typeface="Fira Code" pitchFamily="1" charset="0"/>
                <a:cs typeface="Fira Code" pitchFamily="1" charset="0"/>
              </a:rPr>
              <a:t>(x) ==</a:t>
            </a:r>
          </a:p>
          <a:p>
            <a:r>
              <a:rPr lang="en-US" sz="3600" dirty="0">
                <a:latin typeface="Fira Code" pitchFamily="1" charset="0"/>
                <a:ea typeface="Fira Code" pitchFamily="1" charset="0"/>
                <a:cs typeface="Fira Code" pitchFamily="1" charset="0"/>
              </a:rPr>
              <a:t>  \A m, n \in 2..x:</a:t>
            </a:r>
          </a:p>
          <a:p>
            <a:r>
              <a:rPr lang="en-US" sz="3600" dirty="0">
                <a:latin typeface="Fira Code" pitchFamily="1" charset="0"/>
                <a:ea typeface="Fira Code" pitchFamily="1" charset="0"/>
                <a:cs typeface="Fira Code" pitchFamily="1" charset="0"/>
              </a:rPr>
              <a:t>     m*n # x</a:t>
            </a:r>
            <a:endParaRPr lang="en-US" sz="700" dirty="0">
              <a:latin typeface="Fira Code" pitchFamily="1" charset="0"/>
              <a:ea typeface="Fira Code" pitchFamily="1" charset="0"/>
              <a:cs typeface="Fira Code" pitchFamily="1" charset="0"/>
            </a:endParaRPr>
          </a:p>
        </p:txBody>
      </p:sp>
    </p:spTree>
    <p:extLst>
      <p:ext uri="{BB962C8B-B14F-4D97-AF65-F5344CB8AC3E}">
        <p14:creationId xmlns:p14="http://schemas.microsoft.com/office/powerpoint/2010/main" val="22685675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00">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
            <a:extLst>
              <a:ext uri="{FF2B5EF4-FFF2-40B4-BE49-F238E27FC236}">
                <a16:creationId xmlns:a16="http://schemas.microsoft.com/office/drawing/2014/main" id="{CD5E491D-9144-DBAD-0ADB-E92E3B37EDA2}"/>
              </a:ext>
            </a:extLst>
          </p:cNvPr>
          <p:cNvSpPr txBox="1"/>
          <p:nvPr/>
        </p:nvSpPr>
        <p:spPr>
          <a:xfrm>
            <a:off x="609600" y="228600"/>
            <a:ext cx="10966464" cy="2862322"/>
          </a:xfrm>
          <a:prstGeom prst="rect">
            <a:avLst/>
          </a:prstGeom>
          <a:noFill/>
        </p:spPr>
        <p:txBody>
          <a:bodyPr wrap="none" rtlCol="0">
            <a:spAutoFit/>
          </a:bodyPr>
          <a:lstStyle/>
          <a:p>
            <a:r>
              <a:rPr lang="en-US" sz="3600" dirty="0" err="1">
                <a:latin typeface="Fira Code" pitchFamily="1" charset="0"/>
                <a:ea typeface="Fira Code" pitchFamily="1" charset="0"/>
                <a:cs typeface="Fira Code" pitchFamily="1" charset="0"/>
              </a:rPr>
              <a:t>ChairInv</a:t>
            </a:r>
            <a:r>
              <a:rPr lang="en-US" sz="3600" dirty="0">
                <a:latin typeface="Fira Code" pitchFamily="1" charset="0"/>
                <a:ea typeface="Fira Code" pitchFamily="1" charset="0"/>
                <a:cs typeface="Fira Code" pitchFamily="1" charset="0"/>
              </a:rPr>
              <a:t> ==</a:t>
            </a:r>
          </a:p>
          <a:p>
            <a:r>
              <a:rPr lang="en-US" sz="3600" dirty="0">
                <a:latin typeface="Fira Code" pitchFamily="1" charset="0"/>
                <a:ea typeface="Fira Code" pitchFamily="1" charset="0"/>
                <a:cs typeface="Fira Code" pitchFamily="1" charset="0"/>
              </a:rPr>
              <a:t>  \A p1, p2 \in Person:</a:t>
            </a:r>
          </a:p>
          <a:p>
            <a:r>
              <a:rPr lang="en-US" sz="3600" dirty="0">
                <a:latin typeface="Fira Code" pitchFamily="1" charset="0"/>
                <a:ea typeface="Fira Code" pitchFamily="1" charset="0"/>
                <a:cs typeface="Fira Code" pitchFamily="1" charset="0"/>
              </a:rPr>
              <a:t>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0</a:t>
            </a:r>
          </a:p>
          <a:p>
            <a:r>
              <a:rPr lang="en-US" sz="3600" dirty="0">
                <a:latin typeface="Fira Code" pitchFamily="1" charset="0"/>
                <a:ea typeface="Fira Code" pitchFamily="1" charset="0"/>
                <a:cs typeface="Fira Code" pitchFamily="1" charset="0"/>
              </a:rPr>
              <a:t>    /\ p1 # p2</a:t>
            </a:r>
          </a:p>
          <a:p>
            <a:r>
              <a:rPr lang="en-US" sz="3600" dirty="0">
                <a:latin typeface="Fira Code" pitchFamily="1" charset="0"/>
                <a:ea typeface="Fira Code" pitchFamily="1" charset="0"/>
                <a:cs typeface="Fira Code" pitchFamily="1" charset="0"/>
              </a:rPr>
              <a:t>    =&gt;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[p1] # </a:t>
            </a:r>
            <a:r>
              <a:rPr lang="en-US" sz="3600" dirty="0" err="1">
                <a:latin typeface="Fira Code" pitchFamily="1" charset="0"/>
                <a:ea typeface="Fira Code" pitchFamily="1" charset="0"/>
                <a:cs typeface="Fira Code" pitchFamily="1" charset="0"/>
              </a:rPr>
              <a:t>sitting_in</a:t>
            </a:r>
            <a:r>
              <a:rPr lang="en-US" sz="3600" dirty="0">
                <a:latin typeface="Fira Code" pitchFamily="1" charset="0"/>
                <a:ea typeface="Fira Code" pitchFamily="1" charset="0"/>
                <a:cs typeface="Fira Code" pitchFamily="1" charset="0"/>
              </a:rPr>
              <a:t>[p2]</a:t>
            </a:r>
            <a:endParaRPr lang="en-US" sz="700" dirty="0">
              <a:latin typeface="Fira Code" pitchFamily="1" charset="0"/>
              <a:ea typeface="Fira Code" pitchFamily="1" charset="0"/>
              <a:cs typeface="Fira Code" pitchFamily="1" charset="0"/>
            </a:endParaRPr>
          </a:p>
        </p:txBody>
      </p:sp>
      <p:grpSp>
        <p:nvGrpSpPr>
          <p:cNvPr id="17" name="Group 16">
            <a:extLst>
              <a:ext uri="{FF2B5EF4-FFF2-40B4-BE49-F238E27FC236}">
                <a16:creationId xmlns:a16="http://schemas.microsoft.com/office/drawing/2014/main" id="{7F2138D9-85B3-CDD9-2A72-EFDB2C5A53CB}"/>
              </a:ext>
            </a:extLst>
          </p:cNvPr>
          <p:cNvGrpSpPr/>
          <p:nvPr/>
        </p:nvGrpSpPr>
        <p:grpSpPr>
          <a:xfrm>
            <a:off x="516685" y="3352800"/>
            <a:ext cx="2683715" cy="3040940"/>
            <a:chOff x="516685" y="3352800"/>
            <a:chExt cx="2683715" cy="3040940"/>
          </a:xfrm>
        </p:grpSpPr>
        <p:pic>
          <p:nvPicPr>
            <p:cNvPr id="29" name="Chair" descr="Office Chair with solid fill">
              <a:extLst>
                <a:ext uri="{FF2B5EF4-FFF2-40B4-BE49-F238E27FC236}">
                  <a16:creationId xmlns:a16="http://schemas.microsoft.com/office/drawing/2014/main" id="{24DEC1C6-7CEE-6B94-92EF-42FDED84F2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685" y="5479340"/>
              <a:ext cx="914400" cy="914400"/>
            </a:xfrm>
            <a:prstGeom prst="rect">
              <a:avLst/>
            </a:prstGeom>
          </p:spPr>
        </p:pic>
        <p:pic>
          <p:nvPicPr>
            <p:cNvPr id="30" name="Person" descr="User with solid fill">
              <a:hlinkClick r:id="rId4" action="ppaction://hlinksldjump"/>
              <a:extLst>
                <a:ext uri="{FF2B5EF4-FFF2-40B4-BE49-F238E27FC236}">
                  <a16:creationId xmlns:a16="http://schemas.microsoft.com/office/drawing/2014/main" id="{CBD24358-BB8A-2005-57A6-B46ACAED82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0" y="3352800"/>
              <a:ext cx="914400" cy="914400"/>
            </a:xfrm>
            <a:prstGeom prst="rect">
              <a:avLst/>
            </a:prstGeom>
          </p:spPr>
        </p:pic>
        <p:pic>
          <p:nvPicPr>
            <p:cNvPr id="34" name="Chair" descr="Office Chair with solid fill">
              <a:extLst>
                <a:ext uri="{FF2B5EF4-FFF2-40B4-BE49-F238E27FC236}">
                  <a16:creationId xmlns:a16="http://schemas.microsoft.com/office/drawing/2014/main" id="{DB367062-BA68-2536-6F30-F476D2F181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33600" y="5410200"/>
              <a:ext cx="914400" cy="914400"/>
            </a:xfrm>
            <a:prstGeom prst="rect">
              <a:avLst/>
            </a:prstGeom>
          </p:spPr>
        </p:pic>
        <p:pic>
          <p:nvPicPr>
            <p:cNvPr id="35" name="Person" descr="Female Profile with solid fill">
              <a:extLst>
                <a:ext uri="{FF2B5EF4-FFF2-40B4-BE49-F238E27FC236}">
                  <a16:creationId xmlns:a16="http://schemas.microsoft.com/office/drawing/2014/main" id="{7DD8FE15-3DD5-97BA-4B75-3096D6402FD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533400" y="3352800"/>
              <a:ext cx="914400" cy="914400"/>
            </a:xfrm>
            <a:prstGeom prst="rect">
              <a:avLst/>
            </a:prstGeom>
          </p:spPr>
        </p:pic>
      </p:grpSp>
      <p:grpSp>
        <p:nvGrpSpPr>
          <p:cNvPr id="19" name="Group 18">
            <a:extLst>
              <a:ext uri="{FF2B5EF4-FFF2-40B4-BE49-F238E27FC236}">
                <a16:creationId xmlns:a16="http://schemas.microsoft.com/office/drawing/2014/main" id="{A8890FDA-E113-E82D-20C0-21EDA0FCBFE6}"/>
              </a:ext>
            </a:extLst>
          </p:cNvPr>
          <p:cNvGrpSpPr/>
          <p:nvPr/>
        </p:nvGrpSpPr>
        <p:grpSpPr>
          <a:xfrm>
            <a:off x="988907" y="4191000"/>
            <a:ext cx="3583093" cy="838200"/>
            <a:chOff x="988907" y="4267200"/>
            <a:chExt cx="3583093" cy="838200"/>
          </a:xfrm>
        </p:grpSpPr>
        <p:cxnSp>
          <p:nvCxnSpPr>
            <p:cNvPr id="27" name="Straight Connector 26">
              <a:extLst>
                <a:ext uri="{FF2B5EF4-FFF2-40B4-BE49-F238E27FC236}">
                  <a16:creationId xmlns:a16="http://schemas.microsoft.com/office/drawing/2014/main" id="{27B2B363-8E22-998A-88AB-DE973F6CBC5D}"/>
                </a:ext>
              </a:extLst>
            </p:cNvPr>
            <p:cNvCxnSpPr>
              <a:cxnSpLocks/>
            </p:cNvCxnSpPr>
            <p:nvPr/>
          </p:nvCxnSpPr>
          <p:spPr>
            <a:xfrm>
              <a:off x="990600" y="4267200"/>
              <a:ext cx="0" cy="8382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B5F861D8-9C25-A560-4BA0-B0C10769824F}"/>
                </a:ext>
              </a:extLst>
            </p:cNvPr>
            <p:cNvCxnSpPr>
              <a:cxnSpLocks/>
            </p:cNvCxnSpPr>
            <p:nvPr/>
          </p:nvCxnSpPr>
          <p:spPr>
            <a:xfrm flipH="1">
              <a:off x="988907" y="5105400"/>
              <a:ext cx="3583093"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22" name="tr'">
            <a:extLst>
              <a:ext uri="{FF2B5EF4-FFF2-40B4-BE49-F238E27FC236}">
                <a16:creationId xmlns:a16="http://schemas.microsoft.com/office/drawing/2014/main" id="{C2270B3D-6031-5ADF-372C-F239AEECDB8B}"/>
              </a:ext>
            </a:extLst>
          </p:cNvPr>
          <p:cNvSpPr txBox="1"/>
          <p:nvPr/>
        </p:nvSpPr>
        <p:spPr>
          <a:xfrm>
            <a:off x="4800600" y="4885235"/>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[p1] = 1</a:t>
            </a:r>
          </a:p>
        </p:txBody>
      </p:sp>
      <p:grpSp>
        <p:nvGrpSpPr>
          <p:cNvPr id="23" name="Group 22">
            <a:extLst>
              <a:ext uri="{FF2B5EF4-FFF2-40B4-BE49-F238E27FC236}">
                <a16:creationId xmlns:a16="http://schemas.microsoft.com/office/drawing/2014/main" id="{435FEBBF-6899-8C01-8D75-5BF81C632A4E}"/>
              </a:ext>
            </a:extLst>
          </p:cNvPr>
          <p:cNvGrpSpPr/>
          <p:nvPr/>
        </p:nvGrpSpPr>
        <p:grpSpPr>
          <a:xfrm>
            <a:off x="1066800" y="4185208"/>
            <a:ext cx="3505200" cy="495300"/>
            <a:chOff x="2743200" y="4191000"/>
            <a:chExt cx="3505200" cy="495300"/>
          </a:xfrm>
        </p:grpSpPr>
        <p:cxnSp>
          <p:nvCxnSpPr>
            <p:cNvPr id="25" name="Straight Connector 24">
              <a:extLst>
                <a:ext uri="{FF2B5EF4-FFF2-40B4-BE49-F238E27FC236}">
                  <a16:creationId xmlns:a16="http://schemas.microsoft.com/office/drawing/2014/main" id="{37933E98-8E68-46BB-280B-E0161A47ED24}"/>
                </a:ext>
              </a:extLst>
            </p:cNvPr>
            <p:cNvCxnSpPr>
              <a:cxnSpLocks/>
            </p:cNvCxnSpPr>
            <p:nvPr/>
          </p:nvCxnSpPr>
          <p:spPr>
            <a:xfrm>
              <a:off x="2744893" y="4191000"/>
              <a:ext cx="0" cy="495300"/>
            </a:xfrm>
            <a:prstGeom prst="line">
              <a:avLst/>
            </a:prstGeom>
            <a:ln>
              <a:tailEnd type="none"/>
            </a:ln>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ACC0A065-2D83-1D53-E06C-BB317C41F6A6}"/>
                </a:ext>
              </a:extLst>
            </p:cNvPr>
            <p:cNvCxnSpPr>
              <a:cxnSpLocks/>
            </p:cNvCxnSpPr>
            <p:nvPr/>
          </p:nvCxnSpPr>
          <p:spPr>
            <a:xfrm flipH="1">
              <a:off x="2743200" y="4686300"/>
              <a:ext cx="3505200" cy="0"/>
            </a:xfrm>
            <a:prstGeom prst="line">
              <a:avLst/>
            </a:prstGeom>
            <a:ln>
              <a:tailEnd type="none"/>
            </a:ln>
          </p:spPr>
          <p:style>
            <a:lnRef idx="3">
              <a:schemeClr val="dk1"/>
            </a:lnRef>
            <a:fillRef idx="0">
              <a:schemeClr val="dk1"/>
            </a:fillRef>
            <a:effectRef idx="2">
              <a:schemeClr val="dk1"/>
            </a:effectRef>
            <a:fontRef idx="minor">
              <a:schemeClr val="tx1"/>
            </a:fontRef>
          </p:style>
        </p:cxnSp>
      </p:grpSp>
      <p:sp>
        <p:nvSpPr>
          <p:cNvPr id="24" name="tr'">
            <a:extLst>
              <a:ext uri="{FF2B5EF4-FFF2-40B4-BE49-F238E27FC236}">
                <a16:creationId xmlns:a16="http://schemas.microsoft.com/office/drawing/2014/main" id="{05D6A35A-8681-5ECE-6373-9A0E6E6BC146}"/>
              </a:ext>
            </a:extLst>
          </p:cNvPr>
          <p:cNvSpPr txBox="1"/>
          <p:nvPr/>
        </p:nvSpPr>
        <p:spPr>
          <a:xfrm>
            <a:off x="4800600" y="4413410"/>
            <a:ext cx="3589444" cy="461665"/>
          </a:xfrm>
          <a:prstGeom prst="rect">
            <a:avLst/>
          </a:prstGeom>
          <a:noFill/>
        </p:spPr>
        <p:txBody>
          <a:bodyPr wrap="none" rtlCol="0">
            <a:spAutoFit/>
          </a:bodyPr>
          <a:lstStyle/>
          <a:p>
            <a:r>
              <a:rPr lang="en-US" sz="2400" dirty="0" err="1">
                <a:latin typeface="Fira Code" pitchFamily="1" charset="0"/>
                <a:ea typeface="Fira Code" pitchFamily="1" charset="0"/>
                <a:cs typeface="Fira Code" pitchFamily="1" charset="0"/>
              </a:rPr>
              <a:t>sitting_in</a:t>
            </a:r>
            <a:r>
              <a:rPr lang="en-US" sz="2400" dirty="0">
                <a:latin typeface="Fira Code" pitchFamily="1" charset="0"/>
                <a:ea typeface="Fira Code" pitchFamily="1" charset="0"/>
                <a:cs typeface="Fira Code" pitchFamily="1" charset="0"/>
              </a:rPr>
              <a:t>[p2] = 1</a:t>
            </a:r>
          </a:p>
        </p:txBody>
      </p:sp>
    </p:spTree>
    <p:extLst>
      <p:ext uri="{BB962C8B-B14F-4D97-AF65-F5344CB8AC3E}">
        <p14:creationId xmlns:p14="http://schemas.microsoft.com/office/powerpoint/2010/main" val="3976608045"/>
      </p:ext>
    </p:extLst>
  </p:cSld>
  <p:clrMapOvr>
    <a:masterClrMapping/>
  </p:clrMapOvr>
  <mc:AlternateContent xmlns:mc="http://schemas.openxmlformats.org/markup-compatibility/2006" xmlns:p159="http://schemas.microsoft.com/office/powerpoint/2015/09/main">
    <mc:Choice Requires="p159">
      <p:transition>
        <p159:morph option="byWord"/>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0F8D83-58E0-FA37-D017-E7D153E431E7}"/>
              </a:ext>
            </a:extLst>
          </p:cNvPr>
          <p:cNvSpPr>
            <a:spLocks noGrp="1"/>
          </p:cNvSpPr>
          <p:nvPr>
            <p:ph type="title"/>
          </p:nvPr>
        </p:nvSpPr>
        <p:spPr/>
        <p:txBody>
          <a:bodyPr/>
          <a:lstStyle/>
          <a:p>
            <a:r>
              <a:rPr lang="en-US" dirty="0"/>
              <a:t>What's left?</a:t>
            </a:r>
          </a:p>
        </p:txBody>
      </p:sp>
      <p:sp>
        <p:nvSpPr>
          <p:cNvPr id="2" name="Title 2">
            <a:extLst>
              <a:ext uri="{FF2B5EF4-FFF2-40B4-BE49-F238E27FC236}">
                <a16:creationId xmlns:a16="http://schemas.microsoft.com/office/drawing/2014/main" id="{77531A19-5F66-B0B2-C3AA-0E333EB26EF4}"/>
              </a:ext>
            </a:extLst>
          </p:cNvPr>
          <p:cNvSpPr txBox="1">
            <a:spLocks/>
          </p:cNvSpPr>
          <p:nvPr/>
        </p:nvSpPr>
        <p:spPr>
          <a:xfrm>
            <a:off x="5334000" y="2667000"/>
            <a:ext cx="38862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 Lot.</a:t>
            </a:r>
          </a:p>
        </p:txBody>
      </p:sp>
    </p:spTree>
    <p:extLst>
      <p:ext uri="{BB962C8B-B14F-4D97-AF65-F5344CB8AC3E}">
        <p14:creationId xmlns:p14="http://schemas.microsoft.com/office/powerpoint/2010/main" val="318556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86D4-023C-846F-7AF1-7E5EA724DAFE}"/>
              </a:ext>
            </a:extLst>
          </p:cNvPr>
          <p:cNvSpPr>
            <a:spLocks noGrp="1"/>
          </p:cNvSpPr>
          <p:nvPr>
            <p:ph type="title"/>
          </p:nvPr>
        </p:nvSpPr>
        <p:spPr/>
        <p:txBody>
          <a:bodyPr/>
          <a:lstStyle/>
          <a:p>
            <a:r>
              <a:rPr lang="en-US" dirty="0"/>
              <a:t>What's left?</a:t>
            </a:r>
          </a:p>
        </p:txBody>
      </p:sp>
      <p:sp>
        <p:nvSpPr>
          <p:cNvPr id="3" name="Content Placeholder 2">
            <a:extLst>
              <a:ext uri="{FF2B5EF4-FFF2-40B4-BE49-F238E27FC236}">
                <a16:creationId xmlns:a16="http://schemas.microsoft.com/office/drawing/2014/main" id="{3CDE0890-0A60-2AAB-56C8-A82B6A794845}"/>
              </a:ext>
            </a:extLst>
          </p:cNvPr>
          <p:cNvSpPr>
            <a:spLocks noGrp="1"/>
          </p:cNvSpPr>
          <p:nvPr>
            <p:ph idx="1"/>
          </p:nvPr>
        </p:nvSpPr>
        <p:spPr/>
        <p:txBody>
          <a:bodyPr numCol="2" spcCol="914400"/>
          <a:lstStyle/>
          <a:p>
            <a:r>
              <a:rPr lang="en-US" dirty="0"/>
              <a:t>Liveness and Fairness</a:t>
            </a:r>
          </a:p>
          <a:p>
            <a:r>
              <a:rPr lang="en-US" dirty="0"/>
              <a:t>Action properties</a:t>
            </a:r>
          </a:p>
          <a:p>
            <a:r>
              <a:rPr lang="en-US" dirty="0"/>
              <a:t>LET-IN</a:t>
            </a:r>
          </a:p>
          <a:p>
            <a:r>
              <a:rPr lang="en-US" dirty="0"/>
              <a:t>Recursive Operators</a:t>
            </a:r>
          </a:p>
          <a:p>
            <a:r>
              <a:rPr lang="en-US" dirty="0" err="1"/>
              <a:t>Pluscal</a:t>
            </a:r>
            <a:endParaRPr lang="en-US" dirty="0"/>
          </a:p>
          <a:p>
            <a:r>
              <a:rPr lang="en-US" dirty="0"/>
              <a:t>CONSTANTS</a:t>
            </a:r>
          </a:p>
          <a:p>
            <a:r>
              <a:rPr lang="en-US" dirty="0"/>
              <a:t>Sequences and Structures</a:t>
            </a:r>
          </a:p>
          <a:p>
            <a:r>
              <a:rPr lang="en-US" dirty="0"/>
              <a:t>Fairness</a:t>
            </a:r>
          </a:p>
          <a:p>
            <a:r>
              <a:rPr lang="en-US" dirty="0"/>
              <a:t>The Standard Library</a:t>
            </a:r>
          </a:p>
        </p:txBody>
      </p:sp>
    </p:spTree>
    <p:extLst>
      <p:ext uri="{BB962C8B-B14F-4D97-AF65-F5344CB8AC3E}">
        <p14:creationId xmlns:p14="http://schemas.microsoft.com/office/powerpoint/2010/main" val="10558337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CC73-3F00-D495-B06C-0B4906BE50E2}"/>
              </a:ext>
            </a:extLst>
          </p:cNvPr>
          <p:cNvSpPr>
            <a:spLocks noGrp="1"/>
          </p:cNvSpPr>
          <p:nvPr>
            <p:ph type="title"/>
          </p:nvPr>
        </p:nvSpPr>
        <p:spPr/>
        <p:txBody>
          <a:bodyPr/>
          <a:lstStyle/>
          <a:p>
            <a:r>
              <a:rPr lang="en-US" dirty="0"/>
              <a:t>Further Reading</a:t>
            </a:r>
          </a:p>
        </p:txBody>
      </p:sp>
      <p:sp>
        <p:nvSpPr>
          <p:cNvPr id="3" name="Content Placeholder 2">
            <a:extLst>
              <a:ext uri="{FF2B5EF4-FFF2-40B4-BE49-F238E27FC236}">
                <a16:creationId xmlns:a16="http://schemas.microsoft.com/office/drawing/2014/main" id="{4DBEC727-B386-8455-F2FC-2FD731B3A151}"/>
              </a:ext>
            </a:extLst>
          </p:cNvPr>
          <p:cNvSpPr>
            <a:spLocks noGrp="1"/>
          </p:cNvSpPr>
          <p:nvPr>
            <p:ph idx="1"/>
          </p:nvPr>
        </p:nvSpPr>
        <p:spPr/>
        <p:txBody>
          <a:bodyPr/>
          <a:lstStyle/>
          <a:p>
            <a:pPr marL="0" indent="0">
              <a:buNone/>
            </a:pPr>
            <a:r>
              <a:rPr lang="en-US" dirty="0">
                <a:hlinkClick r:id="rId2"/>
              </a:rPr>
              <a:t>www.learntla.com</a:t>
            </a:r>
            <a:endParaRPr lang="en-US" dirty="0"/>
          </a:p>
          <a:p>
            <a:pPr marL="0" indent="0">
              <a:buNone/>
            </a:pPr>
            <a:endParaRPr lang="en-US" dirty="0"/>
          </a:p>
          <a:p>
            <a:pPr marL="0" indent="0">
              <a:buNone/>
            </a:pPr>
            <a:r>
              <a:rPr lang="en-US" dirty="0"/>
              <a:t>Specifying systems</a:t>
            </a:r>
          </a:p>
        </p:txBody>
      </p:sp>
    </p:spTree>
    <p:extLst>
      <p:ext uri="{BB962C8B-B14F-4D97-AF65-F5344CB8AC3E}">
        <p14:creationId xmlns:p14="http://schemas.microsoft.com/office/powerpoint/2010/main" val="3436940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CB8742-1DF5-2EA8-7983-D67674A2983A}"/>
              </a:ext>
            </a:extLst>
          </p:cNvPr>
          <p:cNvSpPr>
            <a:spLocks noGrp="1"/>
          </p:cNvSpPr>
          <p:nvPr>
            <p:ph type="ctrTitle"/>
          </p:nvPr>
        </p:nvSpPr>
        <p:spPr/>
        <p:txBody>
          <a:bodyPr/>
          <a:lstStyle/>
          <a:p>
            <a:r>
              <a:rPr lang="en-US" dirty="0"/>
              <a:t>TLA+</a:t>
            </a:r>
          </a:p>
        </p:txBody>
      </p:sp>
    </p:spTree>
    <p:extLst>
      <p:ext uri="{BB962C8B-B14F-4D97-AF65-F5344CB8AC3E}">
        <p14:creationId xmlns:p14="http://schemas.microsoft.com/office/powerpoint/2010/main" val="124660250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946EF-0C5C-65F6-2110-98E40EFCB614}"/>
              </a:ext>
            </a:extLst>
          </p:cNvPr>
          <p:cNvSpPr>
            <a:spLocks noGrp="1"/>
          </p:cNvSpPr>
          <p:nvPr>
            <p:ph type="title"/>
          </p:nvPr>
        </p:nvSpPr>
        <p:spPr/>
        <p:txBody>
          <a:bodyPr/>
          <a:lstStyle/>
          <a:p>
            <a:r>
              <a:rPr lang="en-US" dirty="0"/>
              <a:t>Hire me lol</a:t>
            </a:r>
          </a:p>
        </p:txBody>
      </p:sp>
      <p:sp>
        <p:nvSpPr>
          <p:cNvPr id="3" name="Content Placeholder 2">
            <a:extLst>
              <a:ext uri="{FF2B5EF4-FFF2-40B4-BE49-F238E27FC236}">
                <a16:creationId xmlns:a16="http://schemas.microsoft.com/office/drawing/2014/main" id="{A75594C4-9479-BFCE-932D-CD71C46D299A}"/>
              </a:ext>
            </a:extLst>
          </p:cNvPr>
          <p:cNvSpPr>
            <a:spLocks noGrp="1"/>
          </p:cNvSpPr>
          <p:nvPr>
            <p:ph idx="1"/>
          </p:nvPr>
        </p:nvSpPr>
        <p:spPr/>
        <p:txBody>
          <a:bodyPr/>
          <a:lstStyle/>
          <a:p>
            <a:r>
              <a:rPr lang="en-US" dirty="0"/>
              <a:t>I do corporate workshops</a:t>
            </a:r>
          </a:p>
          <a:p>
            <a:r>
              <a:rPr lang="en-US" dirty="0"/>
              <a:t>3 day workshops</a:t>
            </a:r>
          </a:p>
          <a:p>
            <a:r>
              <a:rPr lang="en-US" dirty="0"/>
              <a:t>And maybe 1 day if this one worked out well</a:t>
            </a:r>
          </a:p>
          <a:p>
            <a:r>
              <a:rPr lang="en-US" dirty="0"/>
              <a:t>Talk to me!</a:t>
            </a:r>
          </a:p>
          <a:p>
            <a:pPr marL="0" indent="0">
              <a:buNone/>
            </a:pPr>
            <a:endParaRPr lang="en-US" dirty="0"/>
          </a:p>
        </p:txBody>
      </p:sp>
    </p:spTree>
    <p:extLst>
      <p:ext uri="{BB962C8B-B14F-4D97-AF65-F5344CB8AC3E}">
        <p14:creationId xmlns:p14="http://schemas.microsoft.com/office/powerpoint/2010/main" val="18453320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43E3-2E6A-CF93-FD0A-96754F0188B1}"/>
              </a:ext>
            </a:extLst>
          </p:cNvPr>
          <p:cNvSpPr>
            <a:spLocks noGrp="1"/>
          </p:cNvSpPr>
          <p:nvPr>
            <p:ph type="title"/>
          </p:nvPr>
        </p:nvSpPr>
        <p:spPr/>
        <p:txBody>
          <a:bodyPr/>
          <a:lstStyle/>
          <a:p>
            <a:r>
              <a:rPr lang="en-US" dirty="0"/>
              <a:t>Fast examples!</a:t>
            </a:r>
          </a:p>
        </p:txBody>
      </p:sp>
      <p:sp>
        <p:nvSpPr>
          <p:cNvPr id="3" name="Content Placeholder 2">
            <a:extLst>
              <a:ext uri="{FF2B5EF4-FFF2-40B4-BE49-F238E27FC236}">
                <a16:creationId xmlns:a16="http://schemas.microsoft.com/office/drawing/2014/main" id="{96A3918F-AC9F-170F-9923-7CFBC4274B1A}"/>
              </a:ext>
            </a:extLst>
          </p:cNvPr>
          <p:cNvSpPr>
            <a:spLocks noGrp="1"/>
          </p:cNvSpPr>
          <p:nvPr>
            <p:ph idx="1"/>
          </p:nvPr>
        </p:nvSpPr>
        <p:spPr/>
        <p:txBody>
          <a:bodyPr/>
          <a:lstStyle/>
          <a:p>
            <a:r>
              <a:rPr lang="en-US" dirty="0"/>
              <a:t>CONSTANTS</a:t>
            </a:r>
          </a:p>
          <a:p>
            <a:r>
              <a:rPr lang="en-US" dirty="0"/>
              <a:t>Liveness and Fairness</a:t>
            </a:r>
          </a:p>
          <a:p>
            <a:r>
              <a:rPr lang="en-US" dirty="0"/>
              <a:t>Refinement</a:t>
            </a:r>
          </a:p>
        </p:txBody>
      </p:sp>
    </p:spTree>
    <p:extLst>
      <p:ext uri="{BB962C8B-B14F-4D97-AF65-F5344CB8AC3E}">
        <p14:creationId xmlns:p14="http://schemas.microsoft.com/office/powerpoint/2010/main" val="37425046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58DC-2ACC-783F-2844-F716E4D6227A}"/>
              </a:ext>
            </a:extLst>
          </p:cNvPr>
          <p:cNvSpPr>
            <a:spLocks noGrp="1"/>
          </p:cNvSpPr>
          <p:nvPr>
            <p:ph type="title"/>
          </p:nvPr>
        </p:nvSpPr>
        <p:spPr/>
        <p:txBody>
          <a:bodyPr/>
          <a:lstStyle/>
          <a:p>
            <a:r>
              <a:rPr lang="en-US" dirty="0"/>
              <a:t>Constants</a:t>
            </a:r>
          </a:p>
        </p:txBody>
      </p:sp>
    </p:spTree>
    <p:extLst>
      <p:ext uri="{BB962C8B-B14F-4D97-AF65-F5344CB8AC3E}">
        <p14:creationId xmlns:p14="http://schemas.microsoft.com/office/powerpoint/2010/main" val="10439639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058DC-2ACC-783F-2844-F716E4D6227A}"/>
              </a:ext>
            </a:extLst>
          </p:cNvPr>
          <p:cNvSpPr>
            <a:spLocks noGrp="1"/>
          </p:cNvSpPr>
          <p:nvPr>
            <p:ph type="title"/>
          </p:nvPr>
        </p:nvSpPr>
        <p:spPr/>
        <p:txBody>
          <a:bodyPr/>
          <a:lstStyle/>
          <a:p>
            <a:r>
              <a:rPr lang="en-US" dirty="0"/>
              <a:t>Refinement</a:t>
            </a:r>
          </a:p>
        </p:txBody>
      </p:sp>
    </p:spTree>
    <p:extLst>
      <p:ext uri="{BB962C8B-B14F-4D97-AF65-F5344CB8AC3E}">
        <p14:creationId xmlns:p14="http://schemas.microsoft.com/office/powerpoint/2010/main" val="28096170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44BA3-A116-B4C6-10A7-CBF3EED0A7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53EE61-FB19-03DA-BF21-1ECD07D3792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457031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CCFB-F7F8-6F76-EC52-D4855680F422}"/>
              </a:ext>
            </a:extLst>
          </p:cNvPr>
          <p:cNvSpPr>
            <a:spLocks noGrp="1"/>
          </p:cNvSpPr>
          <p:nvPr>
            <p:ph type="title"/>
          </p:nvPr>
        </p:nvSpPr>
        <p:spPr/>
        <p:txBody>
          <a:bodyPr/>
          <a:lstStyle/>
          <a:p>
            <a:endParaRPr lang="en-US" dirty="0"/>
          </a:p>
        </p:txBody>
      </p:sp>
      <p:pic>
        <p:nvPicPr>
          <p:cNvPr id="5" name="Content Placeholder 4" descr="Syncing cloud with solid fill">
            <a:extLst>
              <a:ext uri="{FF2B5EF4-FFF2-40B4-BE49-F238E27FC236}">
                <a16:creationId xmlns:a16="http://schemas.microsoft.com/office/drawing/2014/main" id="{C51910F8-B6C9-33E1-8B1A-381238898DD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81600" y="3733800"/>
            <a:ext cx="914400" cy="914400"/>
          </a:xfrm>
        </p:spPr>
      </p:pic>
      <p:pic>
        <p:nvPicPr>
          <p:cNvPr id="7" name="Graphic 6" descr="Laptop with solid fill">
            <a:extLst>
              <a:ext uri="{FF2B5EF4-FFF2-40B4-BE49-F238E27FC236}">
                <a16:creationId xmlns:a16="http://schemas.microsoft.com/office/drawing/2014/main" id="{6A22829E-C40A-437D-ACD7-00A53A63054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53000" y="1004888"/>
            <a:ext cx="914400" cy="914400"/>
          </a:xfrm>
          <a:prstGeom prst="rect">
            <a:avLst/>
          </a:prstGeom>
        </p:spPr>
      </p:pic>
      <p:pic>
        <p:nvPicPr>
          <p:cNvPr id="9" name="Graphic 8" descr="Computer with solid fill">
            <a:extLst>
              <a:ext uri="{FF2B5EF4-FFF2-40B4-BE49-F238E27FC236}">
                <a16:creationId xmlns:a16="http://schemas.microsoft.com/office/drawing/2014/main" id="{6CF6FBA5-B91A-47DE-81F4-A98FB1F7F0A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600200" y="4419600"/>
            <a:ext cx="914400" cy="914400"/>
          </a:xfrm>
          <a:prstGeom prst="rect">
            <a:avLst/>
          </a:prstGeom>
        </p:spPr>
      </p:pic>
      <p:pic>
        <p:nvPicPr>
          <p:cNvPr id="11" name="Graphic 10" descr="Tablet with solid fill">
            <a:extLst>
              <a:ext uri="{FF2B5EF4-FFF2-40B4-BE49-F238E27FC236}">
                <a16:creationId xmlns:a16="http://schemas.microsoft.com/office/drawing/2014/main" id="{58EA20C5-0544-2AEA-F4C8-C2D18F3FD10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220200" y="4800600"/>
            <a:ext cx="914400" cy="914400"/>
          </a:xfrm>
          <a:prstGeom prst="rect">
            <a:avLst/>
          </a:prstGeom>
        </p:spPr>
      </p:pic>
      <p:cxnSp>
        <p:nvCxnSpPr>
          <p:cNvPr id="13" name="Straight Arrow Connector 12">
            <a:extLst>
              <a:ext uri="{FF2B5EF4-FFF2-40B4-BE49-F238E27FC236}">
                <a16:creationId xmlns:a16="http://schemas.microsoft.com/office/drawing/2014/main" id="{8D7F788D-BD4C-7B40-D152-E254ECF925A9}"/>
              </a:ext>
            </a:extLst>
          </p:cNvPr>
          <p:cNvCxnSpPr>
            <a:stCxn id="9" idx="3"/>
            <a:endCxn id="5" idx="1"/>
          </p:cNvCxnSpPr>
          <p:nvPr/>
        </p:nvCxnSpPr>
        <p:spPr>
          <a:xfrm flipV="1">
            <a:off x="2514600" y="4191000"/>
            <a:ext cx="2667000" cy="685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F6257B1-B3F7-FAA9-2082-7C20EA9CCDCF}"/>
              </a:ext>
            </a:extLst>
          </p:cNvPr>
          <p:cNvCxnSpPr>
            <a:cxnSpLocks/>
            <a:stCxn id="5" idx="3"/>
            <a:endCxn id="11" idx="1"/>
          </p:cNvCxnSpPr>
          <p:nvPr/>
        </p:nvCxnSpPr>
        <p:spPr>
          <a:xfrm>
            <a:off x="6096000" y="4191000"/>
            <a:ext cx="3124200" cy="10668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D598A9E-B604-A11B-4E1D-E41803E6C5C3}"/>
              </a:ext>
            </a:extLst>
          </p:cNvPr>
          <p:cNvCxnSpPr>
            <a:cxnSpLocks/>
            <a:stCxn id="5" idx="0"/>
            <a:endCxn id="7" idx="2"/>
          </p:cNvCxnSpPr>
          <p:nvPr/>
        </p:nvCxnSpPr>
        <p:spPr>
          <a:xfrm flipH="1" flipV="1">
            <a:off x="5410200" y="1919288"/>
            <a:ext cx="228600" cy="1814512"/>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4256641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CCFB-F7F8-6F76-EC52-D4855680F422}"/>
              </a:ext>
            </a:extLst>
          </p:cNvPr>
          <p:cNvSpPr>
            <a:spLocks noGrp="1"/>
          </p:cNvSpPr>
          <p:nvPr>
            <p:ph type="title"/>
          </p:nvPr>
        </p:nvSpPr>
        <p:spPr/>
        <p:txBody>
          <a:bodyPr/>
          <a:lstStyle/>
          <a:p>
            <a:endParaRPr lang="en-US" dirty="0"/>
          </a:p>
        </p:txBody>
      </p:sp>
      <p:pic>
        <p:nvPicPr>
          <p:cNvPr id="5" name="Content Placeholder 4" descr="Syncing cloud with solid fill">
            <a:extLst>
              <a:ext uri="{FF2B5EF4-FFF2-40B4-BE49-F238E27FC236}">
                <a16:creationId xmlns:a16="http://schemas.microsoft.com/office/drawing/2014/main" id="{C51910F8-B6C9-33E1-8B1A-381238898DDB}"/>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124200" y="4800600"/>
            <a:ext cx="914400" cy="914400"/>
          </a:xfrm>
        </p:spPr>
      </p:pic>
      <p:sp>
        <p:nvSpPr>
          <p:cNvPr id="37" name="Freeform: Shape 36">
            <a:extLst>
              <a:ext uri="{FF2B5EF4-FFF2-40B4-BE49-F238E27FC236}">
                <a16:creationId xmlns:a16="http://schemas.microsoft.com/office/drawing/2014/main" id="{EFD38312-337E-4E30-1D5D-C13DF2D5943F}"/>
              </a:ext>
            </a:extLst>
          </p:cNvPr>
          <p:cNvSpPr/>
          <p:nvPr/>
        </p:nvSpPr>
        <p:spPr>
          <a:xfrm>
            <a:off x="5086350" y="1195388"/>
            <a:ext cx="647700" cy="438150"/>
          </a:xfrm>
          <a:custGeom>
            <a:avLst/>
            <a:gdLst>
              <a:gd name="connsiteX0" fmla="*/ 590550 w 647700"/>
              <a:gd name="connsiteY0" fmla="*/ 381000 h 438150"/>
              <a:gd name="connsiteX1" fmla="*/ 57150 w 647700"/>
              <a:gd name="connsiteY1" fmla="*/ 381000 h 438150"/>
              <a:gd name="connsiteX2" fmla="*/ 57150 w 647700"/>
              <a:gd name="connsiteY2" fmla="*/ 57150 h 438150"/>
              <a:gd name="connsiteX3" fmla="*/ 590550 w 647700"/>
              <a:gd name="connsiteY3" fmla="*/ 57150 h 438150"/>
              <a:gd name="connsiteX4" fmla="*/ 590550 w 647700"/>
              <a:gd name="connsiteY4" fmla="*/ 381000 h 438150"/>
              <a:gd name="connsiteX5" fmla="*/ 647700 w 647700"/>
              <a:gd name="connsiteY5" fmla="*/ 38100 h 438150"/>
              <a:gd name="connsiteX6" fmla="*/ 609600 w 647700"/>
              <a:gd name="connsiteY6" fmla="*/ 0 h 438150"/>
              <a:gd name="connsiteX7" fmla="*/ 38100 w 647700"/>
              <a:gd name="connsiteY7" fmla="*/ 0 h 438150"/>
              <a:gd name="connsiteX8" fmla="*/ 0 w 647700"/>
              <a:gd name="connsiteY8" fmla="*/ 38100 h 438150"/>
              <a:gd name="connsiteX9" fmla="*/ 0 w 647700"/>
              <a:gd name="connsiteY9" fmla="*/ 438150 h 438150"/>
              <a:gd name="connsiteX10" fmla="*/ 647700 w 647700"/>
              <a:gd name="connsiteY10" fmla="*/ 438150 h 438150"/>
              <a:gd name="connsiteX11" fmla="*/ 647700 w 647700"/>
              <a:gd name="connsiteY11" fmla="*/ 38100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7700" h="438150">
                <a:moveTo>
                  <a:pt x="590550" y="381000"/>
                </a:moveTo>
                <a:lnTo>
                  <a:pt x="57150" y="381000"/>
                </a:lnTo>
                <a:lnTo>
                  <a:pt x="57150" y="57150"/>
                </a:lnTo>
                <a:lnTo>
                  <a:pt x="590550" y="57150"/>
                </a:lnTo>
                <a:lnTo>
                  <a:pt x="590550" y="381000"/>
                </a:lnTo>
                <a:close/>
                <a:moveTo>
                  <a:pt x="647700" y="38100"/>
                </a:moveTo>
                <a:cubicBezTo>
                  <a:pt x="647700" y="17145"/>
                  <a:pt x="630555" y="0"/>
                  <a:pt x="609600" y="0"/>
                </a:cubicBezTo>
                <a:lnTo>
                  <a:pt x="38100" y="0"/>
                </a:lnTo>
                <a:cubicBezTo>
                  <a:pt x="17145" y="0"/>
                  <a:pt x="0" y="17145"/>
                  <a:pt x="0" y="38100"/>
                </a:cubicBezTo>
                <a:lnTo>
                  <a:pt x="0" y="438150"/>
                </a:lnTo>
                <a:lnTo>
                  <a:pt x="647700" y="438150"/>
                </a:lnTo>
                <a:lnTo>
                  <a:pt x="647700" y="38100"/>
                </a:lnTo>
                <a:close/>
              </a:path>
            </a:pathLst>
          </a:custGeom>
          <a:solidFill>
            <a:schemeClr val="tx1"/>
          </a:solidFill>
          <a:ln w="12700" cap="flat">
            <a:solidFill>
              <a:schemeClr val="bg1"/>
            </a:solid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6B93D04E-1309-F514-4CF4-CE4AE7D135B7}"/>
              </a:ext>
            </a:extLst>
          </p:cNvPr>
          <p:cNvSpPr/>
          <p:nvPr/>
        </p:nvSpPr>
        <p:spPr>
          <a:xfrm>
            <a:off x="4972050" y="1671638"/>
            <a:ext cx="876300" cy="57150"/>
          </a:xfrm>
          <a:custGeom>
            <a:avLst/>
            <a:gdLst>
              <a:gd name="connsiteX0" fmla="*/ 495300 w 876300"/>
              <a:gd name="connsiteY0" fmla="*/ 0 h 57150"/>
              <a:gd name="connsiteX1" fmla="*/ 495300 w 876300"/>
              <a:gd name="connsiteY1" fmla="*/ 9525 h 57150"/>
              <a:gd name="connsiteX2" fmla="*/ 485775 w 876300"/>
              <a:gd name="connsiteY2" fmla="*/ 19050 h 57150"/>
              <a:gd name="connsiteX3" fmla="*/ 390525 w 876300"/>
              <a:gd name="connsiteY3" fmla="*/ 19050 h 57150"/>
              <a:gd name="connsiteX4" fmla="*/ 381000 w 876300"/>
              <a:gd name="connsiteY4" fmla="*/ 9525 h 57150"/>
              <a:gd name="connsiteX5" fmla="*/ 381000 w 876300"/>
              <a:gd name="connsiteY5" fmla="*/ 0 h 57150"/>
              <a:gd name="connsiteX6" fmla="*/ 0 w 876300"/>
              <a:gd name="connsiteY6" fmla="*/ 0 h 57150"/>
              <a:gd name="connsiteX7" fmla="*/ 0 w 876300"/>
              <a:gd name="connsiteY7" fmla="*/ 19050 h 57150"/>
              <a:gd name="connsiteX8" fmla="*/ 38100 w 876300"/>
              <a:gd name="connsiteY8" fmla="*/ 57150 h 57150"/>
              <a:gd name="connsiteX9" fmla="*/ 838200 w 876300"/>
              <a:gd name="connsiteY9" fmla="*/ 57150 h 57150"/>
              <a:gd name="connsiteX10" fmla="*/ 876300 w 876300"/>
              <a:gd name="connsiteY10" fmla="*/ 19050 h 57150"/>
              <a:gd name="connsiteX11" fmla="*/ 876300 w 876300"/>
              <a:gd name="connsiteY11" fmla="*/ 0 h 57150"/>
              <a:gd name="connsiteX12" fmla="*/ 495300 w 876300"/>
              <a:gd name="connsiteY12" fmla="*/ 0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76300" h="57150">
                <a:moveTo>
                  <a:pt x="495300" y="0"/>
                </a:moveTo>
                <a:lnTo>
                  <a:pt x="495300" y="9525"/>
                </a:lnTo>
                <a:cubicBezTo>
                  <a:pt x="495300" y="15240"/>
                  <a:pt x="491490" y="19050"/>
                  <a:pt x="485775" y="19050"/>
                </a:cubicBezTo>
                <a:lnTo>
                  <a:pt x="390525" y="19050"/>
                </a:lnTo>
                <a:cubicBezTo>
                  <a:pt x="384810" y="19050"/>
                  <a:pt x="381000" y="15240"/>
                  <a:pt x="381000" y="9525"/>
                </a:cubicBezTo>
                <a:lnTo>
                  <a:pt x="381000" y="0"/>
                </a:lnTo>
                <a:lnTo>
                  <a:pt x="0" y="0"/>
                </a:lnTo>
                <a:lnTo>
                  <a:pt x="0" y="19050"/>
                </a:lnTo>
                <a:cubicBezTo>
                  <a:pt x="0" y="40005"/>
                  <a:pt x="17145" y="57150"/>
                  <a:pt x="38100" y="57150"/>
                </a:cubicBezTo>
                <a:lnTo>
                  <a:pt x="838200" y="57150"/>
                </a:lnTo>
                <a:cubicBezTo>
                  <a:pt x="859155" y="57150"/>
                  <a:pt x="876300" y="40005"/>
                  <a:pt x="876300" y="19050"/>
                </a:cubicBezTo>
                <a:lnTo>
                  <a:pt x="876300" y="0"/>
                </a:lnTo>
                <a:lnTo>
                  <a:pt x="495300" y="0"/>
                </a:lnTo>
                <a:close/>
              </a:path>
            </a:pathLst>
          </a:custGeom>
          <a:solidFill>
            <a:schemeClr val="tx1"/>
          </a:solidFill>
          <a:ln w="12700" cap="flat">
            <a:solidFill>
              <a:schemeClr val="bg1"/>
            </a:solidFill>
            <a:prstDash val="solid"/>
            <a:miter/>
          </a:ln>
        </p:spPr>
        <p:txBody>
          <a:bodyPr rtlCol="0" anchor="ctr"/>
          <a:lstStyle/>
          <a:p>
            <a:endParaRPr lang="en-US"/>
          </a:p>
        </p:txBody>
      </p:sp>
      <p:pic>
        <p:nvPicPr>
          <p:cNvPr id="9" name="Graphic 8" descr="Computer with solid fill">
            <a:extLst>
              <a:ext uri="{FF2B5EF4-FFF2-40B4-BE49-F238E27FC236}">
                <a16:creationId xmlns:a16="http://schemas.microsoft.com/office/drawing/2014/main" id="{6CF6FBA5-B91A-47DE-81F4-A98FB1F7F0A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90600" y="4800600"/>
            <a:ext cx="914400" cy="914400"/>
          </a:xfrm>
          <a:prstGeom prst="rect">
            <a:avLst/>
          </a:prstGeom>
        </p:spPr>
      </p:pic>
      <p:pic>
        <p:nvPicPr>
          <p:cNvPr id="11" name="Graphic 10" descr="Tablet with solid fill">
            <a:extLst>
              <a:ext uri="{FF2B5EF4-FFF2-40B4-BE49-F238E27FC236}">
                <a16:creationId xmlns:a16="http://schemas.microsoft.com/office/drawing/2014/main" id="{58EA20C5-0544-2AEA-F4C8-C2D18F3FD10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220200" y="4800600"/>
            <a:ext cx="914400" cy="914400"/>
          </a:xfrm>
          <a:prstGeom prst="rect">
            <a:avLst/>
          </a:prstGeom>
        </p:spPr>
      </p:pic>
      <p:cxnSp>
        <p:nvCxnSpPr>
          <p:cNvPr id="13" name="Straight Arrow Connector 12">
            <a:extLst>
              <a:ext uri="{FF2B5EF4-FFF2-40B4-BE49-F238E27FC236}">
                <a16:creationId xmlns:a16="http://schemas.microsoft.com/office/drawing/2014/main" id="{8D7F788D-BD4C-7B40-D152-E254ECF925A9}"/>
              </a:ext>
            </a:extLst>
          </p:cNvPr>
          <p:cNvCxnSpPr>
            <a:cxnSpLocks/>
            <a:stCxn id="9" idx="3"/>
            <a:endCxn id="5" idx="1"/>
          </p:cNvCxnSpPr>
          <p:nvPr/>
        </p:nvCxnSpPr>
        <p:spPr>
          <a:xfrm>
            <a:off x="1905000" y="5257800"/>
            <a:ext cx="1219200" cy="0"/>
          </a:xfrm>
          <a:prstGeom prst="straightConnector1">
            <a:avLst/>
          </a:prstGeom>
          <a:ln>
            <a:headEnd type="none"/>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4F6257B1-B3F7-FAA9-2082-7C20EA9CCDCF}"/>
              </a:ext>
            </a:extLst>
          </p:cNvPr>
          <p:cNvCxnSpPr>
            <a:cxnSpLocks/>
            <a:stCxn id="8" idx="3"/>
            <a:endCxn id="11" idx="1"/>
          </p:cNvCxnSpPr>
          <p:nvPr/>
        </p:nvCxnSpPr>
        <p:spPr>
          <a:xfrm>
            <a:off x="7696200" y="5257800"/>
            <a:ext cx="1524000"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D598A9E-B604-A11B-4E1D-E41803E6C5C3}"/>
              </a:ext>
            </a:extLst>
          </p:cNvPr>
          <p:cNvCxnSpPr>
            <a:cxnSpLocks/>
            <a:stCxn id="10" idx="0"/>
          </p:cNvCxnSpPr>
          <p:nvPr/>
        </p:nvCxnSpPr>
        <p:spPr>
          <a:xfrm flipV="1">
            <a:off x="5410200" y="1919288"/>
            <a:ext cx="0" cy="727392"/>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8" name="Content Placeholder 4" descr="Syncing cloud with solid fill">
            <a:extLst>
              <a:ext uri="{FF2B5EF4-FFF2-40B4-BE49-F238E27FC236}">
                <a16:creationId xmlns:a16="http://schemas.microsoft.com/office/drawing/2014/main" id="{36DBB02F-CD7B-C10D-B22D-AC5CBD80F1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1800" y="4800600"/>
            <a:ext cx="914400" cy="914400"/>
          </a:xfrm>
          <a:prstGeom prst="rect">
            <a:avLst/>
          </a:prstGeom>
        </p:spPr>
      </p:pic>
      <p:pic>
        <p:nvPicPr>
          <p:cNvPr id="10" name="Content Placeholder 4" descr="Syncing cloud with solid fill">
            <a:extLst>
              <a:ext uri="{FF2B5EF4-FFF2-40B4-BE49-F238E27FC236}">
                <a16:creationId xmlns:a16="http://schemas.microsoft.com/office/drawing/2014/main" id="{A4DE4699-E00A-5559-B241-FF89EEE73D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3000" y="2646680"/>
            <a:ext cx="914400" cy="914400"/>
          </a:xfrm>
          <a:prstGeom prst="rect">
            <a:avLst/>
          </a:prstGeom>
        </p:spPr>
      </p:pic>
      <p:cxnSp>
        <p:nvCxnSpPr>
          <p:cNvPr id="28" name="Straight Arrow Connector 27">
            <a:extLst>
              <a:ext uri="{FF2B5EF4-FFF2-40B4-BE49-F238E27FC236}">
                <a16:creationId xmlns:a16="http://schemas.microsoft.com/office/drawing/2014/main" id="{DC5FE488-B7B8-422B-C6D1-687C21C31D70}"/>
              </a:ext>
            </a:extLst>
          </p:cNvPr>
          <p:cNvCxnSpPr>
            <a:cxnSpLocks/>
            <a:stCxn id="5" idx="0"/>
          </p:cNvCxnSpPr>
          <p:nvPr/>
        </p:nvCxnSpPr>
        <p:spPr>
          <a:xfrm flipV="1">
            <a:off x="3581400" y="1905000"/>
            <a:ext cx="1371600" cy="2895600"/>
          </a:xfrm>
          <a:prstGeom prst="straightConnector1">
            <a:avLst/>
          </a:prstGeom>
          <a:ln>
            <a:solidFill>
              <a:srgbClr val="00B050"/>
            </a:solidFill>
            <a:headEnd type="none"/>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F4DC2A57-4D3C-D8A2-61DF-75A1ADD97BD1}"/>
              </a:ext>
            </a:extLst>
          </p:cNvPr>
          <p:cNvCxnSpPr>
            <a:cxnSpLocks/>
            <a:stCxn id="8" idx="0"/>
          </p:cNvCxnSpPr>
          <p:nvPr/>
        </p:nvCxnSpPr>
        <p:spPr>
          <a:xfrm flipH="1" flipV="1">
            <a:off x="5715000" y="1905000"/>
            <a:ext cx="1524000" cy="2895600"/>
          </a:xfrm>
          <a:prstGeom prst="straightConnector1">
            <a:avLst/>
          </a:prstGeom>
          <a:ln>
            <a:solidFill>
              <a:srgbClr val="00B050"/>
            </a:solidFill>
            <a:headEnd type="non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07358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37"/>
                                        </p:tgtEl>
                                        <p:attrNameLst>
                                          <p:attrName>fillcolor</p:attrName>
                                        </p:attrNameLst>
                                      </p:cBhvr>
                                      <p:to>
                                        <a:srgbClr val="00B050"/>
                                      </p:to>
                                    </p:animClr>
                                    <p:set>
                                      <p:cBhvr>
                                        <p:cTn id="7" dur="500" fill="hold"/>
                                        <p:tgtEl>
                                          <p:spTgt spid="37"/>
                                        </p:tgtEl>
                                        <p:attrNameLst>
                                          <p:attrName>fill.type</p:attrName>
                                        </p:attrNameLst>
                                      </p:cBhvr>
                                      <p:to>
                                        <p:strVal val="solid"/>
                                      </p:to>
                                    </p:set>
                                    <p:set>
                                      <p:cBhvr>
                                        <p:cTn id="8" dur="500" fill="hold"/>
                                        <p:tgtEl>
                                          <p:spTgt spid="3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500" fill="hold"/>
                                        <p:tgtEl>
                                          <p:spTgt spid="38"/>
                                        </p:tgtEl>
                                        <p:attrNameLst>
                                          <p:attrName>fillcolor</p:attrName>
                                        </p:attrNameLst>
                                      </p:cBhvr>
                                      <p:to>
                                        <a:srgbClr val="00B050"/>
                                      </p:to>
                                    </p:animClr>
                                    <p:set>
                                      <p:cBhvr>
                                        <p:cTn id="11" dur="500" fill="hold"/>
                                        <p:tgtEl>
                                          <p:spTgt spid="38"/>
                                        </p:tgtEl>
                                        <p:attrNameLst>
                                          <p:attrName>fill.type</p:attrName>
                                        </p:attrNameLst>
                                      </p:cBhvr>
                                      <p:to>
                                        <p:strVal val="solid"/>
                                      </p:to>
                                    </p:set>
                                    <p:set>
                                      <p:cBhvr>
                                        <p:cTn id="12" dur="500" fill="hold"/>
                                        <p:tgtEl>
                                          <p:spTgt spid="38"/>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200"/>
                                        <p:tgtEl>
                                          <p:spTgt spid="33"/>
                                        </p:tgtEl>
                                      </p:cBhvr>
                                    </p:animEffect>
                                  </p:childTnLst>
                                </p:cTn>
                              </p:par>
                              <p:par>
                                <p:cTn id="18" presetID="10" presetClass="entr" presetSubtype="0" fill="hold" nodeType="with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2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2700" cap="flat" cmpd="sng" algn="ctr">
          <a:solidFill>
            <a:schemeClr val="tx1"/>
          </a:solidFill>
          <a:prstDash val="solid"/>
          <a:round/>
          <a:headEnd type="none" w="med" len="med"/>
          <a:tailEnd type="none" w="med" len="med"/>
        </a:ln>
      </a:spPr>
      <a:bodyPr rtlCol="0" anchor="ctr"/>
      <a:lstStyle>
        <a:defPPr algn="ctr">
          <a:defRPr/>
        </a:defPPr>
      </a:lstStyle>
      <a:style>
        <a:lnRef idx="0">
          <a:scrgbClr r="0" g="0" b="0"/>
        </a:lnRef>
        <a:fillRef idx="0">
          <a:scrgbClr r="0" g="0" b="0"/>
        </a:fillRef>
        <a:effectRef idx="0">
          <a:scrgbClr r="0" g="0" b="0"/>
        </a:effectRef>
        <a:fontRef idx="minor">
          <a:schemeClr val="dk1"/>
        </a:fontRef>
      </a:style>
    </a:spDef>
    <a:lnDef>
      <a:spPr>
        <a:ln>
          <a:tailEnd type="triangle"/>
        </a:ln>
      </a:spPr>
      <a:bodyPr/>
      <a:lstStyle/>
      <a:style>
        <a:lnRef idx="3">
          <a:schemeClr val="dk1"/>
        </a:lnRef>
        <a:fillRef idx="0">
          <a:schemeClr val="dk1"/>
        </a:fillRef>
        <a:effectRef idx="2">
          <a:schemeClr val="dk1"/>
        </a:effectRef>
        <a:fontRef idx="minor">
          <a:schemeClr val="tx1"/>
        </a:fontRef>
      </a:style>
    </a:lnDef>
    <a:txDef>
      <a:spPr>
        <a:noFill/>
      </a:spPr>
      <a:bodyPr wrap="none" rtlCol="0">
        <a:spAutoFit/>
      </a:bodyPr>
      <a:lstStyle>
        <a:defPPr algn="l">
          <a:defRPr sz="5400" dirty="0" smtClean="0">
            <a:latin typeface="Fira Code" pitchFamily="1" charset="0"/>
            <a:ea typeface="Fira Code" pitchFamily="1" charset="0"/>
            <a:cs typeface="Fira Code" pitchFamily="1"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178103B-7296-49E5-93D2-4677A5B387B3}">
  <we:reference id="wa104380862" version="1.5.0.0" store="en-US" storeType="OMEX"/>
  <we:alternateReferences>
    <we:reference id="wa104380862" version="1.5.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30960</TotalTime>
  <Words>1907</Words>
  <Application>Microsoft Office PowerPoint</Application>
  <PresentationFormat>Widescreen</PresentationFormat>
  <Paragraphs>405</Paragraphs>
  <Slides>96</Slides>
  <Notes>53</Notes>
  <HiddenSlides>1</HiddenSlides>
  <MMClips>0</MMClips>
  <ScaleCrop>false</ScaleCrop>
  <HeadingPairs>
    <vt:vector size="10" baseType="variant">
      <vt:variant>
        <vt:lpstr>Fonts Used</vt:lpstr>
      </vt:variant>
      <vt:variant>
        <vt:i4>5</vt:i4>
      </vt:variant>
      <vt:variant>
        <vt:lpstr>Theme</vt:lpstr>
      </vt:variant>
      <vt:variant>
        <vt:i4>1</vt:i4>
      </vt:variant>
      <vt:variant>
        <vt:lpstr>Links</vt:lpstr>
      </vt:variant>
      <vt:variant>
        <vt:i4>1</vt:i4>
      </vt:variant>
      <vt:variant>
        <vt:lpstr>Slide Titles</vt:lpstr>
      </vt:variant>
      <vt:variant>
        <vt:i4>96</vt:i4>
      </vt:variant>
      <vt:variant>
        <vt:lpstr>Custom Shows</vt:lpstr>
      </vt:variant>
      <vt:variant>
        <vt:i4>1</vt:i4>
      </vt:variant>
    </vt:vector>
  </HeadingPairs>
  <TitlesOfParts>
    <vt:vector size="104" baseType="lpstr">
      <vt:lpstr>Arial</vt:lpstr>
      <vt:lpstr>Calibri</vt:lpstr>
      <vt:lpstr>Calibri Light</vt:lpstr>
      <vt:lpstr>Consolas</vt:lpstr>
      <vt:lpstr>Fira Code</vt:lpstr>
      <vt:lpstr>Office Theme</vt:lpstr>
      <vt:lpstr>D:\Consulting\Workshops\1 day tla+\TLAConf TLA\Logic.pptx</vt:lpstr>
      <vt:lpstr>TLA+ Workshop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TLA+</vt:lpstr>
      <vt:lpstr>TLA+ is hard.</vt:lpstr>
      <vt:lpstr>Why TLA+ is Hard</vt:lpstr>
      <vt:lpstr>PowerPoint Presentation</vt:lpstr>
      <vt:lpstr>PowerPoint Presentation</vt:lpstr>
      <vt:lpstr>Caveats</vt:lpstr>
      <vt:lpstr>PowerPoint Presentation</vt:lpstr>
      <vt:lpstr>Caveats</vt:lpstr>
      <vt:lpstr>PowerPoint Presentation</vt:lpstr>
      <vt:lpstr>The Problem</vt:lpstr>
      <vt:lpstr>PowerPoint Presentation</vt:lpstr>
      <vt:lpstr>PowerPoint Presentation</vt:lpstr>
      <vt:lpstr>PowerPoint Presentation</vt:lpstr>
      <vt:lpstr>PowerPoint Presentation</vt:lpstr>
      <vt:lpstr>TLA+</vt:lpstr>
      <vt:lpstr>Temporal Logic of Actions</vt:lpstr>
      <vt:lpstr>PowerPoint Presentation</vt:lpstr>
      <vt:lpstr>PowerPoint Presentation</vt:lpstr>
      <vt:lpstr>What we're going to model</vt:lpstr>
      <vt:lpstr>Our First Model</vt:lpstr>
      <vt:lpstr>{FILE} Seating__1</vt:lpstr>
      <vt:lpstr>PowerPoint Presentation</vt:lpstr>
      <vt:lpstr>PowerPoint Presentation</vt:lpstr>
      <vt:lpstr>PowerPoint Presentation</vt:lpstr>
      <vt:lpstr>PowerPoint Presentation</vt:lpstr>
      <vt:lpstr>PowerPoint Presentation</vt:lpstr>
      <vt:lpstr>PowerPoint Presentation</vt:lpstr>
      <vt:lpstr>{FILE} Seating__2</vt:lpstr>
      <vt:lpstr>PowerPoint Presentation</vt:lpstr>
      <vt:lpstr>PowerPoint Presentation</vt:lpstr>
      <vt:lpstr>Stuttering</vt:lpstr>
      <vt:lpstr>PowerPoint Presentation</vt:lpstr>
      <vt:lpstr>Adding People</vt:lpstr>
      <vt:lpstr>PowerPoint Presentation</vt:lpstr>
      <vt:lpstr>PowerPoint Presentation</vt:lpstr>
      <vt:lpstr>PowerPoint Presentation</vt:lpstr>
      <vt:lpstr>{FILE} Seating__3-4</vt:lpstr>
      <vt:lpstr>PowerPoint Presentation</vt:lpstr>
      <vt:lpstr>PowerPoint Presentation</vt:lpstr>
      <vt:lpstr>{FILE} Seating__5</vt:lpstr>
      <vt:lpstr>PowerPoint Presentation</vt:lpstr>
      <vt:lpstr>Invariant</vt:lpstr>
      <vt:lpstr>{FILE} Seating__6</vt:lpstr>
      <vt:lpstr>PowerPoint Presentation</vt:lpstr>
      <vt:lpstr>{FILE} Seating__7</vt:lpstr>
      <vt:lpstr>PowerPoint Presentation</vt:lpstr>
      <vt:lpstr>PowerPoint Presentation</vt:lpstr>
      <vt:lpstr>{FILE} Threads__1</vt:lpstr>
      <vt:lpstr>PowerPoint Presentation</vt:lpstr>
      <vt:lpstr>PowerPoint Presentation</vt:lpstr>
      <vt:lpstr>PowerPoint Presentation</vt:lpstr>
      <vt:lpstr>PowerPoint Presentation</vt:lpstr>
      <vt:lpstr>{FILE} Threads__1.5</vt:lpstr>
      <vt:lpstr>PowerPoint Presentation</vt:lpstr>
      <vt:lpstr>PowerPoint Presentation</vt:lpstr>
      <vt:lpstr>PowerPoint Presentation</vt:lpstr>
      <vt:lpstr>{FILE} Threads__2</vt:lpstr>
      <vt:lpstr>PowerPoint Presentation</vt:lpstr>
      <vt:lpstr>{FILE} Threads__3</vt:lpstr>
      <vt:lpstr>PowerPoint Presentation</vt:lpstr>
      <vt:lpstr>{FILE} Threads__4</vt:lpstr>
      <vt:lpstr>PowerPoint Presentation</vt:lpstr>
      <vt:lpstr>PowerPoint Presentation</vt:lpstr>
      <vt:lpstr>PowerPoint Presentation</vt:lpstr>
      <vt:lpstr>PowerPoint Presentation</vt:lpstr>
      <vt:lpstr>{FILE} Seating__8?</vt:lpstr>
      <vt:lpstr>New Invariant</vt:lpstr>
      <vt:lpstr>PowerPoint Presentation</vt:lpstr>
      <vt:lpstr>PowerPoint Presentation</vt:lpstr>
      <vt:lpstr>PowerPoint Presentation</vt:lpstr>
      <vt:lpstr>PowerPoint Presentation</vt:lpstr>
      <vt:lpstr>Implication</vt:lpstr>
      <vt:lpstr>PowerPoint Presentation</vt:lpstr>
      <vt:lpstr>PowerPoint Presentation</vt:lpstr>
      <vt:lpstr>PowerPoint Presentation</vt:lpstr>
      <vt:lpstr>PowerPoint Presentation</vt:lpstr>
      <vt:lpstr>PowerPoint Presentation</vt:lpstr>
      <vt:lpstr>PowerPoint Presentation</vt:lpstr>
      <vt:lpstr>What's left?</vt:lpstr>
      <vt:lpstr>What's left?</vt:lpstr>
      <vt:lpstr>Further Reading</vt:lpstr>
      <vt:lpstr>Hire me lol</vt:lpstr>
      <vt:lpstr>Fast examples!</vt:lpstr>
      <vt:lpstr>Constants</vt:lpstr>
      <vt:lpstr>Refinement</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TLA+ Workshop</dc:title>
  <dc:creator>Hillel Wayne</dc:creator>
  <cp:lastModifiedBy>Hillel Wayne</cp:lastModifiedBy>
  <cp:revision>209</cp:revision>
  <dcterms:created xsi:type="dcterms:W3CDTF">2022-08-01T23:47:52Z</dcterms:created>
  <dcterms:modified xsi:type="dcterms:W3CDTF">2022-09-20T23:05:56Z</dcterms:modified>
</cp:coreProperties>
</file>