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DC54-A164-4242-A5AE-574162B563A1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4CD7-E14B-4D4F-AED5-DC32B22C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>Schwan (US), Mel E</cp:lastModifiedBy>
  <cp:revision>6</cp:revision>
  <dcterms:created xsi:type="dcterms:W3CDTF">2017-09-23T18:29:06Z</dcterms:created>
  <dcterms:modified xsi:type="dcterms:W3CDTF">2019-06-25T12:39:16Z</dcterms:modified>
</cp:coreProperties>
</file>