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586" autoAdjust="0"/>
  </p:normalViewPr>
  <p:slideViewPr>
    <p:cSldViewPr snapToGrid="0">
      <p:cViewPr varScale="1">
        <p:scale>
          <a:sx n="102" d="100"/>
          <a:sy n="102" d="100"/>
        </p:scale>
        <p:origin x="4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Anheuser-BusCh</a:t>
            </a:r>
            <a:br>
              <a:rPr lang="en-US" dirty="0"/>
            </a:br>
            <a:r>
              <a:rPr lang="en-US" dirty="0"/>
              <a:t>Market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024" y="4196909"/>
            <a:ext cx="4692230" cy="946905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Blake Holmes and Mel Schwan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is to analyze Anheuser-Busch’s brewery and beers looking for opportunities in the craft beer market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/>
              <a:t>Brewer and beer Data Analysis 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kinds of beer are being produced?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Where are the beers being produced?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relationship between the ABV and IBU values?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market opportunities should be explored?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can be done in future market analysis with the right data? </a:t>
            </a:r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77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</vt:lpstr>
      <vt:lpstr>Arial</vt:lpstr>
      <vt:lpstr>Calibri</vt:lpstr>
      <vt:lpstr>Courier New</vt:lpstr>
      <vt:lpstr>Gill Sans MT</vt:lpstr>
      <vt:lpstr>Office Theme</vt:lpstr>
      <vt:lpstr>Anheuser-BusCh Market analysis</vt:lpstr>
      <vt:lpstr>Brewer and beer Data Analysis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2019-06-28T03:19:42Z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