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586" autoAdjust="0"/>
  </p:normalViewPr>
  <p:slideViewPr>
    <p:cSldViewPr snapToGrid="0">
      <p:cViewPr varScale="1">
        <p:scale>
          <a:sx n="102" d="100"/>
          <a:sy n="102" d="100"/>
        </p:scale>
        <p:origin x="4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44734a74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d1d28c7.jp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156058c8.jp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864bd6e.jp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2dd0b64d.jp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17090ba.jp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252dd550.jp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40f8a41.jp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383de4b9.jp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7734a87.jpg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cd26507.jp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68e6e661.jp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d0ddf1f20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Anheuser-BusCh</a:t>
            </a:r>
            <a:br>
              <a:rPr lang="en-US" dirty="0"/>
            </a:br>
            <a:r>
              <a:rPr lang="en-US" dirty="0"/>
              <a:t>Market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024" y="4196909"/>
            <a:ext cx="4692230" cy="946905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Blake Holmes and Mel Schwan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Ounces by State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Ounces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 beer production and ABV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 beer production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is to analyze Anheuser-Busch’s brewery and beers looking for opportunities in the craft beer market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/>
              <a:t>Brewer and beer Data Analysis 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kinds of beer are being produced?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Where are the beers being produced?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the relationship between the ABV and IBU values?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market opportunities should be explored?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can be done in future market analysis with the right data? </a:t>
            </a:r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15636">
                <a:tc>
                  <a:txBody>
                    <a:bodyPr/>
                    <a:lstStyle/>
                    <a:p>
                      <a:r>
                        <a:t>State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breweries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beers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styles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Colorado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Oregon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Maine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Iowa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Nebraska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15636">
                <a:tc>
                  <a:txBody>
                    <a:bodyPr/>
                    <a:lstStyle/>
                    <a:p>
                      <a:r>
                        <a:t>State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breweries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beers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 of styles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New Mexico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Tennessee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Arizona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District of Columbia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Missouri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North Carolina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Delaware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Nevada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South Dakota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Wisconsin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General Beer Statistics Map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ABV by State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IBU by State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914400"/>
            <a:ext cx="109728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77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</vt:lpstr>
      <vt:lpstr>Arial</vt:lpstr>
      <vt:lpstr>Calibri</vt:lpstr>
      <vt:lpstr>Courier New</vt:lpstr>
      <vt:lpstr>Gill Sans MT</vt:lpstr>
      <vt:lpstr>Office Theme</vt:lpstr>
      <vt:lpstr>Anheuser-BusCh Market analysis</vt:lpstr>
      <vt:lpstr>Brewer and beer Data Analysis 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>bjholmes</cp:lastModifiedBy>
  <cp:revision>8</cp:revision>
  <dcterms:created xsi:type="dcterms:W3CDTF">2019-05-09T20:07:45Z</dcterms:created>
  <dcterms:modified xsi:type="dcterms:W3CDTF">2019-06-27T23:27:48Z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