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7e1b7208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3bdbabe6.jp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52f2a7bd.jp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38e293d6.jp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2357e3c7.jp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5f2b2ff1.jp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c58a807.jp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107f69e6.jp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1d018380.jpg"/><Relationship Id="rId3" Type="http://schemas.openxmlformats.org/officeDocument/2006/relationships/image" Target="../media/file106044e605760.jpg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170887d3.jp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310d3975.jp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5b37497b.jp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ab95906.jp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604e839e6a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Holmes </a:t>
            </a:r>
            <a:r>
              <a:rPr lang="en-US" dirty="0" smtClean="0">
                <a:solidFill>
                  <a:schemeClr val="bg1"/>
                </a:solidFill>
              </a:rPr>
              <a:t>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>bjholmes</cp:lastModifiedBy>
  <cp:revision>8</cp:revision>
  <dcterms:created xsi:type="dcterms:W3CDTF">2019-05-09T20:07:45Z</dcterms:created>
  <dcterms:modified xsi:type="dcterms:W3CDTF">2019-06-29T14:30:14Z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