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5e502091.jp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79394a4d.jp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3f317a6.jp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61052773.jp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d2d81.jp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3b45726d.jp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44f94183.jpg"/><Relationship Id="rId3" Type="http://schemas.openxmlformats.org/officeDocument/2006/relationships/image" Target="../media/file315816915072.jp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aef30bb.jpg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8456178.jpg"/></Relationships>
</file>

<file path=ppt/slides/_rels/slide2.xml.rels><?xml version="1.0" encoding="UTF-8" standalone="yes"?>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2019-06-26T22:40:32Z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