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75" r:id="rId7"/>
    <p:sldId id="265" r:id="rId8"/>
    <p:sldId id="276" r:id="rId9"/>
    <p:sldId id="278" r:id="rId10"/>
    <p:sldId id="280" r:id="rId11"/>
    <p:sldId id="292" r:id="rId12"/>
    <p:sldId id="282" r:id="rId13"/>
    <p:sldId id="291" r:id="rId14"/>
    <p:sldId id="285" r:id="rId15"/>
    <p:sldId id="286" r:id="rId16"/>
    <p:sldId id="287" r:id="rId17"/>
    <p:sldId id="293" r:id="rId18"/>
    <p:sldId id="296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27" autoAdjust="0"/>
  </p:normalViewPr>
  <p:slideViewPr>
    <p:cSldViewPr snapToGrid="0">
      <p:cViewPr varScale="1">
        <p:scale>
          <a:sx n="102" d="100"/>
          <a:sy n="102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/>
              <a:t>In this short</a:t>
            </a:r>
            <a:r>
              <a:rPr lang="en-US" baseline="0" dirty="0" smtClean="0"/>
              <a:t> 5 minutes we will show you the results of our mission to analyze Anheuser-Busch completion</a:t>
            </a:r>
          </a:p>
          <a:p>
            <a:r>
              <a:rPr lang="en-US" baseline="0" dirty="0" smtClean="0"/>
              <a:t>Look for optimal opportunities for you in the craft beer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quickly go over these questions asked by your companies data analyst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2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in CO and 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was missing</a:t>
            </a:r>
            <a:r>
              <a:rPr lang="en-US" baseline="0" dirty="0" smtClean="0"/>
              <a:t> data in the files that we were given. The highest percentage missing is the bitterness IBU which makes sense since the US has just started getting into more bitter beers.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in focus</a:t>
            </a:r>
            <a:r>
              <a:rPr lang="en-US" baseline="0" dirty="0" smtClean="0"/>
              <a:t> on the states with the high bitterness manufacturing Co and Ca stand out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4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in this map that CA  alcohol production per population in extremely low for its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5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if we look just at the median of the ABV</a:t>
            </a:r>
            <a:r>
              <a:rPr lang="en-US" baseline="0" dirty="0" smtClean="0"/>
              <a:t> values for the producers in CA we will notice that they actually above the .055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Holmes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4873925" cy="569343"/>
          </a:xfrm>
        </p:spPr>
        <p:txBody>
          <a:bodyPr/>
          <a:lstStyle/>
          <a:p>
            <a:r>
              <a:rPr dirty="0"/>
              <a:t>States </a:t>
            </a:r>
            <a:r>
              <a:rPr lang="en-US" dirty="0" smtClean="0"/>
              <a:t>Population</a:t>
            </a:r>
            <a:endParaRPr dirty="0"/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opportunities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1" y="2590801"/>
            <a:ext cx="1106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California and Colorado are the most active brewery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Brewing styles are trending towards higher bitterness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Populations are trending towards higher bitterness and lower </a:t>
            </a:r>
            <a:r>
              <a:rPr lang="en-US" sz="2400" dirty="0" smtClean="0"/>
              <a:t>alcohol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17534" y="4565887"/>
            <a:ext cx="5207266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OPPORTUNITY</a:t>
            </a:r>
          </a:p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Capture the High Bitterness</a:t>
            </a:r>
          </a:p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Low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lcohol Market in California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64" y="6048531"/>
            <a:ext cx="943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Next Step: Research and Analysis of the California Market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32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27248"/>
              </p:ext>
            </p:extLst>
          </p:nvPr>
        </p:nvGraphicFramePr>
        <p:xfrm>
          <a:off x="457200" y="914400"/>
          <a:ext cx="10972800" cy="555171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rPr sz="1400"/>
                        <a:t>Beer_name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Brewery_id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Brewery_name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ABV_rating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IBU_rating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Pub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Rise of the 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514</Words>
  <Application>Microsoft Office PowerPoint</Application>
  <PresentationFormat>Widescreen</PresentationFormat>
  <Paragraphs>156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opportunities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2019-06-28T19:50:11Z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