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75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3" d="100"/>
          <a:sy n="113" d="100"/>
        </p:scale>
        <p:origin x="44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Blake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=""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=""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2019-06-27T01:06:35Z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