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9"/>
  </p:notesMasterIdLst>
  <p:sldIdLst>
    <p:sldId id="257" r:id="rId5"/>
    <p:sldId id="258" r:id="rId6"/>
    <p:sldId id="275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2DE63D5-997A-4646-A377-4702673A728D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04" autoAdjust="0"/>
  </p:normalViewPr>
  <p:slideViewPr>
    <p:cSldViewPr snapToGrid="0">
      <p:cViewPr varScale="1">
        <p:scale>
          <a:sx n="111" d="100"/>
          <a:sy n="111" d="100"/>
        </p:scale>
        <p:origin x="510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5716D-39C9-48C4-A3EB-B88E4515427D}" type="datetimeFigureOut">
              <a:rPr lang="en-US" smtClean="0"/>
              <a:t>6/27/2019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C6D3C-9EB0-4F2C-9026-3887D1CDB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763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r>
              <a:rPr lang="en-US" baseline="0" dirty="0" smtClean="0"/>
              <a:t> </a:t>
            </a:r>
            <a:r>
              <a:rPr lang="en-US" baseline="0" smtClean="0"/>
              <a:t>notes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34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612000" tIns="0" anchor="ctr"/>
          <a:lstStyle>
            <a:lvl1pPr marL="0" indent="0" algn="l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90A062-54B3-47F2-9D6A-5BC957520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00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anchor="ctr"/>
          <a:lstStyle>
            <a:lvl1pPr algn="l">
              <a:defRPr sz="5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5C97F3D-57FA-4E82-9EEC-E93088055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0000" y="4276447"/>
            <a:ext cx="5161550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144000" anchor="ctr"/>
          <a:lstStyle>
            <a:lvl1pPr marL="0" indent="0" algn="l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E31775C8-C7F0-4EC5-A9C0-53AE3A0C5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00000" y="6262080"/>
            <a:ext cx="7560000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E8B0AE2-DA19-49E2-AC81-5272385D30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xmlns="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6858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78907576-77BD-4FD0-A9FE-48D249CB435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3794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03794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xmlns="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66363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xmlns="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66363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xmlns="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28931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xmlns="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28931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xmlns="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867711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xmlns="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30280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xmlns="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392848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xmlns="" id="{FE407FE5-15DF-40F7-B14C-0A04CC30CD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03794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xmlns="" id="{7DD73F77-2E6A-450D-B4AF-8643D8AE1EC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03794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xmlns="" id="{7F1CAED2-2A78-4780-A303-060C24C5652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66363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xmlns="" id="{4E77CA0B-49F8-4EE9-84A7-AB28FD1CC1E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66363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xmlns="" id="{5D4F2294-CE3A-4705-BCB3-C5DAFA373C2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28931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xmlns="" id="{7B49F9AF-7698-444D-8D12-FA0B6A713E0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828931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3" name="Picture Placeholder 25">
            <a:extLst>
              <a:ext uri="{FF2B5EF4-FFF2-40B4-BE49-F238E27FC236}">
                <a16:creationId xmlns:a16="http://schemas.microsoft.com/office/drawing/2014/main" xmlns="" id="{6057C2E9-1501-4819-B77D-23A0268DB0F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867711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4" name="Picture Placeholder 25">
            <a:extLst>
              <a:ext uri="{FF2B5EF4-FFF2-40B4-BE49-F238E27FC236}">
                <a16:creationId xmlns:a16="http://schemas.microsoft.com/office/drawing/2014/main" xmlns="" id="{C77B8544-1CEE-4ED4-89E8-ED042673804D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630280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Picture Placeholder 25">
            <a:extLst>
              <a:ext uri="{FF2B5EF4-FFF2-40B4-BE49-F238E27FC236}">
                <a16:creationId xmlns:a16="http://schemas.microsoft.com/office/drawing/2014/main" xmlns="" id="{E1131D92-0382-469E-A358-A2EC5FDCCF3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392848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7C0EBF36-B9CA-4962-B198-27B56B54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19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xmlns="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5EAA7C-AE70-48A8-B582-013424EB9C4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95500" y="1992933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A98EA298-DD21-4B69-8125-094245EDF7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4213" y="19929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xmlns="" id="{4C93EFCC-1E62-4200-9E96-2476EE2581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4213" y="34311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xmlns="" id="{8741D874-BD81-4469-AA1C-32517FD7C37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4213" y="48693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CFB0B599-DDEF-43E9-A07F-FC328C595BCE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095500" y="3422739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63FF0857-6431-48DC-BE82-9A93C55CEFB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095500" y="4867850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</p:spTree>
    <p:extLst>
      <p:ext uri="{BB962C8B-B14F-4D97-AF65-F5344CB8AC3E}">
        <p14:creationId xmlns:p14="http://schemas.microsoft.com/office/powerpoint/2010/main" val="2119471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blipFill dpi="0" rotWithShape="1">
            <a:blip r:embed="rId2">
              <a:alphaModFix amt="2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xmlns="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5EAA7C-AE70-48A8-B582-013424EB9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40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0" tIns="0" rIns="612000" anchor="ctr"/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90A062-54B3-47F2-9D6A-5BC9575208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bIns="756000" anchor="ctr"/>
          <a:lstStyle>
            <a:lvl1pPr algn="l">
              <a:lnSpc>
                <a:spcPct val="65000"/>
              </a:lnSpc>
              <a:defRPr sz="88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D49FD1A9-E34B-4888-90DE-493861AD75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17700" y="4508500"/>
            <a:ext cx="3314700" cy="33020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xmlns="" id="{3452AC72-D893-4C1A-83BD-9930164D89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17700" y="5180023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xmlns="" id="{D2EEC149-F1BE-4C36-A789-5BF73B40A2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17700" y="5683561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xmlns="" id="{ECC256E6-6AE8-4950-838C-BE638FB479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17700" y="4821910"/>
            <a:ext cx="3314700" cy="205029"/>
          </a:xfrm>
        </p:spPr>
        <p:txBody>
          <a:bodyPr anchor="t"/>
          <a:lstStyle>
            <a:lvl1pPr marL="0" indent="0">
              <a:buNone/>
              <a:defRPr sz="1000" i="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318579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A75689F-8B6B-4484-8064-90B4D8FB7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7343" y="2731933"/>
            <a:ext cx="6903253" cy="3350673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576000" tIns="1872000" rIns="576000"/>
          <a:lstStyle>
            <a:lvl1pPr marL="0" indent="0">
              <a:lnSpc>
                <a:spcPts val="2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Describe Your Big Idea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C57B9832-0120-4094-8C27-082E3533C5D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012000" cy="6858000"/>
          </a:xfrm>
          <a:custGeom>
            <a:avLst/>
            <a:gdLst>
              <a:gd name="connsiteX0" fmla="*/ 0 w 12012000"/>
              <a:gd name="connsiteY0" fmla="*/ 0 h 6858000"/>
              <a:gd name="connsiteX1" fmla="*/ 8592000 w 12012000"/>
              <a:gd name="connsiteY1" fmla="*/ 0 h 6858000"/>
              <a:gd name="connsiteX2" fmla="*/ 8592000 w 12012000"/>
              <a:gd name="connsiteY2" fmla="*/ 180000 h 6858000"/>
              <a:gd name="connsiteX3" fmla="*/ 12012000 w 12012000"/>
              <a:gd name="connsiteY3" fmla="*/ 180000 h 6858000"/>
              <a:gd name="connsiteX4" fmla="*/ 12012000 w 12012000"/>
              <a:gd name="connsiteY4" fmla="*/ 6678000 h 6858000"/>
              <a:gd name="connsiteX5" fmla="*/ 8592000 w 12012000"/>
              <a:gd name="connsiteY5" fmla="*/ 6678000 h 6858000"/>
              <a:gd name="connsiteX6" fmla="*/ 8592000 w 12012000"/>
              <a:gd name="connsiteY6" fmla="*/ 6858000 h 6858000"/>
              <a:gd name="connsiteX7" fmla="*/ 0 w 1201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12000" h="6858000">
                <a:moveTo>
                  <a:pt x="0" y="0"/>
                </a:moveTo>
                <a:lnTo>
                  <a:pt x="8592000" y="0"/>
                </a:lnTo>
                <a:lnTo>
                  <a:pt x="8592000" y="180000"/>
                </a:lnTo>
                <a:lnTo>
                  <a:pt x="12012000" y="180000"/>
                </a:lnTo>
                <a:lnTo>
                  <a:pt x="12012000" y="6678000"/>
                </a:lnTo>
                <a:lnTo>
                  <a:pt x="8592000" y="6678000"/>
                </a:lnTo>
                <a:lnTo>
                  <a:pt x="8592000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 lIns="0" tIns="0" rIns="612000" anchor="ctr">
            <a:noAutofit/>
          </a:bodyPr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83999" y="6262080"/>
            <a:ext cx="6190934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EAF90A48-1BFB-4A19-9A1C-2851879F9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778" y="3096087"/>
            <a:ext cx="5455750" cy="1008000"/>
          </a:xfrm>
        </p:spPr>
        <p:txBody>
          <a:bodyPr/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C9E79024-4B2E-43B0-8607-196181AB731F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9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X Number &amp;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xmlns="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9F266E5-40A6-4643-B9AC-B38F272563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1CB790CB-E4F5-4B61-A03E-1CA0C32E3F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4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xmlns="" id="{B570684C-B743-402E-8778-A651995771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710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xmlns="" id="{FCEC7149-9A00-4CA4-B800-1BFD6EBEB8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972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374F0E2-36BA-43B5-8799-77AA3367DF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69707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xmlns="" id="{1BA12174-6A24-4E61-8D58-B3B42C31BE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96056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xmlns="" id="{D3A67B21-0E8B-4922-94F9-20492309C4D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446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xmlns="" id="{D801C20C-82D2-465E-8D45-DF1A57E045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708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xmlns="" id="{62BAD45E-2039-4F8D-9CFC-42BFA3756AD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31412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xmlns="" id="{64A78879-6338-4F3B-864E-8FF4E08C00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57654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xmlns="" id="{80118439-B306-4F20-9200-1C429EADC7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01000" y="5271502"/>
            <a:ext cx="1990001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0" anchor="ctr"/>
          <a:lstStyle>
            <a:lvl1pPr marL="0" indent="0" algn="ctr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Outcome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xmlns="" id="{99B7E7F2-DF6B-4441-B0B1-7E87E29BA3A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985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7" name="Picture Placeholder 25">
            <a:extLst>
              <a:ext uri="{FF2B5EF4-FFF2-40B4-BE49-F238E27FC236}">
                <a16:creationId xmlns:a16="http://schemas.microsoft.com/office/drawing/2014/main" xmlns="" id="{ED41522A-FBAF-4E5D-B592-F13855964E8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3853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8" name="Picture Placeholder 25">
            <a:extLst>
              <a:ext uri="{FF2B5EF4-FFF2-40B4-BE49-F238E27FC236}">
                <a16:creationId xmlns:a16="http://schemas.microsoft.com/office/drawing/2014/main" xmlns="" id="{AA51069C-E1DC-44A0-A6A0-2A4AB0DD4D7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84044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xmlns="" id="{42F6437E-5478-451F-9BE3-E8160EA4351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9589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xmlns="" id="{25127DFD-53A7-41A8-B591-AEEC1203802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245749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89258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 40 Vertical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F76D43D-0DDD-4BAD-8213-BDBF75C30A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76118" y="4338116"/>
            <a:ext cx="1083976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xmlns="" id="{A6D3ACF3-E1F5-4332-9836-C8E6C46591B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43438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DF8FE7-66F4-4586-B49B-61E115ED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EB5B890-F885-418C-9812-59970CAC6B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0521507-88DE-417D-8076-D9152E1E14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DFC7DDD-6F93-45F8-AFD6-95AA051FE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D1CD6042-5DF4-4624-BC32-25F68745304A}"/>
              </a:ext>
            </a:extLst>
          </p:cNvPr>
          <p:cNvSpPr/>
          <p:nvPr userDrawn="1"/>
        </p:nvSpPr>
        <p:spPr>
          <a:xfrm rot="5400000">
            <a:off x="8220300" y="371700"/>
            <a:ext cx="4343400" cy="3600000"/>
          </a:xfrm>
          <a:custGeom>
            <a:avLst/>
            <a:gdLst>
              <a:gd name="connsiteX0" fmla="*/ 0 w 4343400"/>
              <a:gd name="connsiteY0" fmla="*/ 3600000 h 3600000"/>
              <a:gd name="connsiteX1" fmla="*/ 0 w 4343400"/>
              <a:gd name="connsiteY1" fmla="*/ 0 h 3600000"/>
              <a:gd name="connsiteX2" fmla="*/ 180000 w 4343400"/>
              <a:gd name="connsiteY2" fmla="*/ 0 h 3600000"/>
              <a:gd name="connsiteX3" fmla="*/ 4343400 w 4343400"/>
              <a:gd name="connsiteY3" fmla="*/ 0 h 3600000"/>
              <a:gd name="connsiteX4" fmla="*/ 4343400 w 4343400"/>
              <a:gd name="connsiteY4" fmla="*/ 180000 h 3600000"/>
              <a:gd name="connsiteX5" fmla="*/ 180000 w 4343400"/>
              <a:gd name="connsiteY5" fmla="*/ 180000 h 3600000"/>
              <a:gd name="connsiteX6" fmla="*/ 180000 w 43434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34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4343400" y="0"/>
                </a:lnTo>
                <a:lnTo>
                  <a:pt x="43434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6294759C-286C-4281-B194-581C766EEF28}"/>
              </a:ext>
            </a:extLst>
          </p:cNvPr>
          <p:cNvSpPr/>
          <p:nvPr userDrawn="1"/>
        </p:nvSpPr>
        <p:spPr>
          <a:xfrm rot="5400000">
            <a:off x="9134700" y="3800700"/>
            <a:ext cx="2514600" cy="3600000"/>
          </a:xfrm>
          <a:custGeom>
            <a:avLst/>
            <a:gdLst>
              <a:gd name="connsiteX0" fmla="*/ 0 w 2514600"/>
              <a:gd name="connsiteY0" fmla="*/ 180000 h 3600000"/>
              <a:gd name="connsiteX1" fmla="*/ 0 w 2514600"/>
              <a:gd name="connsiteY1" fmla="*/ 0 h 3600000"/>
              <a:gd name="connsiteX2" fmla="*/ 2334600 w 2514600"/>
              <a:gd name="connsiteY2" fmla="*/ 0 h 3600000"/>
              <a:gd name="connsiteX3" fmla="*/ 2514600 w 2514600"/>
              <a:gd name="connsiteY3" fmla="*/ 0 h 3600000"/>
              <a:gd name="connsiteX4" fmla="*/ 2514600 w 2514600"/>
              <a:gd name="connsiteY4" fmla="*/ 180000 h 3600000"/>
              <a:gd name="connsiteX5" fmla="*/ 2514600 w 2514600"/>
              <a:gd name="connsiteY5" fmla="*/ 3600000 h 3600000"/>
              <a:gd name="connsiteX6" fmla="*/ 2334600 w 2514600"/>
              <a:gd name="connsiteY6" fmla="*/ 3600000 h 3600000"/>
              <a:gd name="connsiteX7" fmla="*/ 2334600 w 25146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14600" h="3600000">
                <a:moveTo>
                  <a:pt x="0" y="180000"/>
                </a:moveTo>
                <a:lnTo>
                  <a:pt x="0" y="0"/>
                </a:lnTo>
                <a:lnTo>
                  <a:pt x="2334600" y="0"/>
                </a:lnTo>
                <a:lnTo>
                  <a:pt x="2514600" y="0"/>
                </a:lnTo>
                <a:lnTo>
                  <a:pt x="2514600" y="180000"/>
                </a:lnTo>
                <a:lnTo>
                  <a:pt x="2514600" y="3600000"/>
                </a:lnTo>
                <a:lnTo>
                  <a:pt x="2334600" y="3600000"/>
                </a:lnTo>
                <a:lnTo>
                  <a:pt x="23346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894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3">
            <a:extLst>
              <a:ext uri="{FF2B5EF4-FFF2-40B4-BE49-F238E27FC236}">
                <a16:creationId xmlns:a16="http://schemas.microsoft.com/office/drawing/2014/main" xmlns="" id="{E6622698-E93D-4214-8C21-38DBE58C2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22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1706BC54-FE11-4237-96CC-8DA267DB5D7C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058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7058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xmlns="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129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xmlns="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129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xmlns="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2000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xmlns="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92000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xmlns="" id="{3E6D854C-C76F-49BA-9E74-F438CA8EA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7058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xmlns="" id="{AD447D7D-C1F4-4AD4-AE22-EB8E7F1C41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7058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xmlns="" id="{849DF703-38D0-4214-9432-83570E10EF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3129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xmlns="" id="{F9EB6572-1A9F-4672-8E42-A4E15451CA2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3129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xmlns="" id="{0740EB70-455C-47FF-9A9A-0D78D202ED0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92000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xmlns="" id="{CD9A5773-4F50-4631-9B7A-0A2D83E5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92000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387598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45350A6A-6F84-47F4-AE00-8295D96D08C8}"/>
              </a:ext>
            </a:extLst>
          </p:cNvPr>
          <p:cNvSpPr/>
          <p:nvPr userDrawn="1"/>
        </p:nvSpPr>
        <p:spPr>
          <a:xfrm rot="5400000">
            <a:off x="8677500" y="3343500"/>
            <a:ext cx="3429000" cy="3600000"/>
          </a:xfrm>
          <a:custGeom>
            <a:avLst/>
            <a:gdLst>
              <a:gd name="connsiteX0" fmla="*/ 0 w 3429000"/>
              <a:gd name="connsiteY0" fmla="*/ 180000 h 3600000"/>
              <a:gd name="connsiteX1" fmla="*/ 0 w 3429000"/>
              <a:gd name="connsiteY1" fmla="*/ 0 h 3600000"/>
              <a:gd name="connsiteX2" fmla="*/ 3249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3429000 w 3429000"/>
              <a:gd name="connsiteY5" fmla="*/ 3600000 h 3600000"/>
              <a:gd name="connsiteX6" fmla="*/ 3249000 w 3429000"/>
              <a:gd name="connsiteY6" fmla="*/ 3600000 h 3600000"/>
              <a:gd name="connsiteX7" fmla="*/ 3249000 w 34290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9000" h="3600000">
                <a:moveTo>
                  <a:pt x="0" y="180000"/>
                </a:moveTo>
                <a:lnTo>
                  <a:pt x="0" y="0"/>
                </a:lnTo>
                <a:lnTo>
                  <a:pt x="3249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3429000" y="3600000"/>
                </a:lnTo>
                <a:lnTo>
                  <a:pt x="3249000" y="3600000"/>
                </a:lnTo>
                <a:lnTo>
                  <a:pt x="32490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xmlns="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3429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2863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2863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xmlns="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5432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xmlns="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45432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xmlns="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8000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xmlns="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8000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xmlns="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908907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xmlns="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71476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xmlns="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434044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AEA98CFA-B2A7-4BCC-B1DC-01CFAD2DD65E}"/>
              </a:ext>
            </a:extLst>
          </p:cNvPr>
          <p:cNvSpPr/>
          <p:nvPr userDrawn="1"/>
        </p:nvSpPr>
        <p:spPr>
          <a:xfrm rot="5400000">
            <a:off x="8677500" y="-85500"/>
            <a:ext cx="3429000" cy="3600000"/>
          </a:xfrm>
          <a:custGeom>
            <a:avLst/>
            <a:gdLst>
              <a:gd name="connsiteX0" fmla="*/ 0 w 3429000"/>
              <a:gd name="connsiteY0" fmla="*/ 3600000 h 3600000"/>
              <a:gd name="connsiteX1" fmla="*/ 0 w 3429000"/>
              <a:gd name="connsiteY1" fmla="*/ 0 h 3600000"/>
              <a:gd name="connsiteX2" fmla="*/ 180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180000 w 3429000"/>
              <a:gd name="connsiteY5" fmla="*/ 180000 h 3600000"/>
              <a:gd name="connsiteX6" fmla="*/ 180000 w 34290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59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E752CBEE-7696-40FC-AB0E-8790B179D18C}"/>
              </a:ext>
            </a:extLst>
          </p:cNvPr>
          <p:cNvSpPr/>
          <p:nvPr userDrawn="1"/>
        </p:nvSpPr>
        <p:spPr>
          <a:xfrm rot="5400000">
            <a:off x="8188485" y="2854485"/>
            <a:ext cx="4407031" cy="3600000"/>
          </a:xfrm>
          <a:custGeom>
            <a:avLst/>
            <a:gdLst>
              <a:gd name="connsiteX0" fmla="*/ 0 w 4407031"/>
              <a:gd name="connsiteY0" fmla="*/ 180000 h 3600000"/>
              <a:gd name="connsiteX1" fmla="*/ 0 w 4407031"/>
              <a:gd name="connsiteY1" fmla="*/ 0 h 3600000"/>
              <a:gd name="connsiteX2" fmla="*/ 4227031 w 4407031"/>
              <a:gd name="connsiteY2" fmla="*/ 0 h 3600000"/>
              <a:gd name="connsiteX3" fmla="*/ 4407031 w 4407031"/>
              <a:gd name="connsiteY3" fmla="*/ 0 h 3600000"/>
              <a:gd name="connsiteX4" fmla="*/ 4407031 w 4407031"/>
              <a:gd name="connsiteY4" fmla="*/ 180000 h 3600000"/>
              <a:gd name="connsiteX5" fmla="*/ 4407031 w 4407031"/>
              <a:gd name="connsiteY5" fmla="*/ 3600000 h 3600000"/>
              <a:gd name="connsiteX6" fmla="*/ 4227031 w 4407031"/>
              <a:gd name="connsiteY6" fmla="*/ 3600000 h 3600000"/>
              <a:gd name="connsiteX7" fmla="*/ 4227031 w 4407031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7031" h="3600000">
                <a:moveTo>
                  <a:pt x="0" y="180000"/>
                </a:moveTo>
                <a:lnTo>
                  <a:pt x="0" y="0"/>
                </a:lnTo>
                <a:lnTo>
                  <a:pt x="4227031" y="0"/>
                </a:lnTo>
                <a:lnTo>
                  <a:pt x="4407031" y="0"/>
                </a:lnTo>
                <a:lnTo>
                  <a:pt x="4407031" y="180000"/>
                </a:lnTo>
                <a:lnTo>
                  <a:pt x="4407031" y="3600000"/>
                </a:lnTo>
                <a:lnTo>
                  <a:pt x="4227031" y="3600000"/>
                </a:lnTo>
                <a:lnTo>
                  <a:pt x="4227031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xmlns="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245140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89445125-53D2-43B3-8ABC-C88E463BE7DD}"/>
              </a:ext>
            </a:extLst>
          </p:cNvPr>
          <p:cNvSpPr/>
          <p:nvPr userDrawn="1"/>
        </p:nvSpPr>
        <p:spPr>
          <a:xfrm rot="5400000">
            <a:off x="9166516" y="-574515"/>
            <a:ext cx="2450969" cy="3600000"/>
          </a:xfrm>
          <a:custGeom>
            <a:avLst/>
            <a:gdLst>
              <a:gd name="connsiteX0" fmla="*/ 0 w 2450969"/>
              <a:gd name="connsiteY0" fmla="*/ 3600000 h 3600000"/>
              <a:gd name="connsiteX1" fmla="*/ 0 w 2450969"/>
              <a:gd name="connsiteY1" fmla="*/ 0 h 3600000"/>
              <a:gd name="connsiteX2" fmla="*/ 180000 w 2450969"/>
              <a:gd name="connsiteY2" fmla="*/ 0 h 3600000"/>
              <a:gd name="connsiteX3" fmla="*/ 2450969 w 2450969"/>
              <a:gd name="connsiteY3" fmla="*/ 0 h 3600000"/>
              <a:gd name="connsiteX4" fmla="*/ 2450969 w 2450969"/>
              <a:gd name="connsiteY4" fmla="*/ 180000 h 3600000"/>
              <a:gd name="connsiteX5" fmla="*/ 180000 w 2450969"/>
              <a:gd name="connsiteY5" fmla="*/ 180000 h 3600000"/>
              <a:gd name="connsiteX6" fmla="*/ 180000 w 2450969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0969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2450969" y="0"/>
                </a:lnTo>
                <a:lnTo>
                  <a:pt x="2450969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5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xmlns="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xmlns="" id="{0A18EF7D-14D0-4362-B8BD-722D3D54D4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3936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67FF01B-795B-4F5D-87AF-6CAA8DD5D48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blipFill dpi="0" rotWithShape="1">
            <a:blip r:embed="rId2">
              <a:alphaModFix amt="13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72F32FC1-1FF6-4874-9835-EB1A90F7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83039E70-36A3-46C1-B30E-CA4CC0B36C5D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9A5246D-ECE9-473C-953D-D56C3F7B3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5D946F0-677D-45B4-83B9-FD3BD3FFC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000" y="1515979"/>
            <a:ext cx="10800000" cy="46296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445BE21-FA72-48F5-9A53-134902BF6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0F79B29-5421-49A7-A511-D916B66A8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92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50" r:id="rId12"/>
    <p:sldLayoutId id="214748366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 typeface="Arial" panose="020B0604020202020204" pitchFamily="34" charset="0"/>
        <a:buChar char="●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Tx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75000"/>
            <a:lumOff val="25000"/>
          </a:schemeClr>
        </a:buClr>
        <a:buSzPct val="80000"/>
        <a:buFont typeface="Courier New" panose="02070309020205020404" pitchFamily="49" charset="0"/>
        <a:buChar char="o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99060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xmlns="" id="{8F02F647-7DBC-4618-AFF3-8CED69C5CDE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173"/>
            <a:ext cx="12191999" cy="686417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xmlns="" id="{B8D8E648-93B0-47FF-A306-492EFF7FC4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err="1" smtClean="0"/>
              <a:t>Anheuser-BusCh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Market analysis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64857D70-F12B-4E1B-99F8-92DAD4349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9" y="4276447"/>
            <a:ext cx="3492000" cy="620016"/>
          </a:xfrm>
          <a:gradFill>
            <a:gsLst>
              <a:gs pos="800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Holmes </a:t>
            </a:r>
            <a:r>
              <a:rPr lang="en-US" dirty="0" smtClean="0">
                <a:solidFill>
                  <a:schemeClr val="bg1"/>
                </a:solidFill>
              </a:rPr>
              <a:t>and Schwan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xmlns="" id="{C85C272F-FCB2-478D-9E03-EC734D1AB6C0}"/>
              </a:ext>
            </a:extLst>
          </p:cNvPr>
          <p:cNvSpPr/>
          <p:nvPr/>
        </p:nvSpPr>
        <p:spPr bwMode="white">
          <a:xfrm>
            <a:off x="3454598" y="3429630"/>
            <a:ext cx="6008666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DA136CB0-4ED9-43FA-81D5-6D3225795A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903024" y="4896463"/>
            <a:ext cx="2885950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593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Woman walking through a door">
            <a:extLst>
              <a:ext uri="{FF2B5EF4-FFF2-40B4-BE49-F238E27FC236}">
                <a16:creationId xmlns:a16="http://schemas.microsoft.com/office/drawing/2014/main" xmlns="" id="{86D7D4AC-BE7B-45B9-AF4A-E2AF1B6C796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012000" cy="6858000"/>
          </a:xfr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DD509E5E-F68C-4F2B-8EC7-4325958603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569877" y="0"/>
            <a:ext cx="6058185" cy="6858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AF7E39F-041F-4A45-A1CF-F8C269887D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7343" y="2731934"/>
            <a:ext cx="6903253" cy="317215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r>
              <a:rPr lang="en-US" sz="1800" dirty="0"/>
              <a:t>Our mission </a:t>
            </a:r>
            <a:r>
              <a:rPr lang="en-US" sz="1800" dirty="0" smtClean="0"/>
              <a:t>is to analyze Anheuser-Busch’s competition</a:t>
            </a:r>
          </a:p>
          <a:p>
            <a:r>
              <a:rPr lang="en-US" sz="1800" dirty="0" smtClean="0"/>
              <a:t>OPTIMAL opportunities in the craft beer market</a:t>
            </a:r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E9BE4A06-2673-41EF-AF84-96B0EDEC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7180" y="3139682"/>
            <a:ext cx="5743118" cy="1008000"/>
          </a:xfrm>
        </p:spPr>
        <p:txBody>
          <a:bodyPr/>
          <a:lstStyle/>
          <a:p>
            <a:r>
              <a:rPr lang="en-US" sz="3600" dirty="0" smtClean="0"/>
              <a:t>Brewer and beer style forecast</a:t>
            </a:r>
            <a:endParaRPr lang="en-US" sz="3600" dirty="0"/>
          </a:p>
        </p:txBody>
      </p:sp>
      <p:sp>
        <p:nvSpPr>
          <p:cNvPr id="9" name="object 7" descr="Beige rectangle">
            <a:extLst>
              <a:ext uri="{FF2B5EF4-FFF2-40B4-BE49-F238E27FC236}">
                <a16:creationId xmlns:a16="http://schemas.microsoft.com/office/drawing/2014/main" xmlns="" id="{400AB11A-4D5E-4CDE-BB60-C8578F59C3E0}"/>
              </a:ext>
            </a:extLst>
          </p:cNvPr>
          <p:cNvSpPr/>
          <p:nvPr/>
        </p:nvSpPr>
        <p:spPr bwMode="white">
          <a:xfrm>
            <a:off x="1747180" y="4332686"/>
            <a:ext cx="5344284" cy="64215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C3FC51DE-D10A-4DE8-A7E3-22FA2E4FC1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569877" y="5904087"/>
            <a:ext cx="6058183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xmlns="" id="{947A81F6-261F-44F4-B660-7BD323AE29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203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4000" y="2470768"/>
            <a:ext cx="8410754" cy="424731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and how did we produce this market analysis?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is your competition?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kind of beer are they producing?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issue did we find in your data?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style and where are your competitors producing beers?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states does the ABV and IBU matter?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ABV metrics are available?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is the relationship between the ABV and IBU values?</a:t>
            </a:r>
            <a:endParaRPr lang="en-US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conclusion have we come to?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can be done in future market analysis with the right data?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87999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Group of people in a science lab working">
            <a:extLst>
              <a:ext uri="{FF2B5EF4-FFF2-40B4-BE49-F238E27FC236}">
                <a16:creationId xmlns:a16="http://schemas.microsoft.com/office/drawing/2014/main" xmlns="" id="{634673D1-FDF8-445C-9EC3-CEE2865DFD8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000" y="179109"/>
            <a:ext cx="11832000" cy="6513922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D25444F-B85F-42E8-9E0A-A625CA1FDA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8AD0FB06-2085-443B-B5B7-9CF837FCE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statistics tools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B609C69-D3CD-4837-8831-CFA5A72454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E2C3F0E-4EA4-4D41-8E53-5D29742851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 Language used by the majority of data scientist</a:t>
            </a:r>
            <a:endParaRPr lang="en-US" dirty="0"/>
          </a:p>
        </p:txBody>
      </p:sp>
      <p:sp>
        <p:nvSpPr>
          <p:cNvPr id="9" name="object 7" descr="Beige rectangle">
            <a:extLst>
              <a:ext uri="{FF2B5EF4-FFF2-40B4-BE49-F238E27FC236}">
                <a16:creationId xmlns:a16="http://schemas.microsoft.com/office/drawing/2014/main" xmlns="" id="{C18D4C80-3351-4CE2-81E2-859CB0ED6E33}"/>
              </a:ext>
            </a:extLst>
          </p:cNvPr>
          <p:cNvSpPr/>
          <p:nvPr/>
        </p:nvSpPr>
        <p:spPr bwMode="white">
          <a:xfrm flipV="1">
            <a:off x="714343" y="1275098"/>
            <a:ext cx="6024479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75" y="2246192"/>
            <a:ext cx="11207133" cy="329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823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 Healthcare Pitch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MS Healthcare Pitch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2"/>
            </a:gs>
            <a:gs pos="100000">
              <a:schemeClr val="accent2"/>
            </a:gs>
          </a:gsLst>
          <a:lin ang="1440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MB Healthcare Pitch Deck SB_v3" id="{F20654C3-30CB-4A23-AE37-CA3918CCFD51}" vid="{71C4247B-9648-406B-9B0E-E712402798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3A7569E-E204-496A-95C5-F6E51FB4AB1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E503717-EE9E-4D32-83A6-59F23E9967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CB5A128-369C-4902-8D4C-DC78A7EDE1C2}">
  <ds:schemaRefs>
    <ds:schemaRef ds:uri="71af3243-3dd4-4a8d-8c0d-dd76da1f02a5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purl.org/dc/terms/"/>
    <ds:schemaRef ds:uri="http://schemas.microsoft.com/office/infopath/2007/PartnerControls"/>
    <ds:schemaRef ds:uri="http://purl.org/dc/dcmitype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0</TotalTime>
  <Words>130</Words>
  <Application>Microsoft Office PowerPoint</Application>
  <PresentationFormat>Widescreen</PresentationFormat>
  <Paragraphs>23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</vt:lpstr>
      <vt:lpstr>Calibri</vt:lpstr>
      <vt:lpstr>Courier New</vt:lpstr>
      <vt:lpstr>Gill Sans MT</vt:lpstr>
      <vt:lpstr>Office Theme</vt:lpstr>
      <vt:lpstr>Anheuser-BusCh Market analysis</vt:lpstr>
      <vt:lpstr>Brewer and beer style forecast</vt:lpstr>
      <vt:lpstr>Agenda</vt:lpstr>
      <vt:lpstr>Market statistics tools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healthcare OFFICE solution</dc:title>
  <dc:creator/>
  <cp:lastModifiedBy/>
  <cp:revision>8</cp:revision>
  <dcterms:created xsi:type="dcterms:W3CDTF">2019-05-09T20:07:45Z</dcterms:created>
  <dcterms:modified xsi:type="dcterms:W3CDTF">2019-06-28T02:16:10Z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