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8" autoAdjust="0"/>
    <p:restoredTop sz="94660"/>
  </p:normalViewPr>
  <p:slideViewPr>
    <p:cSldViewPr snapToGrid="0">
      <p:cViewPr varScale="1">
        <p:scale>
          <a:sx n="89" d="100"/>
          <a:sy n="89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08A23-BA29-400C-9A64-F0BBD1311B2B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BC061-0F1E-4D4B-98AC-012229046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1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F7304-E4A9-4187-90F1-6D76B4DF1FCA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99840" y="6356350"/>
            <a:ext cx="463296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39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D4E67B-AF29-4467-82F2-79684EBC56BD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648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3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EB2AA3-A6E8-43D9-8DC2-EEE51F82A6BD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3600" y="6356350"/>
            <a:ext cx="4749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50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ACCF1C-A623-401A-9860-885378D359B8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1360" y="6356350"/>
            <a:ext cx="489204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302A25-D1F1-4AF6-B722-862A4B9F0E31}" type="datetime1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69360" y="6356350"/>
            <a:ext cx="458216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45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E8CA4B-6880-44FE-88B3-152890D90C04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45720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23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4E1F63-2D52-4433-BEFE-B774F9498614}" type="datetime1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45720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6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B132E7-7308-4C3C-912F-93B36333FEBA}" type="datetime1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64560" y="6356350"/>
            <a:ext cx="468884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6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53AE2-24A1-4144-B25A-BAC15DAD067D}" type="datetime1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45720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8A6AB6-1B72-4217-8D16-342145D5DC65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2320" y="6356350"/>
            <a:ext cx="4487228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8470A5-6A8F-494C-AB6E-EEBF6BE17C0D}" type="datetime1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45720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Holmes &amp; Schwan Production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DC08F-7FCD-4B1A-BFE1-84C15314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465" y="185738"/>
            <a:ext cx="2343150" cy="6953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7B62-CC0F-458E-9867-33E275FCF738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Holmes &amp; Schwan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A3C85-AF64-45FD-850F-EB2A1D04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838200" y="365125"/>
            <a:ext cx="10515600" cy="1325563"/>
          </a:xfrm>
        </p:spPr>
        <p:txBody>
          <a:bodyPr/>
          <a:lstStyle/>
          <a:p>
            <a:r>
              <a:rPr/>
              <a:t>First 5 Brew States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261360" y="6356350"/>
            <a:ext cx="4892040" cy="365125"/>
          </a:xfrm>
        </p:spPr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0">
            <a:off x="838200" y="6356350"/>
            <a:ext cx="2743200" cy="365125"/>
          </a:xfrm>
        </p:spPr>
        <p:txBody>
          <a:bodyPr/>
          <a:lstStyle/>
          <a:p>
            <a:r>
              <a:rPr/>
              <a:t>2019-06-24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 rot="-0">
            <a:off x="8610600" y="6356350"/>
            <a:ext cx="2743200" cy="365125"/>
          </a:xfrm>
        </p:spPr>
        <p:txBody>
          <a:bodyPr/>
          <a:lstStyle/>
          <a:p>
            <a:r>
              <a:rPr/>
              <a:t>slide 1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" name="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621619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MI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TX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</a:tc>
              </a:tr>
              <a:tr h="621619">
                <a:tc>
                  <a:txBody>
                    <a:bodyPr/>
                    <a:lstStyle/>
                    <a:p>
                      <a:r>
                        <a:t>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Breweries</dc:title>
  <dc:creator>Schwan (US), Mel E</dc:creator>
  <cp:lastModifiedBy/>
  <cp:revision>13</cp:revision>
  <dcterms:created xsi:type="dcterms:W3CDTF">2019-06-20T23:30:36Z</dcterms:created>
  <dcterms:modified xsi:type="dcterms:W3CDTF">2019-06-24T14:18:42Z</dcterms:modified>
</cp:coreProperties>
</file>