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sldIdLst>
    <p:sldId id="257" r:id="rId5"/>
    <p:sldId id="258" r:id="rId6"/>
    <p:sldId id="275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=""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=""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=""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=""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=""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=""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=""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=""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=""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=""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=""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=""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=""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=""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=""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=""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F76D43D-0DDD-4BAD-8213-BDBF75C30A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=""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=""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=""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=""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=""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=""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=""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=""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=""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=""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515979"/>
            <a:ext cx="10800000" cy="46296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3"/>
            <a:ext cx="12191999" cy="6864173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 smtClean="0"/>
              <a:t>Anheuser-BusCh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Market analysis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Blake and Schwan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=""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454598" y="3429630"/>
            <a:ext cx="6008666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A136CB0-4ED9-43FA-81D5-6D3225795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=""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D509E5E-F68C-4F2B-8EC7-432595860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1800" dirty="0"/>
              <a:t>Our mission </a:t>
            </a:r>
            <a:r>
              <a:rPr lang="en-US" sz="1800" dirty="0" smtClean="0"/>
              <a:t>is to analyze Anheuser-Busch’s competition</a:t>
            </a:r>
          </a:p>
          <a:p>
            <a:r>
              <a:rPr lang="en-US" sz="1800" dirty="0" smtClean="0"/>
              <a:t>OPTIMAL opportunities in the craft beer market</a:t>
            </a: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180" y="3139682"/>
            <a:ext cx="5743118" cy="1008000"/>
          </a:xfrm>
        </p:spPr>
        <p:txBody>
          <a:bodyPr/>
          <a:lstStyle/>
          <a:p>
            <a:r>
              <a:rPr lang="en-US" sz="3600" dirty="0" smtClean="0"/>
              <a:t>Brewer and beer style forecast</a:t>
            </a:r>
            <a:endParaRPr lang="en-US" sz="3600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=""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47180" y="4332686"/>
            <a:ext cx="5344284" cy="64215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3FC51DE-D10A-4DE8-A7E3-22FA2E4FC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=""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4000" y="2470768"/>
            <a:ext cx="8410754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and how did we produce this market analysis?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your competition?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kind of beer are they producing?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issue did we find in your data?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style and where are your competitors producing beers?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states does the ABV and IBU matter?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ABV metrics are available?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is the relationship between the ABV and IBU values?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conclusion have we come to?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What can be done in future market analysis with the right data?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799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=""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D25444F-B85F-42E8-9E0A-A625CA1FD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statistics tools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 Language used by the majority of data scientist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=""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14343" y="1275098"/>
            <a:ext cx="6024479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5" y="2246192"/>
            <a:ext cx="11207133" cy="32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B5A128-369C-4902-8D4C-DC78A7EDE1C2}">
  <ds:schemaRefs>
    <ds:schemaRef ds:uri="71af3243-3dd4-4a8d-8c0d-dd76da1f02a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503717-EE9E-4D32-83A6-59F23E9967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A7569E-E204-496A-95C5-F6E51FB4AB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127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</vt:lpstr>
      <vt:lpstr>Calibri</vt:lpstr>
      <vt:lpstr>Courier New</vt:lpstr>
      <vt:lpstr>Gill Sans MT</vt:lpstr>
      <vt:lpstr>Office Theme</vt:lpstr>
      <vt:lpstr>Anheuser-BusCh Market analysis</vt:lpstr>
      <vt:lpstr>Brewer and beer style forecast</vt:lpstr>
      <vt:lpstr>Agenda</vt:lpstr>
      <vt:lpstr>Market statistics tools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healthcare OFFICE solution</dc:title>
  <dc:creator/>
  <cp:lastModifiedBy/>
  <cp:revision>8</cp:revision>
  <dcterms:created xsi:type="dcterms:W3CDTF">2019-05-09T20:07:45Z</dcterms:created>
  <dcterms:modified xsi:type="dcterms:W3CDTF">2019-06-26T07:49:56Z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