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sldIdLst>
    <p:sldId id="257" r:id="rId5"/>
    <p:sldId id="258" r:id="rId6"/>
    <p:sldId id="275" r:id="rId7"/>
    <p:sldId id="26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3" d="100"/>
          <a:sy n="113" d="100"/>
        </p:scale>
        <p:origin x="44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=""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=""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=""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=""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=""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=""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=""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=""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=""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=""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Blake 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=""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=""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=""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D25444F-B85F-42E8-9E0A-A625CA1FD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opportunities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7289" y="2273268"/>
            <a:ext cx="9923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California and Colorado are </a:t>
            </a:r>
            <a:r>
              <a:rPr lang="en-US" sz="2400" dirty="0" smtClean="0"/>
              <a:t>the most active brewery states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Brewing styles are trending towards the higher </a:t>
            </a:r>
            <a:r>
              <a:rPr lang="en-US" sz="2400" dirty="0" smtClean="0"/>
              <a:t>bitterness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Populations are trending towards higher bitterness and lower alcohol</a:t>
            </a:r>
          </a:p>
        </p:txBody>
      </p:sp>
      <p:sp>
        <p:nvSpPr>
          <p:cNvPr id="2" name="Rectangle 1"/>
          <p:cNvSpPr/>
          <p:nvPr/>
        </p:nvSpPr>
        <p:spPr>
          <a:xfrm>
            <a:off x="-3482911" y="4165098"/>
            <a:ext cx="1658014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Opportunity</a:t>
            </a:r>
          </a:p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Capture the High Bitterness</a:t>
            </a:r>
          </a:p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Low Alcohol Market in California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638" y="5781920"/>
            <a:ext cx="819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Next Step: Research and Analysis of the California Market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1744" y="623468"/>
            <a:ext cx="7560000" cy="370166"/>
          </a:xfrm>
        </p:spPr>
        <p:txBody>
          <a:bodyPr/>
          <a:lstStyle/>
          <a:p>
            <a:pPr algn="ctr"/>
            <a:r>
              <a:rPr lang="en-US" dirty="0" smtClean="0"/>
              <a:t>Research project repository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Blake </a:t>
            </a:r>
            <a:r>
              <a:rPr lang="en-US" dirty="0" err="1" smtClean="0"/>
              <a:t>holmes</a:t>
            </a:r>
            <a:r>
              <a:rPr lang="en-US" dirty="0" smtClean="0"/>
              <a:t> &amp; Mel </a:t>
            </a:r>
            <a:r>
              <a:rPr lang="en-US" dirty="0" err="1" smtClean="0"/>
              <a:t>schwan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5372" y="3594133"/>
            <a:ext cx="819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https://github.com/bjholmes23/msds6306-case-study-1.git</a:t>
            </a:r>
          </a:p>
        </p:txBody>
      </p:sp>
    </p:spTree>
    <p:extLst>
      <p:ext uri="{BB962C8B-B14F-4D97-AF65-F5344CB8AC3E}">
        <p14:creationId xmlns:p14="http://schemas.microsoft.com/office/powerpoint/2010/main" val="20411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A128-369C-4902-8D4C-DC78A7EDE1C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190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  <vt:lpstr>Summary and opportunities</vt:lpstr>
      <vt:lpstr>Research project repository  Blake holmes &amp; Mel schwan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2019-06-27T06:18:29Z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