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8A23-BA29-400C-9A64-F0BBD1311B2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BC061-0F1E-4D4B-98AC-01222904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F7304-E4A9-4187-90F1-6D76B4DF1FC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840" y="6356350"/>
            <a:ext cx="46329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9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D4E67B-AF29-4467-82F2-79684EBC5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648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B2AA3-A6E8-43D9-8DC2-EEE51F82A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356350"/>
            <a:ext cx="4749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CCF1C-A623-401A-9860-885378D359B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1360" y="6356350"/>
            <a:ext cx="48920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302A25-D1F1-4AF6-B722-862A4B9F0E3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9360" y="6356350"/>
            <a:ext cx="45821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4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8CA4B-6880-44FE-88B3-152890D90C04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4E1F63-2D52-4433-BEFE-B774F9498614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B132E7-7308-4C3C-912F-93B36333FEBA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4560" y="6356350"/>
            <a:ext cx="46888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53AE2-24A1-4144-B25A-BAC15DAD067D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A6AB6-1B72-4217-8D16-342145D5DC65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2320" y="6356350"/>
            <a:ext cx="448722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470A5-6A8F-494C-AB6E-EEBF6BE17C0D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65" y="185738"/>
            <a:ext cx="2343150" cy="695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7B62-CC0F-458E-9867-33E275FCF73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Holmes &amp; Schwan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3C85-AF64-45FD-850F-EB2A1D0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</dc:title>
  <dc:creator>Schwan (US), Mel E</dc:creator>
  <cp:lastModifiedBy>Schwan (US), Mel E</cp:lastModifiedBy>
  <cp:revision>13</cp:revision>
  <dcterms:created xsi:type="dcterms:W3CDTF">2019-06-20T23:30:36Z</dcterms:created>
  <dcterms:modified xsi:type="dcterms:W3CDTF">2019-06-24T03:50:44Z</dcterms:modified>
</cp:coreProperties>
</file>