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de051dd1ab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3.141593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24200" y="6356350"/>
            <a:ext cx="2895600" cy="365125"/>
          </a:xfrm>
        </p:spPr>
        <p:txBody>
          <a:bodyPr/>
          <a:lstStyle/>
          <a:p>
            <a:r>
              <a:rPr/>
              <a:t>a</a:t>
            </a:r>
          </a:p>
          <a:p>
            <a:r>
              <a:rPr/>
              <a:t>b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 rot="-0">
            <a:off x="457200" y="1600200"/>
            <a:ext cx="4038600" cy="4525963"/>
          </a:xfrm>
        </p:spPr>
        <p:txBody>
          <a:bodyPr/>
          <a:lstStyle/>
          <a:p>
            <a:r>
              <a:rPr/>
              <a:t>Un titre</a:t>
            </a:r>
          </a:p>
          <a:p>
            <a:r>
              <a:rPr/>
              <a:t>Deux titre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905192"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2019-06-24T14:20:03Z</dcterms:modified>
  <cp:category/>
</cp:coreProperties>
</file>